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Ex1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"/>
  </p:notesMasterIdLst>
  <p:sldIdLst>
    <p:sldId id="302" r:id="rId2"/>
    <p:sldId id="257" r:id="rId3"/>
    <p:sldId id="256" r:id="rId4"/>
  </p:sldIdLst>
  <p:sldSz cx="12192000" cy="6858000"/>
  <p:notesSz cx="6858000" cy="9144000"/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1pPr>
    <a:lvl2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2pPr>
    <a:lvl3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3pPr>
    <a:lvl4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4pPr>
    <a:lvl5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5pPr>
    <a:lvl6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6pPr>
    <a:lvl7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7pPr>
    <a:lvl8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8pPr>
    <a:lvl9pPr marL="0" marR="0" indent="0" algn="l" defTabSz="41275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500" b="1" i="0" u="none" strike="noStrike" cap="all" spc="75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aleway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4133" userDrawn="1">
          <p15:clr>
            <a:srgbClr val="A4A3A4"/>
          </p15:clr>
        </p15:guide>
        <p15:guide id="3" orient="horz" pos="37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102E"/>
    <a:srgbClr val="263984"/>
    <a:srgbClr val="81C5B9"/>
    <a:srgbClr val="F8AF58"/>
    <a:srgbClr val="C8102E"/>
    <a:srgbClr val="262626"/>
    <a:srgbClr val="5E928A"/>
    <a:srgbClr val="B98343"/>
    <a:srgbClr val="0E0E0E"/>
    <a:srgbClr val="A20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DE7806-A490-4FBA-BDAA-DE6016D05CA0}" v="4" dt="2022-09-14T07:10:04.94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1051"/>
  </p:normalViewPr>
  <p:slideViewPr>
    <p:cSldViewPr snapToGrid="0" snapToObjects="1">
      <p:cViewPr varScale="1">
        <p:scale>
          <a:sx n="111" d="100"/>
          <a:sy n="111" d="100"/>
        </p:scale>
        <p:origin x="594" y="78"/>
      </p:cViewPr>
      <p:guideLst>
        <p:guide pos="3840"/>
        <p:guide orient="horz" pos="4133"/>
        <p:guide orient="horz" pos="37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Smirnova" userId="9e6a1ca7-eff6-4ea7-89d0-89890f4e92ec" providerId="ADAL" clId="{40DE7806-A490-4FBA-BDAA-DE6016D05CA0}"/>
    <pc:docChg chg="custSel addSld delSld modSld">
      <pc:chgData name="Diana Smirnova" userId="9e6a1ca7-eff6-4ea7-89d0-89890f4e92ec" providerId="ADAL" clId="{40DE7806-A490-4FBA-BDAA-DE6016D05CA0}" dt="2022-09-14T07:12:05.174" v="58" actId="20577"/>
      <pc:docMkLst>
        <pc:docMk/>
      </pc:docMkLst>
      <pc:sldChg chg="addSp delSp modSp add mod">
        <pc:chgData name="Diana Smirnova" userId="9e6a1ca7-eff6-4ea7-89d0-89890f4e92ec" providerId="ADAL" clId="{40DE7806-A490-4FBA-BDAA-DE6016D05CA0}" dt="2022-09-14T07:11:54.541" v="56" actId="20577"/>
        <pc:sldMkLst>
          <pc:docMk/>
          <pc:sldMk cId="0" sldId="256"/>
        </pc:sldMkLst>
        <pc:spChg chg="mod">
          <ac:chgData name="Diana Smirnova" userId="9e6a1ca7-eff6-4ea7-89d0-89890f4e92ec" providerId="ADAL" clId="{40DE7806-A490-4FBA-BDAA-DE6016D05CA0}" dt="2022-09-14T07:11:54.541" v="56" actId="20577"/>
          <ac:spMkLst>
            <pc:docMk/>
            <pc:sldMk cId="0" sldId="256"/>
            <ac:spMk id="3" creationId="{00000000-0000-0000-0000-000000000000}"/>
          </ac:spMkLst>
        </pc:spChg>
        <pc:spChg chg="del">
          <ac:chgData name="Diana Smirnova" userId="9e6a1ca7-eff6-4ea7-89d0-89890f4e92ec" providerId="ADAL" clId="{40DE7806-A490-4FBA-BDAA-DE6016D05CA0}" dt="2022-09-14T07:01:25.734" v="3" actId="478"/>
          <ac:spMkLst>
            <pc:docMk/>
            <pc:sldMk cId="0" sldId="256"/>
            <ac:spMk id="5" creationId="{00000000-0000-0000-0000-000000000000}"/>
          </ac:spMkLst>
        </pc:spChg>
        <pc:picChg chg="add mod ord">
          <ac:chgData name="Diana Smirnova" userId="9e6a1ca7-eff6-4ea7-89d0-89890f4e92ec" providerId="ADAL" clId="{40DE7806-A490-4FBA-BDAA-DE6016D05CA0}" dt="2022-09-14T07:10:21.841" v="45" actId="167"/>
          <ac:picMkLst>
            <pc:docMk/>
            <pc:sldMk cId="0" sldId="256"/>
            <ac:picMk id="2" creationId="{EB7A5990-5EBA-4D9D-8F47-A7E9DC8BC28C}"/>
          </ac:picMkLst>
        </pc:picChg>
        <pc:picChg chg="del">
          <ac:chgData name="Diana Smirnova" userId="9e6a1ca7-eff6-4ea7-89d0-89890f4e92ec" providerId="ADAL" clId="{40DE7806-A490-4FBA-BDAA-DE6016D05CA0}" dt="2022-09-14T07:10:03.533" v="41" actId="478"/>
          <ac:picMkLst>
            <pc:docMk/>
            <pc:sldMk cId="0" sldId="256"/>
            <ac:picMk id="4" creationId="{00000000-0000-0000-0000-000000000000}"/>
          </ac:picMkLst>
        </pc:picChg>
      </pc:sldChg>
      <pc:sldChg chg="modSp add mod">
        <pc:chgData name="Diana Smirnova" userId="9e6a1ca7-eff6-4ea7-89d0-89890f4e92ec" providerId="ADAL" clId="{40DE7806-A490-4FBA-BDAA-DE6016D05CA0}" dt="2022-09-14T07:12:05.174" v="58" actId="20577"/>
        <pc:sldMkLst>
          <pc:docMk/>
          <pc:sldMk cId="0" sldId="257"/>
        </pc:sldMkLst>
        <pc:spChg chg="mod">
          <ac:chgData name="Diana Smirnova" userId="9e6a1ca7-eff6-4ea7-89d0-89890f4e92ec" providerId="ADAL" clId="{40DE7806-A490-4FBA-BDAA-DE6016D05CA0}" dt="2022-09-14T07:12:05.174" v="58" actId="20577"/>
          <ac:spMkLst>
            <pc:docMk/>
            <pc:sldMk cId="0" sldId="257"/>
            <ac:spMk id="3" creationId="{00000000-0000-0000-0000-000000000000}"/>
          </ac:spMkLst>
        </pc:spChg>
      </pc:sldChg>
      <pc:sldChg chg="del">
        <pc:chgData name="Diana Smirnova" userId="9e6a1ca7-eff6-4ea7-89d0-89890f4e92ec" providerId="ADAL" clId="{40DE7806-A490-4FBA-BDAA-DE6016D05CA0}" dt="2022-09-14T07:10:50.091" v="46" actId="2696"/>
        <pc:sldMkLst>
          <pc:docMk/>
          <pc:sldMk cId="2794105377" sldId="299"/>
        </pc:sldMkLst>
      </pc:sldChg>
      <pc:sldMasterChg chg="delSldLayout">
        <pc:chgData name="Diana Smirnova" userId="9e6a1ca7-eff6-4ea7-89d0-89890f4e92ec" providerId="ADAL" clId="{40DE7806-A490-4FBA-BDAA-DE6016D05CA0}" dt="2022-09-14T07:10:50.091" v="46" actId="2696"/>
        <pc:sldMasterMkLst>
          <pc:docMk/>
          <pc:sldMasterMk cId="709250694" sldId="2147483741"/>
        </pc:sldMasterMkLst>
        <pc:sldLayoutChg chg="del">
          <pc:chgData name="Diana Smirnova" userId="9e6a1ca7-eff6-4ea7-89d0-89890f4e92ec" providerId="ADAL" clId="{40DE7806-A490-4FBA-BDAA-DE6016D05CA0}" dt="2022-09-14T07:10:50.091" v="46" actId="2696"/>
          <pc:sldLayoutMkLst>
            <pc:docMk/>
            <pc:sldMasterMk cId="709250694" sldId="2147483741"/>
            <pc:sldLayoutMk cId="3288714660" sldId="214748378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735889135573655E-2"/>
          <c:y val="0.11201359878765525"/>
          <c:w val="0.82316274621889773"/>
          <c:h val="0.887986215577318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D1D1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D1D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89-DF41-A8C4-49D1D4E4B9AC}"/>
              </c:ext>
            </c:extLst>
          </c:dPt>
          <c:cat>
            <c:strRef>
              <c:f>Sheet1!$A$2:$A$2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89-DF41-A8C4-49D1D4E4B9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D5D9D9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0789-DF41-A8C4-49D1D4E4B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435538063"/>
        <c:axId val="515695215"/>
      </c:barChart>
      <c:catAx>
        <c:axId val="43553806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5695215"/>
        <c:crosses val="autoZero"/>
        <c:auto val="1"/>
        <c:lblAlgn val="ctr"/>
        <c:lblOffset val="100"/>
        <c:noMultiLvlLbl val="0"/>
      </c:catAx>
      <c:valAx>
        <c:axId val="5156952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35538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735889135573655E-2"/>
          <c:y val="0.11201359878765525"/>
          <c:w val="0.82316274621889773"/>
          <c:h val="0.887986215577318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8102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8102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10-4E4D-A0C8-E02638D56960}"/>
              </c:ext>
            </c:extLst>
          </c:dPt>
          <c:cat>
            <c:strRef>
              <c:f>Sheet1!$A$2:$A$2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10-4E4D-A0C8-E02638D569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D5D9D9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C310-4E4D-A0C8-E02638D56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435538063"/>
        <c:axId val="515695215"/>
      </c:barChart>
      <c:catAx>
        <c:axId val="43553806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5695215"/>
        <c:crosses val="autoZero"/>
        <c:auto val="1"/>
        <c:lblAlgn val="ctr"/>
        <c:lblOffset val="100"/>
        <c:noMultiLvlLbl val="0"/>
      </c:catAx>
      <c:valAx>
        <c:axId val="5156952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35538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735889135573655E-2"/>
          <c:y val="0.11201359878765525"/>
          <c:w val="0.82316274621889773"/>
          <c:h val="0.887986215577318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3737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3737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33E-454D-8354-7210A0B9AC31}"/>
              </c:ext>
            </c:extLst>
          </c:dPt>
          <c:cat>
            <c:strRef>
              <c:f>Sheet1!$A$2:$A$2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3E-454D-8354-7210A0B9AC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D5D9D9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A33E-454D-8354-7210A0B9A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435538063"/>
        <c:axId val="515695215"/>
      </c:barChart>
      <c:catAx>
        <c:axId val="43553806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5695215"/>
        <c:crosses val="autoZero"/>
        <c:auto val="1"/>
        <c:lblAlgn val="ctr"/>
        <c:lblOffset val="100"/>
        <c:noMultiLvlLbl val="0"/>
      </c:catAx>
      <c:valAx>
        <c:axId val="5156952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35538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C8102E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0B-A144-80C5-1BBF0008B951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262626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0B-A144-80C5-1BBF0008B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2221528"/>
        <c:axId val="1472222184"/>
      </c:areaChart>
      <c:catAx>
        <c:axId val="147222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6262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ru-RU"/>
          </a:p>
        </c:txPr>
        <c:crossAx val="1472222184"/>
        <c:crosses val="autoZero"/>
        <c:auto val="1"/>
        <c:lblAlgn val="ctr"/>
        <c:lblOffset val="100"/>
        <c:noMultiLvlLbl val="0"/>
      </c:catAx>
      <c:valAx>
        <c:axId val="1472222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72221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Montserrat Light" panose="00000400000000000000" pitchFamily="50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81C5B9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26-3F41-88D1-572412B4BE31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8AF58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26-3F41-88D1-572412B4B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2221528"/>
        <c:axId val="1472222184"/>
      </c:areaChart>
      <c:catAx>
        <c:axId val="147222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6262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ru-RU"/>
          </a:p>
        </c:txPr>
        <c:crossAx val="1472222184"/>
        <c:crosses val="autoZero"/>
        <c:auto val="1"/>
        <c:lblAlgn val="ctr"/>
        <c:lblOffset val="100"/>
        <c:noMultiLvlLbl val="0"/>
      </c:catAx>
      <c:valAx>
        <c:axId val="1472222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72221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Montserrat Light" panose="00000400000000000000" pitchFamily="50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D1D1D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66-C644-99B3-325332434F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C8102E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66-C644-99B3-325332434F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737376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66-C644-99B3-325332434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2221528"/>
        <c:axId val="1472222184"/>
      </c:areaChart>
      <c:catAx>
        <c:axId val="147222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472222184"/>
        <c:crosses val="autoZero"/>
        <c:auto val="1"/>
        <c:lblAlgn val="ctr"/>
        <c:lblOffset val="100"/>
        <c:noMultiLvlLbl val="0"/>
      </c:catAx>
      <c:valAx>
        <c:axId val="147222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472221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ontserrat" panose="00000500000000000000" pitchFamily="50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8102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DB-C442-87DB-7E163882ED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6262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DB-C442-87DB-7E163882ED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81C5B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DB-C442-87DB-7E163882ED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F8AF58"/>
            </a:solidFill>
            <a:ln w="25400"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DB-C442-87DB-7E163882ED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rgbClr val="737376"/>
            </a:solidFill>
            <a:ln w="25400"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DB-C442-87DB-7E163882ED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6</c:v>
                </c:pt>
              </c:strCache>
            </c:strRef>
          </c:tx>
          <c:spPr>
            <a:solidFill>
              <a:srgbClr val="25367B"/>
            </a:solidFill>
            <a:ln w="25400"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DB-C442-87DB-7E163882E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13114144"/>
        <c:axId val="813112176"/>
      </c:barChart>
      <c:catAx>
        <c:axId val="81311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26262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813112176"/>
        <c:crosses val="autoZero"/>
        <c:auto val="1"/>
        <c:lblAlgn val="ctr"/>
        <c:lblOffset val="100"/>
        <c:noMultiLvlLbl val="0"/>
      </c:catAx>
      <c:valAx>
        <c:axId val="813112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1311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rgbClr val="C8102E"/>
              </a:solidFill>
            </a:ln>
          </c:spPr>
          <c:marker>
            <c:spPr>
              <a:solidFill>
                <a:srgbClr val="C8102E"/>
              </a:solidFill>
              <a:ln>
                <a:solidFill>
                  <a:schemeClr val="bg1"/>
                </a:solidFill>
              </a:ln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1.5</c:v>
                </c:pt>
                <c:pt idx="1">
                  <c:v>1.8</c:v>
                </c:pt>
                <c:pt idx="2">
                  <c:v>2.2000000000000002</c:v>
                </c:pt>
                <c:pt idx="3">
                  <c:v>3</c:v>
                </c:pt>
                <c:pt idx="4">
                  <c:v>3.5</c:v>
                </c:pt>
                <c:pt idx="5">
                  <c:v>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0A-5A4B-8BCE-943D93A949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rgbClr val="C8102E"/>
                </a:solidFill>
              </a:ln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1.3</c:v>
                </c:pt>
                <c:pt idx="2">
                  <c:v>2.5</c:v>
                </c:pt>
                <c:pt idx="3">
                  <c:v>2.2000000000000002</c:v>
                </c:pt>
                <c:pt idx="4">
                  <c:v>4</c:v>
                </c:pt>
                <c:pt idx="5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0A-5A4B-8BCE-943D93A94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8148584"/>
        <c:axId val="2068151560"/>
      </c:lineChart>
      <c:catAx>
        <c:axId val="2068148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ru-RU"/>
          </a:p>
        </c:txPr>
        <c:crossAx val="2068151560"/>
        <c:crosses val="autoZero"/>
        <c:auto val="1"/>
        <c:lblAlgn val="ctr"/>
        <c:lblOffset val="100"/>
        <c:noMultiLvlLbl val="0"/>
      </c:catAx>
      <c:valAx>
        <c:axId val="206815156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  <a:alpha val="7000"/>
                </a:schemeClr>
              </a:solidFill>
            </a:ln>
          </c:spPr>
        </c:majorGridlines>
        <c:numFmt formatCode="#,##0.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ru-RU"/>
          </a:p>
        </c:txPr>
        <c:crossAx val="2068148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>
              <a:solidFill>
                <a:srgbClr val="C8102E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rgbClr val="C8102E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0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DF2-7E4E-AFDE-75941A2849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>
              <a:solidFill>
                <a:srgbClr val="26262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rgbClr val="262626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DF2-7E4E-AFDE-75941A2849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>
              <a:solidFill>
                <a:srgbClr val="73737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38100">
                <a:solidFill>
                  <a:srgbClr val="737376"/>
                </a:solidFill>
              </a:ln>
              <a:effectLst/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7DF2-7E4E-AFDE-75941A28497C}"/>
              </c:ext>
            </c:extLst>
          </c:dPt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7DF2-7E4E-AFDE-75941A284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8129304"/>
        <c:axId val="2108132952"/>
      </c:scatterChart>
      <c:valAx>
        <c:axId val="2108129304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vert="horz"/>
          <a:lstStyle/>
          <a:p>
            <a:pPr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ru-RU"/>
          </a:p>
        </c:txPr>
        <c:crossAx val="2108132952"/>
        <c:crosses val="autoZero"/>
        <c:crossBetween val="midCat"/>
      </c:valAx>
      <c:valAx>
        <c:axId val="21081329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ru-RU"/>
          </a:p>
        </c:txPr>
        <c:crossAx val="21081293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Montserrat Light"/>
          <a:cs typeface="Montserrat Light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6C-CC4F-B682-0970D588691C}"/>
              </c:ext>
            </c:extLst>
          </c:dPt>
          <c:dPt>
            <c:idx val="1"/>
            <c:bubble3D val="0"/>
            <c:spPr>
              <a:solidFill>
                <a:srgbClr val="26262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6C-CC4F-B682-0970D588691C}"/>
              </c:ext>
            </c:extLst>
          </c:dPt>
          <c:dPt>
            <c:idx val="2"/>
            <c:bubble3D val="0"/>
            <c:spPr>
              <a:solidFill>
                <a:srgbClr val="F8AF5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6C-CC4F-B682-0970D588691C}"/>
              </c:ext>
            </c:extLst>
          </c:dPt>
          <c:dPt>
            <c:idx val="3"/>
            <c:bubble3D val="0"/>
            <c:spPr>
              <a:solidFill>
                <a:srgbClr val="81C5B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6C-CC4F-B682-0970D588691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6C-CC4F-B682-0970D5886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6262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2-B747-8428-8D6FF93F96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C8102E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12-B747-8428-8D6FF93F96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73737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12-B747-8428-8D6FF93F9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1654832"/>
        <c:axId val="671652864"/>
      </c:barChart>
      <c:catAx>
        <c:axId val="671654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26262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671652864"/>
        <c:crosses val="autoZero"/>
        <c:auto val="1"/>
        <c:lblAlgn val="ctr"/>
        <c:lblOffset val="100"/>
        <c:noMultiLvlLbl val="0"/>
      </c:catAx>
      <c:valAx>
        <c:axId val="67165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67165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>
              <a:alpha val="32000"/>
            </a:schemeClr>
          </a:solidFill>
          <a:latin typeface="Montserrat Light" panose="00000400000000000000" pitchFamily="50" charset="0"/>
        </a:defRPr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data id="0">
      <cx:strDim type="cat">
        <cx:f>Sheet1!$A$2:$C$17</cx:f>
        <cx:lvl ptCount="16">
          <cx:pt idx="0">Başlık 1</cx:pt>
          <cx:pt idx="1">Başlık 2</cx:pt>
          <cx:pt idx="2">Başlık 3</cx:pt>
          <cx:pt idx="3">Başlık 4</cx:pt>
          <cx:pt idx="4">Başlık 5</cx:pt>
          <cx:pt idx="7">Başlık 8</cx:pt>
          <cx:pt idx="9">Başlık 10</cx:pt>
          <cx:pt idx="10">Başlık 11</cx:pt>
          <cx:pt idx="11">Başlık 12</cx:pt>
          <cx:pt idx="12">Başlık 13</cx:pt>
          <cx:pt idx="13">Başlık 14</cx:pt>
          <cx:pt idx="14">Başlık 15</cx:pt>
        </cx:lvl>
        <cx:lvl ptCount="16">
          <cx:pt idx="0">Başlık 1</cx:pt>
          <cx:pt idx="1">Başlık 1</cx:pt>
          <cx:pt idx="2">Başlık 1</cx:pt>
          <cx:pt idx="3">Başlık 2</cx:pt>
          <cx:pt idx="4">Başlık 2</cx:pt>
          <cx:pt idx="5">Başlık 6</cx:pt>
          <cx:pt idx="6">Başlık 7</cx:pt>
          <cx:pt idx="7">Başlık 3</cx:pt>
          <cx:pt idx="8">Başlık 9</cx:pt>
          <cx:pt idx="9">Başlık 4</cx:pt>
          <cx:pt idx="10">Başlık 4</cx:pt>
          <cx:pt idx="11">Başlık 5</cx:pt>
          <cx:pt idx="12">Başlık 5</cx:pt>
          <cx:pt idx="13">Başlık 6</cx:pt>
          <cx:pt idx="14">Başlık 6</cx:pt>
          <cx:pt idx="15">Başlık 16</cx:pt>
        </cx:lvl>
        <cx:lvl ptCount="16">
          <cx:pt idx="0">Başlık 1</cx:pt>
          <cx:pt idx="1">Başlık 1</cx:pt>
          <cx:pt idx="2">Başlık 1</cx:pt>
          <cx:pt idx="3">Başlık 1</cx:pt>
          <cx:pt idx="4">Başlık 1</cx:pt>
          <cx:pt idx="5">Başlık 1</cx:pt>
          <cx:pt idx="6">Başlık 1</cx:pt>
          <cx:pt idx="7">Başlık 2</cx:pt>
          <cx:pt idx="8">Başlık 2</cx:pt>
          <cx:pt idx="9">Başlık 2</cx:pt>
          <cx:pt idx="10">Başlık 2</cx:pt>
          <cx:pt idx="11">Başlık 3</cx:pt>
          <cx:pt idx="12">Başlık 3</cx:pt>
          <cx:pt idx="13">Başlık 3</cx:pt>
          <cx:pt idx="14">Başlık 3</cx:pt>
          <cx:pt idx="15">Başlık 3</cx:pt>
        </cx:lvl>
      </cx:strDim>
      <cx:numDim type="size">
        <cx:f>Sheet1!$D$2:$D$17</cx:f>
        <cx:lvl ptCount="16" formatCode="Genel">
          <cx:pt idx="0">22</cx:pt>
          <cx:pt idx="1">12</cx:pt>
          <cx:pt idx="2">18</cx:pt>
          <cx:pt idx="3">87</cx:pt>
          <cx:pt idx="4">88</cx:pt>
          <cx:pt idx="5">17</cx:pt>
          <cx:pt idx="6">14</cx:pt>
          <cx:pt idx="7">25</cx:pt>
          <cx:pt idx="8">16</cx:pt>
          <cx:pt idx="9">24</cx:pt>
          <cx:pt idx="10">89</cx:pt>
          <cx:pt idx="11">16</cx:pt>
          <cx:pt idx="12">19</cx:pt>
          <cx:pt idx="13">86</cx:pt>
          <cx:pt idx="14">23</cx:pt>
          <cx:pt idx="15">21</cx:pt>
        </cx:lvl>
      </cx:numDim>
    </cx:data>
  </cx:chartData>
  <cx:chart>
    <cx:plotArea>
      <cx:plotAreaRegion>
        <cx:series layoutId="sunburst" uniqueId="{696A405D-5639-417E-B051-76B27A62EA4B}">
          <cx:tx>
            <cx:txData>
              <cx:f>Sheet1!$D$1</cx:f>
              <cx:v>Series1</cx:v>
            </cx:txData>
          </cx:tx>
          <cx:dataPt idx="0">
            <cx:spPr>
              <a:solidFill>
                <a:srgbClr val="262626"/>
              </a:solidFill>
            </cx:spPr>
          </cx:dataPt>
          <cx:dataPt idx="10">
            <cx:spPr>
              <a:solidFill>
                <a:srgbClr val="C8102E"/>
              </a:solidFill>
            </cx:spPr>
          </cx:dataPt>
          <cx:dataPt idx="17">
            <cx:spPr>
              <a:solidFill>
                <a:srgbClr val="737376"/>
              </a:solidFill>
            </cx:spPr>
          </cx:dataPt>
          <cx:dataLabels pos="ctr">
            <cx:txPr>
              <a:bodyPr spcFirstLastPara="1" vertOverflow="ellipsis" wrap="square" lIns="0" tIns="0" rIns="0" bIns="0" anchor="ctr" anchorCtr="1"/>
              <a:lstStyle/>
              <a:p>
                <a:pPr>
                  <a:defRPr sz="105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US" sz="10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cx:txPr>
            <cx:visibility seriesName="0" categoryName="1" value="0"/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F0BC08-F7DE-4695-85B0-641DBF308411}" type="doc">
      <dgm:prSet loTypeId="urn:microsoft.com/office/officeart/2005/8/layout/cycle4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BBC5C5D-F363-49DA-A809-4A7D27CA0026}">
      <dgm:prSet phldrT="[Text]" custT="1"/>
      <dgm:spPr>
        <a:solidFill>
          <a:srgbClr val="81C5B9"/>
        </a:solidFill>
      </dgm:spPr>
      <dgm:t>
        <a:bodyPr/>
        <a:lstStyle/>
        <a:p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B3EAEF1D-1CDE-4E23-B415-D6F28AE29B94}" type="parTrans" cxnId="{E70E51D3-BD00-481E-ADFC-DA86FAACF1DE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671F7C-0119-4AE8-B8B1-B8CCE801B503}" type="sibTrans" cxnId="{E70E51D3-BD00-481E-ADFC-DA86FAACF1DE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A958C4-127D-4F82-BFA3-D8D45CFFF1F3}">
      <dgm:prSet phldrT="[Text]" custT="1"/>
      <dgm:spPr>
        <a:ln>
          <a:solidFill>
            <a:srgbClr val="81C5B9"/>
          </a:solidFill>
        </a:ln>
      </dgm:spPr>
      <dgm:t>
        <a:bodyPr/>
        <a:lstStyle/>
        <a:p>
          <a:pPr algn="l">
            <a:buNone/>
          </a:pPr>
          <a:r>
            <a:rPr lang="en-US" sz="16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E2A8E47E-C5AD-4AB7-90CE-7E3533AD5883}" type="sibTrans" cxnId="{B543D92D-8C35-49C9-BB64-780E46751E5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068302-7C1A-4C96-A0B9-11AFC0E95424}" type="parTrans" cxnId="{B543D92D-8C35-49C9-BB64-780E46751E5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030A4A-2B7F-472C-8680-DDF740E8ECA8}">
      <dgm:prSet phldrT="[Text]" custT="1"/>
      <dgm:spPr>
        <a:solidFill>
          <a:srgbClr val="F8AF58"/>
        </a:solidFill>
      </dgm:spPr>
      <dgm:t>
        <a:bodyPr/>
        <a:lstStyle/>
        <a:p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A0BBF593-3625-41ED-937D-08BB9BC4445A}" type="sibTrans" cxnId="{10A3A2D7-7C91-4613-A9E5-243AD9ED8C30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FE1A6BC-B834-4F6E-A356-EC2E141EEC5D}" type="parTrans" cxnId="{10A3A2D7-7C91-4613-A9E5-243AD9ED8C30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C5F6A1-BDC7-4E13-9122-94F9F53A0C89}">
      <dgm:prSet phldrT="[Text]" custT="1"/>
      <dgm:spPr>
        <a:solidFill>
          <a:srgbClr val="C8102E"/>
        </a:solidFill>
      </dgm:spPr>
      <dgm:t>
        <a:bodyPr/>
        <a:lstStyle/>
        <a:p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A4FCE356-6366-40C3-B95D-7B237E9E1D52}" type="sibTrans" cxnId="{9B75FCE2-A331-4449-998B-72A087C374D9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F40BF9F-9E70-4BAD-B0A9-559827E97982}" type="parTrans" cxnId="{9B75FCE2-A331-4449-998B-72A087C374D9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DC00E9-24E3-496E-BB27-F7E27B810248}">
      <dgm:prSet phldrT="[Text]" custT="1"/>
      <dgm:spPr>
        <a:solidFill>
          <a:srgbClr val="263984"/>
        </a:solidFill>
      </dgm:spPr>
      <dgm:t>
        <a:bodyPr/>
        <a:lstStyle/>
        <a:p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2600A2E9-08D8-4990-8867-A23F45778C20}" type="sibTrans" cxnId="{C8D2E3AF-4F19-4147-9F4E-C72ADBE8E887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64B3A9-0CF7-4D06-A0E8-B5907F5133E9}" type="parTrans" cxnId="{C8D2E3AF-4F19-4147-9F4E-C72ADBE8E887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57F1FE-BA29-4963-AE8A-64C75E846237}">
      <dgm:prSet phldrT="[Text]" custT="1"/>
      <dgm:spPr>
        <a:ln>
          <a:solidFill>
            <a:srgbClr val="263984"/>
          </a:solidFill>
        </a:ln>
      </dgm:spPr>
      <dgm:t>
        <a:bodyPr/>
        <a:lstStyle/>
        <a:p>
          <a:pPr algn="l">
            <a:buNone/>
          </a:pPr>
          <a:r>
            <a:rPr lang="en-US" sz="16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EE83C8DB-6A61-457F-9887-AC79FEBA8AC2}" type="sibTrans" cxnId="{67D004BD-0CD1-477C-94C6-2A7BCDAF7EF7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3C291B-0884-4880-8C82-79F4BEA8233E}" type="parTrans" cxnId="{67D004BD-0CD1-477C-94C6-2A7BCDAF7EF7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7AB6D9-C7B8-4307-A3EF-037A6BF286E6}">
      <dgm:prSet phldrT="[Text]" custT="1"/>
      <dgm:spPr>
        <a:ln>
          <a:solidFill>
            <a:srgbClr val="C8102E"/>
          </a:solidFill>
        </a:ln>
      </dgm:spPr>
      <dgm:t>
        <a:bodyPr/>
        <a:lstStyle/>
        <a:p>
          <a:pPr algn="r">
            <a:buNone/>
          </a:pPr>
          <a:r>
            <a:rPr lang="en-US" sz="16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A4430EEB-7C21-4FA7-883C-0FF9569002DF}" type="sibTrans" cxnId="{26021165-ABD9-47A0-99FF-06C93B0739D6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DC1DE5-474E-4B46-BB09-3C8A642ED48E}" type="parTrans" cxnId="{26021165-ABD9-47A0-99FF-06C93B0739D6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4024DD-1337-4EB4-AAAC-312F249AF6A0}">
      <dgm:prSet phldrT="[Text]" custT="1"/>
      <dgm:spPr>
        <a:ln>
          <a:solidFill>
            <a:srgbClr val="F8AF58"/>
          </a:solidFill>
        </a:ln>
      </dgm:spPr>
      <dgm:t>
        <a:bodyPr/>
        <a:lstStyle/>
        <a:p>
          <a:pPr algn="r">
            <a:buNone/>
          </a:pPr>
          <a:r>
            <a:rPr lang="en-US" sz="16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gm:t>
    </dgm:pt>
    <dgm:pt modelId="{D4AE639A-E801-48B3-9267-68B08E92CBBC}" type="sibTrans" cxnId="{56C5EEEF-5874-4740-A4D1-16A259A476BD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C68C96-09A3-4BCB-AD04-C02181E71EC2}" type="parTrans" cxnId="{56C5EEEF-5874-4740-A4D1-16A259A476BD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9580FD-1E57-46BA-8E9C-4C7A821DDBF7}" type="pres">
      <dgm:prSet presAssocID="{A6F0BC08-F7DE-4695-85B0-641DBF30841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95E348F-1695-4162-9756-7D84980F3F2C}" type="pres">
      <dgm:prSet presAssocID="{A6F0BC08-F7DE-4695-85B0-641DBF308411}" presName="children" presStyleCnt="0"/>
      <dgm:spPr/>
    </dgm:pt>
    <dgm:pt modelId="{22A6C7A2-FAB0-4D4F-9F04-27040110CC20}" type="pres">
      <dgm:prSet presAssocID="{A6F0BC08-F7DE-4695-85B0-641DBF308411}" presName="child1group" presStyleCnt="0"/>
      <dgm:spPr/>
    </dgm:pt>
    <dgm:pt modelId="{13C04EF0-56E2-4497-A83A-CB6D190AFE1B}" type="pres">
      <dgm:prSet presAssocID="{A6F0BC08-F7DE-4695-85B0-641DBF308411}" presName="child1" presStyleLbl="bgAcc1" presStyleIdx="0" presStyleCnt="4" custScaleX="133241"/>
      <dgm:spPr/>
    </dgm:pt>
    <dgm:pt modelId="{58F02CCB-1525-4724-9B1E-C9F431A16555}" type="pres">
      <dgm:prSet presAssocID="{A6F0BC08-F7DE-4695-85B0-641DBF308411}" presName="child1Text" presStyleLbl="bgAcc1" presStyleIdx="0" presStyleCnt="4">
        <dgm:presLayoutVars>
          <dgm:bulletEnabled val="1"/>
        </dgm:presLayoutVars>
      </dgm:prSet>
      <dgm:spPr/>
    </dgm:pt>
    <dgm:pt modelId="{7C718874-4701-4C89-AE3F-F3ABDF0D2E58}" type="pres">
      <dgm:prSet presAssocID="{A6F0BC08-F7DE-4695-85B0-641DBF308411}" presName="child2group" presStyleCnt="0"/>
      <dgm:spPr/>
    </dgm:pt>
    <dgm:pt modelId="{306AF87A-FB79-41A9-89BF-A954DC9BD5C1}" type="pres">
      <dgm:prSet presAssocID="{A6F0BC08-F7DE-4695-85B0-641DBF308411}" presName="child2" presStyleLbl="bgAcc1" presStyleIdx="1" presStyleCnt="4" custScaleX="133241"/>
      <dgm:spPr/>
    </dgm:pt>
    <dgm:pt modelId="{65E42848-C018-4A38-9BFD-D29CD1F2B9D2}" type="pres">
      <dgm:prSet presAssocID="{A6F0BC08-F7DE-4695-85B0-641DBF308411}" presName="child2Text" presStyleLbl="bgAcc1" presStyleIdx="1" presStyleCnt="4">
        <dgm:presLayoutVars>
          <dgm:bulletEnabled val="1"/>
        </dgm:presLayoutVars>
      </dgm:prSet>
      <dgm:spPr/>
    </dgm:pt>
    <dgm:pt modelId="{83660FB4-B6B4-4FEC-BBC9-B9F77B771B54}" type="pres">
      <dgm:prSet presAssocID="{A6F0BC08-F7DE-4695-85B0-641DBF308411}" presName="child3group" presStyleCnt="0"/>
      <dgm:spPr/>
    </dgm:pt>
    <dgm:pt modelId="{CE820001-64B3-40C3-85E8-5CE4F6E23B8B}" type="pres">
      <dgm:prSet presAssocID="{A6F0BC08-F7DE-4695-85B0-641DBF308411}" presName="child3" presStyleLbl="bgAcc1" presStyleIdx="2" presStyleCnt="4" custScaleX="133241"/>
      <dgm:spPr/>
    </dgm:pt>
    <dgm:pt modelId="{271C950A-42D6-42C6-B050-EBAD070BBD49}" type="pres">
      <dgm:prSet presAssocID="{A6F0BC08-F7DE-4695-85B0-641DBF308411}" presName="child3Text" presStyleLbl="bgAcc1" presStyleIdx="2" presStyleCnt="4">
        <dgm:presLayoutVars>
          <dgm:bulletEnabled val="1"/>
        </dgm:presLayoutVars>
      </dgm:prSet>
      <dgm:spPr/>
    </dgm:pt>
    <dgm:pt modelId="{91CF36FD-5238-45C3-A99C-B5FC0FDA6995}" type="pres">
      <dgm:prSet presAssocID="{A6F0BC08-F7DE-4695-85B0-641DBF308411}" presName="child4group" presStyleCnt="0"/>
      <dgm:spPr/>
    </dgm:pt>
    <dgm:pt modelId="{3CAFB84E-7317-45D8-8B28-6E2B0079A9C5}" type="pres">
      <dgm:prSet presAssocID="{A6F0BC08-F7DE-4695-85B0-641DBF308411}" presName="child4" presStyleLbl="bgAcc1" presStyleIdx="3" presStyleCnt="4" custScaleX="133241"/>
      <dgm:spPr/>
    </dgm:pt>
    <dgm:pt modelId="{6803226D-0810-45EE-9336-2A5B10D7A61E}" type="pres">
      <dgm:prSet presAssocID="{A6F0BC08-F7DE-4695-85B0-641DBF308411}" presName="child4Text" presStyleLbl="bgAcc1" presStyleIdx="3" presStyleCnt="4">
        <dgm:presLayoutVars>
          <dgm:bulletEnabled val="1"/>
        </dgm:presLayoutVars>
      </dgm:prSet>
      <dgm:spPr/>
    </dgm:pt>
    <dgm:pt modelId="{D35DB974-DE51-4B3E-98D5-9F66483F1121}" type="pres">
      <dgm:prSet presAssocID="{A6F0BC08-F7DE-4695-85B0-641DBF308411}" presName="childPlaceholder" presStyleCnt="0"/>
      <dgm:spPr/>
    </dgm:pt>
    <dgm:pt modelId="{C5BBCB8F-0022-4D7C-8495-3B0A32551A7C}" type="pres">
      <dgm:prSet presAssocID="{A6F0BC08-F7DE-4695-85B0-641DBF308411}" presName="circle" presStyleCnt="0"/>
      <dgm:spPr/>
    </dgm:pt>
    <dgm:pt modelId="{F590CCE5-EDB8-416A-AB5B-7DF4D9CA54C0}" type="pres">
      <dgm:prSet presAssocID="{A6F0BC08-F7DE-4695-85B0-641DBF308411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BE8C363B-8429-4C01-A26C-8F5269569A1E}" type="pres">
      <dgm:prSet presAssocID="{A6F0BC08-F7DE-4695-85B0-641DBF308411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A1DFD20C-D977-4AF6-9159-E06846C00D98}" type="pres">
      <dgm:prSet presAssocID="{A6F0BC08-F7DE-4695-85B0-641DBF308411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DEBCA6DE-E82F-4DF8-A506-996163627CC8}" type="pres">
      <dgm:prSet presAssocID="{A6F0BC08-F7DE-4695-85B0-641DBF308411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76D16809-1D59-453E-9DA5-86A318999236}" type="pres">
      <dgm:prSet presAssocID="{A6F0BC08-F7DE-4695-85B0-641DBF308411}" presName="quadrantPlaceholder" presStyleCnt="0"/>
      <dgm:spPr/>
    </dgm:pt>
    <dgm:pt modelId="{4DC2FD22-4F99-4C5E-9974-A8FB87B115E2}" type="pres">
      <dgm:prSet presAssocID="{A6F0BC08-F7DE-4695-85B0-641DBF308411}" presName="center1" presStyleLbl="fgShp" presStyleIdx="0" presStyleCnt="2"/>
      <dgm:spPr>
        <a:solidFill>
          <a:srgbClr val="262626"/>
        </a:solidFill>
        <a:ln>
          <a:noFill/>
        </a:ln>
      </dgm:spPr>
    </dgm:pt>
    <dgm:pt modelId="{82EDF48B-BB03-4F95-BC6E-FBE31AD21212}" type="pres">
      <dgm:prSet presAssocID="{A6F0BC08-F7DE-4695-85B0-641DBF308411}" presName="center2" presStyleLbl="fgShp" presStyleIdx="1" presStyleCnt="2"/>
      <dgm:spPr>
        <a:solidFill>
          <a:srgbClr val="262626"/>
        </a:solidFill>
        <a:ln>
          <a:noFill/>
        </a:ln>
      </dgm:spPr>
    </dgm:pt>
  </dgm:ptLst>
  <dgm:cxnLst>
    <dgm:cxn modelId="{353EE410-E989-473A-8622-B418F4FA6795}" type="presOf" srcId="{A357F1FE-BA29-4963-AE8A-64C75E846237}" destId="{3CAFB84E-7317-45D8-8B28-6E2B0079A9C5}" srcOrd="0" destOrd="0" presId="urn:microsoft.com/office/officeart/2005/8/layout/cycle4"/>
    <dgm:cxn modelId="{146CA326-7B97-4EFD-9580-0B36ECB26F0D}" type="presOf" srcId="{B3C5F6A1-BDC7-4E13-9122-94F9F53A0C89}" destId="{A1DFD20C-D977-4AF6-9159-E06846C00D98}" srcOrd="0" destOrd="0" presId="urn:microsoft.com/office/officeart/2005/8/layout/cycle4"/>
    <dgm:cxn modelId="{B543D92D-8C35-49C9-BB64-780E46751E5A}" srcId="{CBBC5C5D-F363-49DA-A809-4A7D27CA0026}" destId="{B4A958C4-127D-4F82-BFA3-D8D45CFFF1F3}" srcOrd="0" destOrd="0" parTransId="{24068302-7C1A-4C96-A0B9-11AFC0E95424}" sibTransId="{E2A8E47E-C5AD-4AB7-90CE-7E3533AD5883}"/>
    <dgm:cxn modelId="{893E763F-7CC2-48CC-B8B4-ED65A5BC08B9}" type="presOf" srcId="{05DC00E9-24E3-496E-BB27-F7E27B810248}" destId="{DEBCA6DE-E82F-4DF8-A506-996163627CC8}" srcOrd="0" destOrd="0" presId="urn:microsoft.com/office/officeart/2005/8/layout/cycle4"/>
    <dgm:cxn modelId="{26021165-ABD9-47A0-99FF-06C93B0739D6}" srcId="{B3C5F6A1-BDC7-4E13-9122-94F9F53A0C89}" destId="{F47AB6D9-C7B8-4307-A3EF-037A6BF286E6}" srcOrd="0" destOrd="0" parTransId="{00DC1DE5-474E-4B46-BB09-3C8A642ED48E}" sibTransId="{A4430EEB-7C21-4FA7-883C-0FF9569002DF}"/>
    <dgm:cxn modelId="{F4E44E54-4F6E-49F5-ACB2-45B0693E562D}" type="presOf" srcId="{A6F0BC08-F7DE-4695-85B0-641DBF308411}" destId="{B89580FD-1E57-46BA-8E9C-4C7A821DDBF7}" srcOrd="0" destOrd="0" presId="urn:microsoft.com/office/officeart/2005/8/layout/cycle4"/>
    <dgm:cxn modelId="{ABA0B887-DBE3-4676-973E-4306C899D634}" type="presOf" srcId="{B4A958C4-127D-4F82-BFA3-D8D45CFFF1F3}" destId="{58F02CCB-1525-4724-9B1E-C9F431A16555}" srcOrd="1" destOrd="0" presId="urn:microsoft.com/office/officeart/2005/8/layout/cycle4"/>
    <dgm:cxn modelId="{5079B58A-36BD-4E2B-8583-B8F0DD10F0AC}" type="presOf" srcId="{024024DD-1337-4EB4-AAAC-312F249AF6A0}" destId="{65E42848-C018-4A38-9BFD-D29CD1F2B9D2}" srcOrd="1" destOrd="0" presId="urn:microsoft.com/office/officeart/2005/8/layout/cycle4"/>
    <dgm:cxn modelId="{561F4697-81CB-4D05-A5C0-8FC201038899}" type="presOf" srcId="{B7030A4A-2B7F-472C-8680-DDF740E8ECA8}" destId="{BE8C363B-8429-4C01-A26C-8F5269569A1E}" srcOrd="0" destOrd="0" presId="urn:microsoft.com/office/officeart/2005/8/layout/cycle4"/>
    <dgm:cxn modelId="{C8D2E3AF-4F19-4147-9F4E-C72ADBE8E887}" srcId="{A6F0BC08-F7DE-4695-85B0-641DBF308411}" destId="{05DC00E9-24E3-496E-BB27-F7E27B810248}" srcOrd="3" destOrd="0" parTransId="{8764B3A9-0CF7-4D06-A0E8-B5907F5133E9}" sibTransId="{2600A2E9-08D8-4990-8867-A23F45778C20}"/>
    <dgm:cxn modelId="{5ADCC8B9-1DBD-4219-81D3-19C426F3D06F}" type="presOf" srcId="{F47AB6D9-C7B8-4307-A3EF-037A6BF286E6}" destId="{271C950A-42D6-42C6-B050-EBAD070BBD49}" srcOrd="1" destOrd="0" presId="urn:microsoft.com/office/officeart/2005/8/layout/cycle4"/>
    <dgm:cxn modelId="{67D004BD-0CD1-477C-94C6-2A7BCDAF7EF7}" srcId="{05DC00E9-24E3-496E-BB27-F7E27B810248}" destId="{A357F1FE-BA29-4963-AE8A-64C75E846237}" srcOrd="0" destOrd="0" parTransId="{0A3C291B-0884-4880-8C82-79F4BEA8233E}" sibTransId="{EE83C8DB-6A61-457F-9887-AC79FEBA8AC2}"/>
    <dgm:cxn modelId="{FBB6CDC2-3622-409E-90D8-7327400CB625}" type="presOf" srcId="{CBBC5C5D-F363-49DA-A809-4A7D27CA0026}" destId="{F590CCE5-EDB8-416A-AB5B-7DF4D9CA54C0}" srcOrd="0" destOrd="0" presId="urn:microsoft.com/office/officeart/2005/8/layout/cycle4"/>
    <dgm:cxn modelId="{E70E51D3-BD00-481E-ADFC-DA86FAACF1DE}" srcId="{A6F0BC08-F7DE-4695-85B0-641DBF308411}" destId="{CBBC5C5D-F363-49DA-A809-4A7D27CA0026}" srcOrd="0" destOrd="0" parTransId="{B3EAEF1D-1CDE-4E23-B415-D6F28AE29B94}" sibTransId="{CE671F7C-0119-4AE8-B8B1-B8CCE801B503}"/>
    <dgm:cxn modelId="{10A3A2D7-7C91-4613-A9E5-243AD9ED8C30}" srcId="{A6F0BC08-F7DE-4695-85B0-641DBF308411}" destId="{B7030A4A-2B7F-472C-8680-DDF740E8ECA8}" srcOrd="1" destOrd="0" parTransId="{BFE1A6BC-B834-4F6E-A356-EC2E141EEC5D}" sibTransId="{A0BBF593-3625-41ED-937D-08BB9BC4445A}"/>
    <dgm:cxn modelId="{9B75FCE2-A331-4449-998B-72A087C374D9}" srcId="{A6F0BC08-F7DE-4695-85B0-641DBF308411}" destId="{B3C5F6A1-BDC7-4E13-9122-94F9F53A0C89}" srcOrd="2" destOrd="0" parTransId="{8F40BF9F-9E70-4BAD-B0A9-559827E97982}" sibTransId="{A4FCE356-6366-40C3-B95D-7B237E9E1D52}"/>
    <dgm:cxn modelId="{2BFFE9E7-BD20-49A6-BC5C-09840AC78541}" type="presOf" srcId="{024024DD-1337-4EB4-AAAC-312F249AF6A0}" destId="{306AF87A-FB79-41A9-89BF-A954DC9BD5C1}" srcOrd="0" destOrd="0" presId="urn:microsoft.com/office/officeart/2005/8/layout/cycle4"/>
    <dgm:cxn modelId="{1027F2ED-ACD9-4432-ADD4-6EF7C7C1918F}" type="presOf" srcId="{F47AB6D9-C7B8-4307-A3EF-037A6BF286E6}" destId="{CE820001-64B3-40C3-85E8-5CE4F6E23B8B}" srcOrd="0" destOrd="0" presId="urn:microsoft.com/office/officeart/2005/8/layout/cycle4"/>
    <dgm:cxn modelId="{56C5EEEF-5874-4740-A4D1-16A259A476BD}" srcId="{B7030A4A-2B7F-472C-8680-DDF740E8ECA8}" destId="{024024DD-1337-4EB4-AAAC-312F249AF6A0}" srcOrd="0" destOrd="0" parTransId="{A0C68C96-09A3-4BCB-AD04-C02181E71EC2}" sibTransId="{D4AE639A-E801-48B3-9267-68B08E92CBBC}"/>
    <dgm:cxn modelId="{1953EEF7-2126-42DD-825D-A90806B5B900}" type="presOf" srcId="{B4A958C4-127D-4F82-BFA3-D8D45CFFF1F3}" destId="{13C04EF0-56E2-4497-A83A-CB6D190AFE1B}" srcOrd="0" destOrd="0" presId="urn:microsoft.com/office/officeart/2005/8/layout/cycle4"/>
    <dgm:cxn modelId="{543733FF-7F93-4CBD-B531-FFA20216DC70}" type="presOf" srcId="{A357F1FE-BA29-4963-AE8A-64C75E846237}" destId="{6803226D-0810-45EE-9336-2A5B10D7A61E}" srcOrd="1" destOrd="0" presId="urn:microsoft.com/office/officeart/2005/8/layout/cycle4"/>
    <dgm:cxn modelId="{C1A47AF8-1823-41CC-82CC-3931F235181C}" type="presParOf" srcId="{B89580FD-1E57-46BA-8E9C-4C7A821DDBF7}" destId="{B95E348F-1695-4162-9756-7D84980F3F2C}" srcOrd="0" destOrd="0" presId="urn:microsoft.com/office/officeart/2005/8/layout/cycle4"/>
    <dgm:cxn modelId="{822B87ED-63EC-414B-AE54-69215F4F9A01}" type="presParOf" srcId="{B95E348F-1695-4162-9756-7D84980F3F2C}" destId="{22A6C7A2-FAB0-4D4F-9F04-27040110CC20}" srcOrd="0" destOrd="0" presId="urn:microsoft.com/office/officeart/2005/8/layout/cycle4"/>
    <dgm:cxn modelId="{D8325D27-A191-4787-905F-C7834027E3FF}" type="presParOf" srcId="{22A6C7A2-FAB0-4D4F-9F04-27040110CC20}" destId="{13C04EF0-56E2-4497-A83A-CB6D190AFE1B}" srcOrd="0" destOrd="0" presId="urn:microsoft.com/office/officeart/2005/8/layout/cycle4"/>
    <dgm:cxn modelId="{97803908-1662-49FE-81F7-0776902A20D8}" type="presParOf" srcId="{22A6C7A2-FAB0-4D4F-9F04-27040110CC20}" destId="{58F02CCB-1525-4724-9B1E-C9F431A16555}" srcOrd="1" destOrd="0" presId="urn:microsoft.com/office/officeart/2005/8/layout/cycle4"/>
    <dgm:cxn modelId="{EF789917-EFF9-4A57-B233-EC1C733611F5}" type="presParOf" srcId="{B95E348F-1695-4162-9756-7D84980F3F2C}" destId="{7C718874-4701-4C89-AE3F-F3ABDF0D2E58}" srcOrd="1" destOrd="0" presId="urn:microsoft.com/office/officeart/2005/8/layout/cycle4"/>
    <dgm:cxn modelId="{35425191-3EF1-4B30-900C-2229A1B9A51F}" type="presParOf" srcId="{7C718874-4701-4C89-AE3F-F3ABDF0D2E58}" destId="{306AF87A-FB79-41A9-89BF-A954DC9BD5C1}" srcOrd="0" destOrd="0" presId="urn:microsoft.com/office/officeart/2005/8/layout/cycle4"/>
    <dgm:cxn modelId="{ECD79BDF-6CE7-4E55-8DB0-84B6EC0E9162}" type="presParOf" srcId="{7C718874-4701-4C89-AE3F-F3ABDF0D2E58}" destId="{65E42848-C018-4A38-9BFD-D29CD1F2B9D2}" srcOrd="1" destOrd="0" presId="urn:microsoft.com/office/officeart/2005/8/layout/cycle4"/>
    <dgm:cxn modelId="{1E5BD4BD-0DD5-4891-919D-5215165807B5}" type="presParOf" srcId="{B95E348F-1695-4162-9756-7D84980F3F2C}" destId="{83660FB4-B6B4-4FEC-BBC9-B9F77B771B54}" srcOrd="2" destOrd="0" presId="urn:microsoft.com/office/officeart/2005/8/layout/cycle4"/>
    <dgm:cxn modelId="{7381F3F2-5168-4671-AC5E-749D293EE9E1}" type="presParOf" srcId="{83660FB4-B6B4-4FEC-BBC9-B9F77B771B54}" destId="{CE820001-64B3-40C3-85E8-5CE4F6E23B8B}" srcOrd="0" destOrd="0" presId="urn:microsoft.com/office/officeart/2005/8/layout/cycle4"/>
    <dgm:cxn modelId="{51E3B79B-4C6E-446F-9C91-CE0ACE5AF9FF}" type="presParOf" srcId="{83660FB4-B6B4-4FEC-BBC9-B9F77B771B54}" destId="{271C950A-42D6-42C6-B050-EBAD070BBD49}" srcOrd="1" destOrd="0" presId="urn:microsoft.com/office/officeart/2005/8/layout/cycle4"/>
    <dgm:cxn modelId="{BCE20F1F-63AA-4C7A-BE33-EB5470A69E97}" type="presParOf" srcId="{B95E348F-1695-4162-9756-7D84980F3F2C}" destId="{91CF36FD-5238-45C3-A99C-B5FC0FDA6995}" srcOrd="3" destOrd="0" presId="urn:microsoft.com/office/officeart/2005/8/layout/cycle4"/>
    <dgm:cxn modelId="{97CD5202-3560-462F-A482-23F08C0A7505}" type="presParOf" srcId="{91CF36FD-5238-45C3-A99C-B5FC0FDA6995}" destId="{3CAFB84E-7317-45D8-8B28-6E2B0079A9C5}" srcOrd="0" destOrd="0" presId="urn:microsoft.com/office/officeart/2005/8/layout/cycle4"/>
    <dgm:cxn modelId="{04C8AE77-09A9-4CC9-A358-44E7CD061E86}" type="presParOf" srcId="{91CF36FD-5238-45C3-A99C-B5FC0FDA6995}" destId="{6803226D-0810-45EE-9336-2A5B10D7A61E}" srcOrd="1" destOrd="0" presId="urn:microsoft.com/office/officeart/2005/8/layout/cycle4"/>
    <dgm:cxn modelId="{F614CC48-358F-4374-8032-ADAB3CD6C1F8}" type="presParOf" srcId="{B95E348F-1695-4162-9756-7D84980F3F2C}" destId="{D35DB974-DE51-4B3E-98D5-9F66483F1121}" srcOrd="4" destOrd="0" presId="urn:microsoft.com/office/officeart/2005/8/layout/cycle4"/>
    <dgm:cxn modelId="{B05E0068-32F9-458A-8408-65C814F37B59}" type="presParOf" srcId="{B89580FD-1E57-46BA-8E9C-4C7A821DDBF7}" destId="{C5BBCB8F-0022-4D7C-8495-3B0A32551A7C}" srcOrd="1" destOrd="0" presId="urn:microsoft.com/office/officeart/2005/8/layout/cycle4"/>
    <dgm:cxn modelId="{1FD5A9F7-D4AD-4EC7-950C-80A56847612D}" type="presParOf" srcId="{C5BBCB8F-0022-4D7C-8495-3B0A32551A7C}" destId="{F590CCE5-EDB8-416A-AB5B-7DF4D9CA54C0}" srcOrd="0" destOrd="0" presId="urn:microsoft.com/office/officeart/2005/8/layout/cycle4"/>
    <dgm:cxn modelId="{90E1F28F-C033-449D-9CD0-10DABC595F83}" type="presParOf" srcId="{C5BBCB8F-0022-4D7C-8495-3B0A32551A7C}" destId="{BE8C363B-8429-4C01-A26C-8F5269569A1E}" srcOrd="1" destOrd="0" presId="urn:microsoft.com/office/officeart/2005/8/layout/cycle4"/>
    <dgm:cxn modelId="{C11AE1C5-D12C-4761-86B8-2A1EC617435A}" type="presParOf" srcId="{C5BBCB8F-0022-4D7C-8495-3B0A32551A7C}" destId="{A1DFD20C-D977-4AF6-9159-E06846C00D98}" srcOrd="2" destOrd="0" presId="urn:microsoft.com/office/officeart/2005/8/layout/cycle4"/>
    <dgm:cxn modelId="{46AFCE99-CB55-4511-9C0C-3DF3472E1806}" type="presParOf" srcId="{C5BBCB8F-0022-4D7C-8495-3B0A32551A7C}" destId="{DEBCA6DE-E82F-4DF8-A506-996163627CC8}" srcOrd="3" destOrd="0" presId="urn:microsoft.com/office/officeart/2005/8/layout/cycle4"/>
    <dgm:cxn modelId="{3268ABF1-0E99-408B-A791-5E27E1AEE1EC}" type="presParOf" srcId="{C5BBCB8F-0022-4D7C-8495-3B0A32551A7C}" destId="{76D16809-1D59-453E-9DA5-86A318999236}" srcOrd="4" destOrd="0" presId="urn:microsoft.com/office/officeart/2005/8/layout/cycle4"/>
    <dgm:cxn modelId="{8D77EC1D-CA17-4760-B5C2-C7197FE7BD75}" type="presParOf" srcId="{B89580FD-1E57-46BA-8E9C-4C7A821DDBF7}" destId="{4DC2FD22-4F99-4C5E-9974-A8FB87B115E2}" srcOrd="2" destOrd="0" presId="urn:microsoft.com/office/officeart/2005/8/layout/cycle4"/>
    <dgm:cxn modelId="{36409A84-2C23-451B-AD26-E889E3316ABE}" type="presParOf" srcId="{B89580FD-1E57-46BA-8E9C-4C7A821DDBF7}" destId="{82EDF48B-BB03-4F95-BC6E-FBE31AD2121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1297FB-2F08-4891-A02D-D63546A9E6BD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FBED07F-FD34-4279-9E26-3358860CEE62}">
      <dgm:prSet phldrT="[Text]" custT="1"/>
      <dgm:spPr/>
      <dgm:t>
        <a:bodyPr/>
        <a:lstStyle/>
        <a:p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D1340D-F3E2-4816-8D92-7B07AC01CCFE}" type="parTrans" cxnId="{ECA32BCD-D56A-479C-AE3A-C301886234C4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B6DCA9F-ACFA-496A-9163-60BC1846B494}" type="sibTrans" cxnId="{ECA32BCD-D56A-479C-AE3A-C301886234C4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832EEF-E7F6-431C-A754-052D200BC14D}">
      <dgm:prSet phldrT="[Text]" custT="1"/>
      <dgm:spPr/>
      <dgm:t>
        <a:bodyPr/>
        <a:lstStyle/>
        <a:p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6D2166-ECED-4BDD-9B52-3E5F02FA3897}" type="parTrans" cxnId="{FDE46FD5-8681-470E-AC6F-BDA1C4F1FDAF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AD73A5-CB5F-48A2-8EA3-CDC655734E68}" type="sibTrans" cxnId="{FDE46FD5-8681-470E-AC6F-BDA1C4F1FDAF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BC9B01-2373-4E97-A5EB-A612C7A13172}">
      <dgm:prSet phldrT="[Text]" custT="1"/>
      <dgm:spPr/>
      <dgm:t>
        <a:bodyPr/>
        <a:lstStyle/>
        <a:p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15C391-470E-4CC6-9BC1-35EDA2615F36}" type="parTrans" cxnId="{E53AC5E5-1A48-47CB-A740-665E68E404A1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C6E345-E335-425D-8EBF-FBBAC55FCF12}" type="sibTrans" cxnId="{E53AC5E5-1A48-47CB-A740-665E68E404A1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F89B96-8E42-4867-A46E-12DE3CDD040E}">
      <dgm:prSet phldrT="[Text]" custT="1"/>
      <dgm:spPr/>
      <dgm:t>
        <a:bodyPr/>
        <a:lstStyle/>
        <a:p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58F4E0-B592-4FB0-A6B7-554A5C1DC7A2}" type="parTrans" cxnId="{DAFD2D30-795E-46FF-BA20-DAFE7312E9A1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AAAFD8-5B20-4D5E-986A-3FAB8E76FA18}" type="sibTrans" cxnId="{DAFD2D30-795E-46FF-BA20-DAFE7312E9A1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2D584EC-7301-4C68-9D19-9A2FD71E4A90}">
      <dgm:prSet phldrT="[Text]" custT="1"/>
      <dgm:spPr/>
      <dgm:t>
        <a:bodyPr/>
        <a:lstStyle/>
        <a:p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4168F01-9228-48F3-B59A-18EC762356CA}" type="parTrans" cxnId="{364EE12C-6951-4735-BF89-8404D9370482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845F82-C059-4899-907D-E2571E9F24D2}" type="sibTrans" cxnId="{364EE12C-6951-4735-BF89-8404D9370482}">
      <dgm:prSet/>
      <dgm:spPr/>
      <dgm:t>
        <a:bodyPr/>
        <a:lstStyle/>
        <a:p>
          <a:endParaRPr lang="en-US" spc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71D66C-79E5-460A-9E07-F464E6E5E5F2}" type="pres">
      <dgm:prSet presAssocID="{0F1297FB-2F08-4891-A02D-D63546A9E6BD}" presName="rootnode" presStyleCnt="0">
        <dgm:presLayoutVars>
          <dgm:chMax/>
          <dgm:chPref/>
          <dgm:dir/>
          <dgm:animLvl val="lvl"/>
        </dgm:presLayoutVars>
      </dgm:prSet>
      <dgm:spPr/>
    </dgm:pt>
    <dgm:pt modelId="{83D60381-6A26-4623-A5E6-4172F35A5294}" type="pres">
      <dgm:prSet presAssocID="{BFBED07F-FD34-4279-9E26-3358860CEE62}" presName="composite" presStyleCnt="0"/>
      <dgm:spPr/>
    </dgm:pt>
    <dgm:pt modelId="{C746A4D8-7705-4697-94E2-532DF842375E}" type="pres">
      <dgm:prSet presAssocID="{BFBED07F-FD34-4279-9E26-3358860CEE62}" presName="LShape" presStyleLbl="alignNode1" presStyleIdx="0" presStyleCnt="9"/>
      <dgm:spPr>
        <a:solidFill>
          <a:srgbClr val="F8AF58"/>
        </a:solidFill>
        <a:ln>
          <a:solidFill>
            <a:srgbClr val="F8AF58"/>
          </a:solidFill>
        </a:ln>
      </dgm:spPr>
    </dgm:pt>
    <dgm:pt modelId="{7D261DF7-7813-46B4-979F-B890C3761E76}" type="pres">
      <dgm:prSet presAssocID="{BFBED07F-FD34-4279-9E26-3358860CEE62}" presName="ParentText" presStyleLbl="revTx" presStyleIdx="0" presStyleCnt="5" custLinFactNeighborX="7492" custLinFactNeighborY="8127">
        <dgm:presLayoutVars>
          <dgm:chMax val="0"/>
          <dgm:chPref val="0"/>
          <dgm:bulletEnabled val="1"/>
        </dgm:presLayoutVars>
      </dgm:prSet>
      <dgm:spPr/>
    </dgm:pt>
    <dgm:pt modelId="{1E1A085D-6796-4FA5-9B0F-90A6D86198C2}" type="pres">
      <dgm:prSet presAssocID="{BFBED07F-FD34-4279-9E26-3358860CEE62}" presName="Triangle" presStyleLbl="alignNode1" presStyleIdx="1" presStyleCnt="9"/>
      <dgm:spPr>
        <a:solidFill>
          <a:srgbClr val="81C5B9"/>
        </a:solidFill>
        <a:ln>
          <a:noFill/>
        </a:ln>
      </dgm:spPr>
    </dgm:pt>
    <dgm:pt modelId="{41960F34-C5EB-45AC-B422-CCBA13DF5A8E}" type="pres">
      <dgm:prSet presAssocID="{8B6DCA9F-ACFA-496A-9163-60BC1846B494}" presName="sibTrans" presStyleCnt="0"/>
      <dgm:spPr/>
    </dgm:pt>
    <dgm:pt modelId="{797B4086-21B1-485A-8E61-8BD5F544EFB8}" type="pres">
      <dgm:prSet presAssocID="{8B6DCA9F-ACFA-496A-9163-60BC1846B494}" presName="space" presStyleCnt="0"/>
      <dgm:spPr/>
    </dgm:pt>
    <dgm:pt modelId="{89465196-EB83-4D03-9200-BBE381CE4B02}" type="pres">
      <dgm:prSet presAssocID="{E0832EEF-E7F6-431C-A754-052D200BC14D}" presName="composite" presStyleCnt="0"/>
      <dgm:spPr/>
    </dgm:pt>
    <dgm:pt modelId="{B4634CE7-89ED-4B2C-9349-CE6DEE71C1AA}" type="pres">
      <dgm:prSet presAssocID="{E0832EEF-E7F6-431C-A754-052D200BC14D}" presName="LShape" presStyleLbl="alignNode1" presStyleIdx="2" presStyleCnt="9"/>
      <dgm:spPr>
        <a:solidFill>
          <a:srgbClr val="81C5B9"/>
        </a:solidFill>
        <a:ln>
          <a:solidFill>
            <a:srgbClr val="81C5B9"/>
          </a:solidFill>
        </a:ln>
      </dgm:spPr>
    </dgm:pt>
    <dgm:pt modelId="{B0CA4398-3C2F-43D7-8DCB-D01ED2F48C2F}" type="pres">
      <dgm:prSet presAssocID="{E0832EEF-E7F6-431C-A754-052D200BC14D}" presName="ParentText" presStyleLbl="revTx" presStyleIdx="1" presStyleCnt="5" custLinFactNeighborX="7492" custLinFactNeighborY="8127">
        <dgm:presLayoutVars>
          <dgm:chMax val="0"/>
          <dgm:chPref val="0"/>
          <dgm:bulletEnabled val="1"/>
        </dgm:presLayoutVars>
      </dgm:prSet>
      <dgm:spPr/>
    </dgm:pt>
    <dgm:pt modelId="{B24AA033-A5CA-45AC-A09C-9A6713C17F04}" type="pres">
      <dgm:prSet presAssocID="{E0832EEF-E7F6-431C-A754-052D200BC14D}" presName="Triangle" presStyleLbl="alignNode1" presStyleIdx="3" presStyleCnt="9"/>
      <dgm:spPr>
        <a:solidFill>
          <a:srgbClr val="263984"/>
        </a:solidFill>
        <a:ln>
          <a:noFill/>
        </a:ln>
      </dgm:spPr>
    </dgm:pt>
    <dgm:pt modelId="{B2C9446D-E554-444E-85A9-DD7198435B59}" type="pres">
      <dgm:prSet presAssocID="{8DAD73A5-CB5F-48A2-8EA3-CDC655734E68}" presName="sibTrans" presStyleCnt="0"/>
      <dgm:spPr/>
    </dgm:pt>
    <dgm:pt modelId="{88F00D66-3CF0-4007-B3EA-0163AD14DD73}" type="pres">
      <dgm:prSet presAssocID="{8DAD73A5-CB5F-48A2-8EA3-CDC655734E68}" presName="space" presStyleCnt="0"/>
      <dgm:spPr/>
    </dgm:pt>
    <dgm:pt modelId="{654F2B86-169E-4E4A-A7DF-D8330C80DC77}" type="pres">
      <dgm:prSet presAssocID="{F8BC9B01-2373-4E97-A5EB-A612C7A13172}" presName="composite" presStyleCnt="0"/>
      <dgm:spPr/>
    </dgm:pt>
    <dgm:pt modelId="{EB46D094-1ACF-4E91-8674-02BB432B766B}" type="pres">
      <dgm:prSet presAssocID="{F8BC9B01-2373-4E97-A5EB-A612C7A13172}" presName="LShape" presStyleLbl="alignNode1" presStyleIdx="4" presStyleCnt="9"/>
      <dgm:spPr>
        <a:solidFill>
          <a:srgbClr val="263984"/>
        </a:solidFill>
        <a:ln>
          <a:solidFill>
            <a:srgbClr val="263984"/>
          </a:solidFill>
        </a:ln>
      </dgm:spPr>
    </dgm:pt>
    <dgm:pt modelId="{75D6E6D6-C131-4D85-B183-196ADD99F8F8}" type="pres">
      <dgm:prSet presAssocID="{F8BC9B01-2373-4E97-A5EB-A612C7A13172}" presName="ParentText" presStyleLbl="revTx" presStyleIdx="2" presStyleCnt="5" custLinFactNeighborX="7492" custLinFactNeighborY="7224">
        <dgm:presLayoutVars>
          <dgm:chMax val="0"/>
          <dgm:chPref val="0"/>
          <dgm:bulletEnabled val="1"/>
        </dgm:presLayoutVars>
      </dgm:prSet>
      <dgm:spPr/>
    </dgm:pt>
    <dgm:pt modelId="{F701412C-7DC5-49CF-BB77-2167CE909762}" type="pres">
      <dgm:prSet presAssocID="{F8BC9B01-2373-4E97-A5EB-A612C7A13172}" presName="Triangle" presStyleLbl="alignNode1" presStyleIdx="5" presStyleCnt="9"/>
      <dgm:spPr>
        <a:solidFill>
          <a:srgbClr val="262626"/>
        </a:solidFill>
        <a:ln>
          <a:noFill/>
        </a:ln>
      </dgm:spPr>
    </dgm:pt>
    <dgm:pt modelId="{40C4F618-2077-43C0-8A92-7D8B3FE89042}" type="pres">
      <dgm:prSet presAssocID="{5EC6E345-E335-425D-8EBF-FBBAC55FCF12}" presName="sibTrans" presStyleCnt="0"/>
      <dgm:spPr/>
    </dgm:pt>
    <dgm:pt modelId="{B837A661-5445-4663-9E09-7419047B8C48}" type="pres">
      <dgm:prSet presAssocID="{5EC6E345-E335-425D-8EBF-FBBAC55FCF12}" presName="space" presStyleCnt="0"/>
      <dgm:spPr/>
    </dgm:pt>
    <dgm:pt modelId="{D7A38AD4-5EDE-45E8-8310-C3B9C8A92FCE}" type="pres">
      <dgm:prSet presAssocID="{0AF89B96-8E42-4867-A46E-12DE3CDD040E}" presName="composite" presStyleCnt="0"/>
      <dgm:spPr/>
    </dgm:pt>
    <dgm:pt modelId="{CAC1E02F-E15B-4BBB-9B84-83F175FDB2F2}" type="pres">
      <dgm:prSet presAssocID="{0AF89B96-8E42-4867-A46E-12DE3CDD040E}" presName="LShape" presStyleLbl="alignNode1" presStyleIdx="6" presStyleCnt="9"/>
      <dgm:spPr>
        <a:solidFill>
          <a:srgbClr val="262626"/>
        </a:solidFill>
        <a:ln>
          <a:solidFill>
            <a:srgbClr val="262626"/>
          </a:solidFill>
        </a:ln>
      </dgm:spPr>
    </dgm:pt>
    <dgm:pt modelId="{E3F5802D-3E91-4AC9-84EB-5A7A49740C26}" type="pres">
      <dgm:prSet presAssocID="{0AF89B96-8E42-4867-A46E-12DE3CDD040E}" presName="ParentText" presStyleLbl="revTx" presStyleIdx="3" presStyleCnt="5" custLinFactNeighborX="4752" custLinFactNeighborY="5418">
        <dgm:presLayoutVars>
          <dgm:chMax val="0"/>
          <dgm:chPref val="0"/>
          <dgm:bulletEnabled val="1"/>
        </dgm:presLayoutVars>
      </dgm:prSet>
      <dgm:spPr/>
    </dgm:pt>
    <dgm:pt modelId="{C894B8B9-FB93-4882-B18E-04C562704285}" type="pres">
      <dgm:prSet presAssocID="{0AF89B96-8E42-4867-A46E-12DE3CDD040E}" presName="Triangle" presStyleLbl="alignNode1" presStyleIdx="7" presStyleCnt="9"/>
      <dgm:spPr>
        <a:solidFill>
          <a:srgbClr val="C8102E"/>
        </a:solidFill>
        <a:ln>
          <a:noFill/>
        </a:ln>
      </dgm:spPr>
    </dgm:pt>
    <dgm:pt modelId="{35A1312E-5BB0-4AAB-A3CF-D66147DEEB62}" type="pres">
      <dgm:prSet presAssocID="{E9AAAFD8-5B20-4D5E-986A-3FAB8E76FA18}" presName="sibTrans" presStyleCnt="0"/>
      <dgm:spPr/>
    </dgm:pt>
    <dgm:pt modelId="{D0A57C23-C9F7-42CC-9C9A-19969ED5A3EA}" type="pres">
      <dgm:prSet presAssocID="{E9AAAFD8-5B20-4D5E-986A-3FAB8E76FA18}" presName="space" presStyleCnt="0"/>
      <dgm:spPr/>
    </dgm:pt>
    <dgm:pt modelId="{08053DB6-AF06-47CA-9062-452076784FD7}" type="pres">
      <dgm:prSet presAssocID="{C2D584EC-7301-4C68-9D19-9A2FD71E4A90}" presName="composite" presStyleCnt="0"/>
      <dgm:spPr/>
    </dgm:pt>
    <dgm:pt modelId="{36A9BF4C-0098-4FA6-AA61-D64D431C481F}" type="pres">
      <dgm:prSet presAssocID="{C2D584EC-7301-4C68-9D19-9A2FD71E4A90}" presName="LShape" presStyleLbl="alignNode1" presStyleIdx="8" presStyleCnt="9"/>
      <dgm:spPr>
        <a:solidFill>
          <a:srgbClr val="C8102E"/>
        </a:solidFill>
        <a:ln>
          <a:solidFill>
            <a:srgbClr val="C8102E"/>
          </a:solidFill>
        </a:ln>
      </dgm:spPr>
    </dgm:pt>
    <dgm:pt modelId="{5B1A79A3-E223-4A6E-8097-33125000888F}" type="pres">
      <dgm:prSet presAssocID="{C2D584EC-7301-4C68-9D19-9A2FD71E4A90}" presName="ParentText" presStyleLbl="revTx" presStyleIdx="4" presStyleCnt="5" custScaleX="82376" custLinFactNeighborX="-395" custLinFactNeighborY="6321">
        <dgm:presLayoutVars>
          <dgm:chMax val="0"/>
          <dgm:chPref val="0"/>
          <dgm:bulletEnabled val="1"/>
        </dgm:presLayoutVars>
      </dgm:prSet>
      <dgm:spPr/>
    </dgm:pt>
  </dgm:ptLst>
  <dgm:cxnLst>
    <dgm:cxn modelId="{364EE12C-6951-4735-BF89-8404D9370482}" srcId="{0F1297FB-2F08-4891-A02D-D63546A9E6BD}" destId="{C2D584EC-7301-4C68-9D19-9A2FD71E4A90}" srcOrd="4" destOrd="0" parTransId="{E4168F01-9228-48F3-B59A-18EC762356CA}" sibTransId="{D7845F82-C059-4899-907D-E2571E9F24D2}"/>
    <dgm:cxn modelId="{A781892F-2445-480B-B30C-2D1B9256052C}" type="presOf" srcId="{0AF89B96-8E42-4867-A46E-12DE3CDD040E}" destId="{E3F5802D-3E91-4AC9-84EB-5A7A49740C26}" srcOrd="0" destOrd="0" presId="urn:microsoft.com/office/officeart/2009/3/layout/StepUpProcess"/>
    <dgm:cxn modelId="{DAFD2D30-795E-46FF-BA20-DAFE7312E9A1}" srcId="{0F1297FB-2F08-4891-A02D-D63546A9E6BD}" destId="{0AF89B96-8E42-4867-A46E-12DE3CDD040E}" srcOrd="3" destOrd="0" parTransId="{A158F4E0-B592-4FB0-A6B7-554A5C1DC7A2}" sibTransId="{E9AAAFD8-5B20-4D5E-986A-3FAB8E76FA18}"/>
    <dgm:cxn modelId="{E5928A34-4922-4CCB-BB3F-D8A879903522}" type="presOf" srcId="{BFBED07F-FD34-4279-9E26-3358860CEE62}" destId="{7D261DF7-7813-46B4-979F-B890C3761E76}" srcOrd="0" destOrd="0" presId="urn:microsoft.com/office/officeart/2009/3/layout/StepUpProcess"/>
    <dgm:cxn modelId="{1D84EE54-FA5D-4DCD-AAAE-A85DFBA480E3}" type="presOf" srcId="{0F1297FB-2F08-4891-A02D-D63546A9E6BD}" destId="{0071D66C-79E5-460A-9E07-F464E6E5E5F2}" srcOrd="0" destOrd="0" presId="urn:microsoft.com/office/officeart/2009/3/layout/StepUpProcess"/>
    <dgm:cxn modelId="{18CED759-0022-401F-AEB5-5C6238E9317E}" type="presOf" srcId="{C2D584EC-7301-4C68-9D19-9A2FD71E4A90}" destId="{5B1A79A3-E223-4A6E-8097-33125000888F}" srcOrd="0" destOrd="0" presId="urn:microsoft.com/office/officeart/2009/3/layout/StepUpProcess"/>
    <dgm:cxn modelId="{7CBF86C1-78C7-4FFE-92DF-017DA6EBEC94}" type="presOf" srcId="{F8BC9B01-2373-4E97-A5EB-A612C7A13172}" destId="{75D6E6D6-C131-4D85-B183-196ADD99F8F8}" srcOrd="0" destOrd="0" presId="urn:microsoft.com/office/officeart/2009/3/layout/StepUpProcess"/>
    <dgm:cxn modelId="{ECA32BCD-D56A-479C-AE3A-C301886234C4}" srcId="{0F1297FB-2F08-4891-A02D-D63546A9E6BD}" destId="{BFBED07F-FD34-4279-9E26-3358860CEE62}" srcOrd="0" destOrd="0" parTransId="{EFD1340D-F3E2-4816-8D92-7B07AC01CCFE}" sibTransId="{8B6DCA9F-ACFA-496A-9163-60BC1846B494}"/>
    <dgm:cxn modelId="{FDE46FD5-8681-470E-AC6F-BDA1C4F1FDAF}" srcId="{0F1297FB-2F08-4891-A02D-D63546A9E6BD}" destId="{E0832EEF-E7F6-431C-A754-052D200BC14D}" srcOrd="1" destOrd="0" parTransId="{A06D2166-ECED-4BDD-9B52-3E5F02FA3897}" sibTransId="{8DAD73A5-CB5F-48A2-8EA3-CDC655734E68}"/>
    <dgm:cxn modelId="{E53AC5E5-1A48-47CB-A740-665E68E404A1}" srcId="{0F1297FB-2F08-4891-A02D-D63546A9E6BD}" destId="{F8BC9B01-2373-4E97-A5EB-A612C7A13172}" srcOrd="2" destOrd="0" parTransId="{8415C391-470E-4CC6-9BC1-35EDA2615F36}" sibTransId="{5EC6E345-E335-425D-8EBF-FBBAC55FCF12}"/>
    <dgm:cxn modelId="{5020B5E7-BAED-4FB2-819C-C844769D7E91}" type="presOf" srcId="{E0832EEF-E7F6-431C-A754-052D200BC14D}" destId="{B0CA4398-3C2F-43D7-8DCB-D01ED2F48C2F}" srcOrd="0" destOrd="0" presId="urn:microsoft.com/office/officeart/2009/3/layout/StepUpProcess"/>
    <dgm:cxn modelId="{7BBB1274-0965-46FD-809A-6CC318D95703}" type="presParOf" srcId="{0071D66C-79E5-460A-9E07-F464E6E5E5F2}" destId="{83D60381-6A26-4623-A5E6-4172F35A5294}" srcOrd="0" destOrd="0" presId="urn:microsoft.com/office/officeart/2009/3/layout/StepUpProcess"/>
    <dgm:cxn modelId="{A1088D08-3C22-44BA-BB11-D3810D8A8004}" type="presParOf" srcId="{83D60381-6A26-4623-A5E6-4172F35A5294}" destId="{C746A4D8-7705-4697-94E2-532DF842375E}" srcOrd="0" destOrd="0" presId="urn:microsoft.com/office/officeart/2009/3/layout/StepUpProcess"/>
    <dgm:cxn modelId="{B1463A04-47BC-4235-B965-26F26F2654EA}" type="presParOf" srcId="{83D60381-6A26-4623-A5E6-4172F35A5294}" destId="{7D261DF7-7813-46B4-979F-B890C3761E76}" srcOrd="1" destOrd="0" presId="urn:microsoft.com/office/officeart/2009/3/layout/StepUpProcess"/>
    <dgm:cxn modelId="{F8121C58-BD10-420F-B3EA-DB5889A82262}" type="presParOf" srcId="{83D60381-6A26-4623-A5E6-4172F35A5294}" destId="{1E1A085D-6796-4FA5-9B0F-90A6D86198C2}" srcOrd="2" destOrd="0" presId="urn:microsoft.com/office/officeart/2009/3/layout/StepUpProcess"/>
    <dgm:cxn modelId="{57CAE15E-F709-4090-B8CB-7C0BB1C069AF}" type="presParOf" srcId="{0071D66C-79E5-460A-9E07-F464E6E5E5F2}" destId="{41960F34-C5EB-45AC-B422-CCBA13DF5A8E}" srcOrd="1" destOrd="0" presId="urn:microsoft.com/office/officeart/2009/3/layout/StepUpProcess"/>
    <dgm:cxn modelId="{371E61CD-C6AF-4D21-89FE-C53D63E91E0D}" type="presParOf" srcId="{41960F34-C5EB-45AC-B422-CCBA13DF5A8E}" destId="{797B4086-21B1-485A-8E61-8BD5F544EFB8}" srcOrd="0" destOrd="0" presId="urn:microsoft.com/office/officeart/2009/3/layout/StepUpProcess"/>
    <dgm:cxn modelId="{A79B6D63-9512-49C0-94A2-04384B12A9C7}" type="presParOf" srcId="{0071D66C-79E5-460A-9E07-F464E6E5E5F2}" destId="{89465196-EB83-4D03-9200-BBE381CE4B02}" srcOrd="2" destOrd="0" presId="urn:microsoft.com/office/officeart/2009/3/layout/StepUpProcess"/>
    <dgm:cxn modelId="{1F61A507-911B-495C-925B-BE7A1C5609DD}" type="presParOf" srcId="{89465196-EB83-4D03-9200-BBE381CE4B02}" destId="{B4634CE7-89ED-4B2C-9349-CE6DEE71C1AA}" srcOrd="0" destOrd="0" presId="urn:microsoft.com/office/officeart/2009/3/layout/StepUpProcess"/>
    <dgm:cxn modelId="{A28E2ACC-74EB-4E39-8D62-85CA439C2C28}" type="presParOf" srcId="{89465196-EB83-4D03-9200-BBE381CE4B02}" destId="{B0CA4398-3C2F-43D7-8DCB-D01ED2F48C2F}" srcOrd="1" destOrd="0" presId="urn:microsoft.com/office/officeart/2009/3/layout/StepUpProcess"/>
    <dgm:cxn modelId="{41518B40-6A0C-4480-BE94-DA1824CFF104}" type="presParOf" srcId="{89465196-EB83-4D03-9200-BBE381CE4B02}" destId="{B24AA033-A5CA-45AC-A09C-9A6713C17F04}" srcOrd="2" destOrd="0" presId="urn:microsoft.com/office/officeart/2009/3/layout/StepUpProcess"/>
    <dgm:cxn modelId="{49BAE232-C6E6-43C5-B115-B7BFE2EC27ED}" type="presParOf" srcId="{0071D66C-79E5-460A-9E07-F464E6E5E5F2}" destId="{B2C9446D-E554-444E-85A9-DD7198435B59}" srcOrd="3" destOrd="0" presId="urn:microsoft.com/office/officeart/2009/3/layout/StepUpProcess"/>
    <dgm:cxn modelId="{CAC5AC81-9404-4143-B3A5-31CB21EAA680}" type="presParOf" srcId="{B2C9446D-E554-444E-85A9-DD7198435B59}" destId="{88F00D66-3CF0-4007-B3EA-0163AD14DD73}" srcOrd="0" destOrd="0" presId="urn:microsoft.com/office/officeart/2009/3/layout/StepUpProcess"/>
    <dgm:cxn modelId="{0311267E-BA31-4E32-A34E-7D15207EBFA8}" type="presParOf" srcId="{0071D66C-79E5-460A-9E07-F464E6E5E5F2}" destId="{654F2B86-169E-4E4A-A7DF-D8330C80DC77}" srcOrd="4" destOrd="0" presId="urn:microsoft.com/office/officeart/2009/3/layout/StepUpProcess"/>
    <dgm:cxn modelId="{9D3D53FB-57F2-4472-B461-60A2839151D5}" type="presParOf" srcId="{654F2B86-169E-4E4A-A7DF-D8330C80DC77}" destId="{EB46D094-1ACF-4E91-8674-02BB432B766B}" srcOrd="0" destOrd="0" presId="urn:microsoft.com/office/officeart/2009/3/layout/StepUpProcess"/>
    <dgm:cxn modelId="{2383E009-3D5C-4C72-9994-AF52A67EA692}" type="presParOf" srcId="{654F2B86-169E-4E4A-A7DF-D8330C80DC77}" destId="{75D6E6D6-C131-4D85-B183-196ADD99F8F8}" srcOrd="1" destOrd="0" presId="urn:microsoft.com/office/officeart/2009/3/layout/StepUpProcess"/>
    <dgm:cxn modelId="{D2C862DE-0FC7-423D-BAD4-E42EF06117B7}" type="presParOf" srcId="{654F2B86-169E-4E4A-A7DF-D8330C80DC77}" destId="{F701412C-7DC5-49CF-BB77-2167CE909762}" srcOrd="2" destOrd="0" presId="urn:microsoft.com/office/officeart/2009/3/layout/StepUpProcess"/>
    <dgm:cxn modelId="{0FEF4CC0-54FC-4A8E-9D3D-731BA1A4CA81}" type="presParOf" srcId="{0071D66C-79E5-460A-9E07-F464E6E5E5F2}" destId="{40C4F618-2077-43C0-8A92-7D8B3FE89042}" srcOrd="5" destOrd="0" presId="urn:microsoft.com/office/officeart/2009/3/layout/StepUpProcess"/>
    <dgm:cxn modelId="{37F9FAF4-2E0C-4F9A-8BF7-D5BFF975E24B}" type="presParOf" srcId="{40C4F618-2077-43C0-8A92-7D8B3FE89042}" destId="{B837A661-5445-4663-9E09-7419047B8C48}" srcOrd="0" destOrd="0" presId="urn:microsoft.com/office/officeart/2009/3/layout/StepUpProcess"/>
    <dgm:cxn modelId="{A0E07C0F-2DE0-44C8-93E4-25776775C6E8}" type="presParOf" srcId="{0071D66C-79E5-460A-9E07-F464E6E5E5F2}" destId="{D7A38AD4-5EDE-45E8-8310-C3B9C8A92FCE}" srcOrd="6" destOrd="0" presId="urn:microsoft.com/office/officeart/2009/3/layout/StepUpProcess"/>
    <dgm:cxn modelId="{53A4F8E0-DD3C-4094-BE41-54A57D37735D}" type="presParOf" srcId="{D7A38AD4-5EDE-45E8-8310-C3B9C8A92FCE}" destId="{CAC1E02F-E15B-4BBB-9B84-83F175FDB2F2}" srcOrd="0" destOrd="0" presId="urn:microsoft.com/office/officeart/2009/3/layout/StepUpProcess"/>
    <dgm:cxn modelId="{0325BB2D-DF3C-45C2-A6D7-9E228B9F365D}" type="presParOf" srcId="{D7A38AD4-5EDE-45E8-8310-C3B9C8A92FCE}" destId="{E3F5802D-3E91-4AC9-84EB-5A7A49740C26}" srcOrd="1" destOrd="0" presId="urn:microsoft.com/office/officeart/2009/3/layout/StepUpProcess"/>
    <dgm:cxn modelId="{B78128B9-31F4-4EAD-8834-F5A23D35BDB7}" type="presParOf" srcId="{D7A38AD4-5EDE-45E8-8310-C3B9C8A92FCE}" destId="{C894B8B9-FB93-4882-B18E-04C562704285}" srcOrd="2" destOrd="0" presId="urn:microsoft.com/office/officeart/2009/3/layout/StepUpProcess"/>
    <dgm:cxn modelId="{13D47EA1-3B2F-4C4E-BF09-68189EEDCC52}" type="presParOf" srcId="{0071D66C-79E5-460A-9E07-F464E6E5E5F2}" destId="{35A1312E-5BB0-4AAB-A3CF-D66147DEEB62}" srcOrd="7" destOrd="0" presId="urn:microsoft.com/office/officeart/2009/3/layout/StepUpProcess"/>
    <dgm:cxn modelId="{62620CC5-13D0-4F42-A115-75C4E97639DA}" type="presParOf" srcId="{35A1312E-5BB0-4AAB-A3CF-D66147DEEB62}" destId="{D0A57C23-C9F7-42CC-9C9A-19969ED5A3EA}" srcOrd="0" destOrd="0" presId="urn:microsoft.com/office/officeart/2009/3/layout/StepUpProcess"/>
    <dgm:cxn modelId="{8F3FE948-9141-40F9-940D-3724236519DF}" type="presParOf" srcId="{0071D66C-79E5-460A-9E07-F464E6E5E5F2}" destId="{08053DB6-AF06-47CA-9062-452076784FD7}" srcOrd="8" destOrd="0" presId="urn:microsoft.com/office/officeart/2009/3/layout/StepUpProcess"/>
    <dgm:cxn modelId="{F2B9D9D0-FE20-4615-BD31-9EE924FDC2F0}" type="presParOf" srcId="{08053DB6-AF06-47CA-9062-452076784FD7}" destId="{36A9BF4C-0098-4FA6-AA61-D64D431C481F}" srcOrd="0" destOrd="0" presId="urn:microsoft.com/office/officeart/2009/3/layout/StepUpProcess"/>
    <dgm:cxn modelId="{87108466-90E8-4732-B862-0EE569E40BCD}" type="presParOf" srcId="{08053DB6-AF06-47CA-9062-452076784FD7}" destId="{5B1A79A3-E223-4A6E-8097-33125000888F}" srcOrd="1" destOrd="0" presId="urn:microsoft.com/office/officeart/2009/3/layout/StepUp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20001-64B3-40C3-85E8-5CE4F6E23B8B}">
      <dsp:nvSpPr>
        <dsp:cNvPr id="0" name=""/>
        <dsp:cNvSpPr/>
      </dsp:nvSpPr>
      <dsp:spPr>
        <a:xfrm>
          <a:off x="4747278" y="2723218"/>
          <a:ext cx="2635957" cy="12815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8102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>
        <a:off x="5566216" y="3071748"/>
        <a:ext cx="1788868" cy="904833"/>
      </dsp:txXfrm>
    </dsp:sp>
    <dsp:sp modelId="{3CAFB84E-7317-45D8-8B28-6E2B0079A9C5}">
      <dsp:nvSpPr>
        <dsp:cNvPr id="0" name=""/>
        <dsp:cNvSpPr/>
      </dsp:nvSpPr>
      <dsp:spPr>
        <a:xfrm>
          <a:off x="1519463" y="2723218"/>
          <a:ext cx="2635957" cy="12815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2639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>
        <a:off x="1547614" y="3071748"/>
        <a:ext cx="1788868" cy="904833"/>
      </dsp:txXfrm>
    </dsp:sp>
    <dsp:sp modelId="{306AF87A-FB79-41A9-89BF-A954DC9BD5C1}">
      <dsp:nvSpPr>
        <dsp:cNvPr id="0" name=""/>
        <dsp:cNvSpPr/>
      </dsp:nvSpPr>
      <dsp:spPr>
        <a:xfrm>
          <a:off x="4747278" y="0"/>
          <a:ext cx="2635957" cy="12815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8AF5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>
        <a:off x="5566216" y="28151"/>
        <a:ext cx="1788868" cy="904833"/>
      </dsp:txXfrm>
    </dsp:sp>
    <dsp:sp modelId="{13C04EF0-56E2-4497-A83A-CB6D190AFE1B}">
      <dsp:nvSpPr>
        <dsp:cNvPr id="0" name=""/>
        <dsp:cNvSpPr/>
      </dsp:nvSpPr>
      <dsp:spPr>
        <a:xfrm>
          <a:off x="1519463" y="0"/>
          <a:ext cx="2635957" cy="12815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81C5B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>
        <a:off x="1547614" y="28151"/>
        <a:ext cx="1788868" cy="904833"/>
      </dsp:txXfrm>
    </dsp:sp>
    <dsp:sp modelId="{F590CCE5-EDB8-416A-AB5B-7DF4D9CA54C0}">
      <dsp:nvSpPr>
        <dsp:cNvPr id="0" name=""/>
        <dsp:cNvSpPr/>
      </dsp:nvSpPr>
      <dsp:spPr>
        <a:xfrm>
          <a:off x="2677253" y="228269"/>
          <a:ext cx="1734049" cy="1734049"/>
        </a:xfrm>
        <a:prstGeom prst="pieWedge">
          <a:avLst/>
        </a:prstGeom>
        <a:solidFill>
          <a:srgbClr val="81C5B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>
        <a:off x="3185144" y="736160"/>
        <a:ext cx="1226158" cy="1226158"/>
      </dsp:txXfrm>
    </dsp:sp>
    <dsp:sp modelId="{BE8C363B-8429-4C01-A26C-8F5269569A1E}">
      <dsp:nvSpPr>
        <dsp:cNvPr id="0" name=""/>
        <dsp:cNvSpPr/>
      </dsp:nvSpPr>
      <dsp:spPr>
        <a:xfrm rot="5400000">
          <a:off x="4491397" y="228269"/>
          <a:ext cx="1734049" cy="1734049"/>
        </a:xfrm>
        <a:prstGeom prst="pieWedge">
          <a:avLst/>
        </a:prstGeom>
        <a:solidFill>
          <a:srgbClr val="F8AF5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 rot="-5400000">
        <a:off x="4491397" y="736160"/>
        <a:ext cx="1226158" cy="1226158"/>
      </dsp:txXfrm>
    </dsp:sp>
    <dsp:sp modelId="{A1DFD20C-D977-4AF6-9159-E06846C00D98}">
      <dsp:nvSpPr>
        <dsp:cNvPr id="0" name=""/>
        <dsp:cNvSpPr/>
      </dsp:nvSpPr>
      <dsp:spPr>
        <a:xfrm rot="10800000">
          <a:off x="4491397" y="2042413"/>
          <a:ext cx="1734049" cy="1734049"/>
        </a:xfrm>
        <a:prstGeom prst="pieWedge">
          <a:avLst/>
        </a:prstGeom>
        <a:solidFill>
          <a:srgbClr val="C8102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 rot="10800000">
        <a:off x="4491397" y="2042413"/>
        <a:ext cx="1226158" cy="1226158"/>
      </dsp:txXfrm>
    </dsp:sp>
    <dsp:sp modelId="{DEBCA6DE-E82F-4DF8-A506-996163627CC8}">
      <dsp:nvSpPr>
        <dsp:cNvPr id="0" name=""/>
        <dsp:cNvSpPr/>
      </dsp:nvSpPr>
      <dsp:spPr>
        <a:xfrm rot="16200000">
          <a:off x="2677253" y="2042413"/>
          <a:ext cx="1734049" cy="1734049"/>
        </a:xfrm>
        <a:prstGeom prst="pieWedge">
          <a:avLst/>
        </a:prstGeom>
        <a:solidFill>
          <a:srgbClr val="263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Add Text</a:t>
          </a:r>
        </a:p>
      </dsp:txBody>
      <dsp:txXfrm rot="5400000">
        <a:off x="3185144" y="2042413"/>
        <a:ext cx="1226158" cy="1226158"/>
      </dsp:txXfrm>
    </dsp:sp>
    <dsp:sp modelId="{4DC2FD22-4F99-4C5E-9974-A8FB87B115E2}">
      <dsp:nvSpPr>
        <dsp:cNvPr id="0" name=""/>
        <dsp:cNvSpPr/>
      </dsp:nvSpPr>
      <dsp:spPr>
        <a:xfrm>
          <a:off x="4151996" y="1641940"/>
          <a:ext cx="598707" cy="520615"/>
        </a:xfrm>
        <a:prstGeom prst="circularArrow">
          <a:avLst/>
        </a:prstGeom>
        <a:solidFill>
          <a:srgbClr val="26262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DF48B-BB03-4F95-BC6E-FBE31AD21212}">
      <dsp:nvSpPr>
        <dsp:cNvPr id="0" name=""/>
        <dsp:cNvSpPr/>
      </dsp:nvSpPr>
      <dsp:spPr>
        <a:xfrm rot="10800000">
          <a:off x="4151996" y="1842177"/>
          <a:ext cx="598707" cy="520615"/>
        </a:xfrm>
        <a:prstGeom prst="circularArrow">
          <a:avLst/>
        </a:prstGeom>
        <a:solidFill>
          <a:srgbClr val="26262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6A4D8-7705-4697-94E2-532DF842375E}">
      <dsp:nvSpPr>
        <dsp:cNvPr id="0" name=""/>
        <dsp:cNvSpPr/>
      </dsp:nvSpPr>
      <dsp:spPr>
        <a:xfrm rot="5400000">
          <a:off x="362708" y="1790593"/>
          <a:ext cx="1067963" cy="1777067"/>
        </a:xfrm>
        <a:prstGeom prst="corner">
          <a:avLst>
            <a:gd name="adj1" fmla="val 16120"/>
            <a:gd name="adj2" fmla="val 16110"/>
          </a:avLst>
        </a:prstGeom>
        <a:solidFill>
          <a:srgbClr val="F8AF58"/>
        </a:solidFill>
        <a:ln w="12700" cap="flat" cmpd="sng" algn="ctr">
          <a:solidFill>
            <a:srgbClr val="F8AF5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61DF7-7813-46B4-979F-B890C3761E76}">
      <dsp:nvSpPr>
        <dsp:cNvPr id="0" name=""/>
        <dsp:cNvSpPr/>
      </dsp:nvSpPr>
      <dsp:spPr>
        <a:xfrm>
          <a:off x="304636" y="2435843"/>
          <a:ext cx="1604346" cy="1406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kern="12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kern="12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4636" y="2435843"/>
        <a:ext cx="1604346" cy="1406303"/>
      </dsp:txXfrm>
    </dsp:sp>
    <dsp:sp modelId="{1E1A085D-6796-4FA5-9B0F-90A6D86198C2}">
      <dsp:nvSpPr>
        <dsp:cNvPr id="0" name=""/>
        <dsp:cNvSpPr/>
      </dsp:nvSpPr>
      <dsp:spPr>
        <a:xfrm>
          <a:off x="1486078" y="1659763"/>
          <a:ext cx="302706" cy="302706"/>
        </a:xfrm>
        <a:prstGeom prst="triangle">
          <a:avLst>
            <a:gd name="adj" fmla="val 100000"/>
          </a:avLst>
        </a:prstGeom>
        <a:solidFill>
          <a:srgbClr val="81C5B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34CE7-89ED-4B2C-9349-CE6DEE71C1AA}">
      <dsp:nvSpPr>
        <dsp:cNvPr id="0" name=""/>
        <dsp:cNvSpPr/>
      </dsp:nvSpPr>
      <dsp:spPr>
        <a:xfrm rot="5400000">
          <a:off x="2326741" y="1304591"/>
          <a:ext cx="1067963" cy="1777067"/>
        </a:xfrm>
        <a:prstGeom prst="corner">
          <a:avLst>
            <a:gd name="adj1" fmla="val 16120"/>
            <a:gd name="adj2" fmla="val 16110"/>
          </a:avLst>
        </a:prstGeom>
        <a:solidFill>
          <a:srgbClr val="81C5B9"/>
        </a:solidFill>
        <a:ln w="12700" cap="flat" cmpd="sng" algn="ctr">
          <a:solidFill>
            <a:srgbClr val="81C5B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A4398-3C2F-43D7-8DCB-D01ED2F48C2F}">
      <dsp:nvSpPr>
        <dsp:cNvPr id="0" name=""/>
        <dsp:cNvSpPr/>
      </dsp:nvSpPr>
      <dsp:spPr>
        <a:xfrm>
          <a:off x="2268669" y="1949841"/>
          <a:ext cx="1604346" cy="1406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kern="12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kern="12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68669" y="1949841"/>
        <a:ext cx="1604346" cy="1406303"/>
      </dsp:txXfrm>
    </dsp:sp>
    <dsp:sp modelId="{B24AA033-A5CA-45AC-A09C-9A6713C17F04}">
      <dsp:nvSpPr>
        <dsp:cNvPr id="0" name=""/>
        <dsp:cNvSpPr/>
      </dsp:nvSpPr>
      <dsp:spPr>
        <a:xfrm>
          <a:off x="3450111" y="1173761"/>
          <a:ext cx="302706" cy="302706"/>
        </a:xfrm>
        <a:prstGeom prst="triangle">
          <a:avLst>
            <a:gd name="adj" fmla="val 100000"/>
          </a:avLst>
        </a:prstGeom>
        <a:solidFill>
          <a:srgbClr val="26398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46D094-1ACF-4E91-8674-02BB432B766B}">
      <dsp:nvSpPr>
        <dsp:cNvPr id="0" name=""/>
        <dsp:cNvSpPr/>
      </dsp:nvSpPr>
      <dsp:spPr>
        <a:xfrm rot="5400000">
          <a:off x="4290775" y="818589"/>
          <a:ext cx="1067963" cy="1777067"/>
        </a:xfrm>
        <a:prstGeom prst="corner">
          <a:avLst>
            <a:gd name="adj1" fmla="val 16120"/>
            <a:gd name="adj2" fmla="val 16110"/>
          </a:avLst>
        </a:prstGeom>
        <a:solidFill>
          <a:srgbClr val="263984"/>
        </a:solidFill>
        <a:ln w="12700" cap="flat" cmpd="sng" algn="ctr">
          <a:solidFill>
            <a:srgbClr val="2639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6E6D6-C131-4D85-B183-196ADD99F8F8}">
      <dsp:nvSpPr>
        <dsp:cNvPr id="0" name=""/>
        <dsp:cNvSpPr/>
      </dsp:nvSpPr>
      <dsp:spPr>
        <a:xfrm>
          <a:off x="4232703" y="1451140"/>
          <a:ext cx="1604346" cy="1406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kern="12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kern="12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32703" y="1451140"/>
        <a:ext cx="1604346" cy="1406303"/>
      </dsp:txXfrm>
    </dsp:sp>
    <dsp:sp modelId="{F701412C-7DC5-49CF-BB77-2167CE909762}">
      <dsp:nvSpPr>
        <dsp:cNvPr id="0" name=""/>
        <dsp:cNvSpPr/>
      </dsp:nvSpPr>
      <dsp:spPr>
        <a:xfrm>
          <a:off x="5414145" y="687759"/>
          <a:ext cx="302706" cy="302706"/>
        </a:xfrm>
        <a:prstGeom prst="triangle">
          <a:avLst>
            <a:gd name="adj" fmla="val 100000"/>
          </a:avLst>
        </a:prstGeom>
        <a:solidFill>
          <a:srgbClr val="26262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1E02F-E15B-4BBB-9B84-83F175FDB2F2}">
      <dsp:nvSpPr>
        <dsp:cNvPr id="0" name=""/>
        <dsp:cNvSpPr/>
      </dsp:nvSpPr>
      <dsp:spPr>
        <a:xfrm rot="5400000">
          <a:off x="6254808" y="332587"/>
          <a:ext cx="1067963" cy="1777067"/>
        </a:xfrm>
        <a:prstGeom prst="corner">
          <a:avLst>
            <a:gd name="adj1" fmla="val 16120"/>
            <a:gd name="adj2" fmla="val 16110"/>
          </a:avLst>
        </a:prstGeom>
        <a:solidFill>
          <a:srgbClr val="262626"/>
        </a:solidFill>
        <a:ln w="12700" cap="flat" cmpd="sng" algn="ctr">
          <a:solidFill>
            <a:srgbClr val="2626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F5802D-3E91-4AC9-84EB-5A7A49740C26}">
      <dsp:nvSpPr>
        <dsp:cNvPr id="0" name=""/>
        <dsp:cNvSpPr/>
      </dsp:nvSpPr>
      <dsp:spPr>
        <a:xfrm>
          <a:off x="6152777" y="939740"/>
          <a:ext cx="1604346" cy="1406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kern="12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kern="12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152777" y="939740"/>
        <a:ext cx="1604346" cy="1406303"/>
      </dsp:txXfrm>
    </dsp:sp>
    <dsp:sp modelId="{C894B8B9-FB93-4882-B18E-04C562704285}">
      <dsp:nvSpPr>
        <dsp:cNvPr id="0" name=""/>
        <dsp:cNvSpPr/>
      </dsp:nvSpPr>
      <dsp:spPr>
        <a:xfrm>
          <a:off x="7378178" y="201757"/>
          <a:ext cx="302706" cy="302706"/>
        </a:xfrm>
        <a:prstGeom prst="triangle">
          <a:avLst>
            <a:gd name="adj" fmla="val 100000"/>
          </a:avLst>
        </a:prstGeom>
        <a:solidFill>
          <a:srgbClr val="C8102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A9BF4C-0098-4FA6-AA61-D64D431C481F}">
      <dsp:nvSpPr>
        <dsp:cNvPr id="0" name=""/>
        <dsp:cNvSpPr/>
      </dsp:nvSpPr>
      <dsp:spPr>
        <a:xfrm rot="5400000">
          <a:off x="8218841" y="-153414"/>
          <a:ext cx="1067963" cy="1777067"/>
        </a:xfrm>
        <a:prstGeom prst="corner">
          <a:avLst>
            <a:gd name="adj1" fmla="val 16120"/>
            <a:gd name="adj2" fmla="val 16110"/>
          </a:avLst>
        </a:prstGeom>
        <a:solidFill>
          <a:srgbClr val="C8102E"/>
        </a:solidFill>
        <a:ln w="12700" cap="flat" cmpd="sng" algn="ctr">
          <a:solidFill>
            <a:srgbClr val="C8102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A79A3-E223-4A6E-8097-33125000888F}">
      <dsp:nvSpPr>
        <dsp:cNvPr id="0" name=""/>
        <dsp:cNvSpPr/>
      </dsp:nvSpPr>
      <dsp:spPr>
        <a:xfrm>
          <a:off x="8175609" y="466437"/>
          <a:ext cx="1321596" cy="1406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Add</a:t>
          </a:r>
          <a:r>
            <a:rPr lang="id-ID" sz="1400" kern="1200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400" kern="1200" spc="0" dirty="0" err="1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en-US" sz="1400" kern="1200" spc="0" dirty="0">
            <a:solidFill>
              <a:srgbClr val="2626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175609" y="466437"/>
        <a:ext cx="1321596" cy="14063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6" name="Shape 59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1pPr>
    <a:lvl2pPr indent="1143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2pPr>
    <a:lvl3pPr indent="2286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3pPr>
    <a:lvl4pPr indent="3429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4pPr>
    <a:lvl5pPr indent="4572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5pPr>
    <a:lvl6pPr indent="5715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6pPr>
    <a:lvl7pPr indent="6858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7pPr>
    <a:lvl8pPr indent="8001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8pPr>
    <a:lvl9pPr indent="914400" defTabSz="228600" latinLnBrk="0">
      <a:lnSpc>
        <a:spcPct val="117999"/>
      </a:lnSpc>
      <a:defRPr sz="1100">
        <a:latin typeface="+mj-lt"/>
        <a:ea typeface="+mj-ea"/>
        <a:cs typeface="+mj-cs"/>
        <a:sym typeface="Raleway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microsoft.com/office/2014/relationships/chartEx" Target="../charts/chartEx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ak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 15">
            <a:extLst>
              <a:ext uri="{FF2B5EF4-FFF2-40B4-BE49-F238E27FC236}">
                <a16:creationId xmlns:a16="http://schemas.microsoft.com/office/drawing/2014/main" id="{80E5506D-DD61-F948-987E-B8D520EA3E21}"/>
              </a:ext>
            </a:extLst>
          </p:cNvPr>
          <p:cNvSpPr/>
          <p:nvPr userDrawn="1"/>
        </p:nvSpPr>
        <p:spPr bwMode="auto">
          <a:xfrm>
            <a:off x="0" y="2"/>
            <a:ext cx="9817852" cy="68580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000"/>
          </a:p>
        </p:txBody>
      </p:sp>
      <p:cxnSp>
        <p:nvCxnSpPr>
          <p:cNvPr id="19" name="Прямая соединительная линия 45">
            <a:extLst>
              <a:ext uri="{FF2B5EF4-FFF2-40B4-BE49-F238E27FC236}">
                <a16:creationId xmlns:a16="http://schemas.microsoft.com/office/drawing/2014/main" id="{3C6234EB-7C82-1D49-B8EF-48B5D9E3609F}"/>
              </a:ext>
            </a:extLst>
          </p:cNvPr>
          <p:cNvCxnSpPr/>
          <p:nvPr userDrawn="1"/>
        </p:nvCxnSpPr>
        <p:spPr>
          <a:xfrm flipV="1">
            <a:off x="9696452" y="2711017"/>
            <a:ext cx="1443039" cy="1443037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ый треугольник 11">
            <a:extLst>
              <a:ext uri="{FF2B5EF4-FFF2-40B4-BE49-F238E27FC236}">
                <a16:creationId xmlns:a16="http://schemas.microsoft.com/office/drawing/2014/main" id="{FE2E2232-41F2-1845-A052-18C986AE9EC6}"/>
              </a:ext>
            </a:extLst>
          </p:cNvPr>
          <p:cNvSpPr/>
          <p:nvPr userDrawn="1"/>
        </p:nvSpPr>
        <p:spPr bwMode="auto">
          <a:xfrm flipH="1">
            <a:off x="11190316" y="5775327"/>
            <a:ext cx="1001684" cy="1082675"/>
          </a:xfrm>
          <a:prstGeom prst="rtTriangle">
            <a:avLst/>
          </a:prstGeom>
          <a:solidFill>
            <a:srgbClr val="0C0C1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5000" dirty="0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B7935C2-1D6A-4742-A071-E7E6684472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93334" y="512952"/>
            <a:ext cx="3494532" cy="5875149"/>
          </a:xfrm>
          <a:custGeom>
            <a:avLst/>
            <a:gdLst>
              <a:gd name="connsiteX0" fmla="*/ 0 w 10388600"/>
              <a:gd name="connsiteY0" fmla="*/ 5092700 h 10185400"/>
              <a:gd name="connsiteX1" fmla="*/ 5194300 w 10388600"/>
              <a:gd name="connsiteY1" fmla="*/ 0 h 10185400"/>
              <a:gd name="connsiteX2" fmla="*/ 10388600 w 10388600"/>
              <a:gd name="connsiteY2" fmla="*/ 0 h 10185400"/>
              <a:gd name="connsiteX3" fmla="*/ 0 w 10388600"/>
              <a:gd name="connsiteY3" fmla="*/ 10185400 h 10185400"/>
              <a:gd name="connsiteX4" fmla="*/ 0 w 10388600"/>
              <a:gd name="connsiteY4" fmla="*/ 5092700 h 10185400"/>
              <a:gd name="connsiteX0" fmla="*/ 0 w 10388600"/>
              <a:gd name="connsiteY0" fmla="*/ 6565900 h 11658600"/>
              <a:gd name="connsiteX1" fmla="*/ 6565900 w 10388600"/>
              <a:gd name="connsiteY1" fmla="*/ 0 h 11658600"/>
              <a:gd name="connsiteX2" fmla="*/ 10388600 w 10388600"/>
              <a:gd name="connsiteY2" fmla="*/ 1473200 h 11658600"/>
              <a:gd name="connsiteX3" fmla="*/ 0 w 10388600"/>
              <a:gd name="connsiteY3" fmla="*/ 11658600 h 11658600"/>
              <a:gd name="connsiteX4" fmla="*/ 0 w 10388600"/>
              <a:gd name="connsiteY4" fmla="*/ 6565900 h 11658600"/>
              <a:gd name="connsiteX0" fmla="*/ 0 w 6565900"/>
              <a:gd name="connsiteY0" fmla="*/ 6565900 h 11658600"/>
              <a:gd name="connsiteX1" fmla="*/ 6565900 w 6565900"/>
              <a:gd name="connsiteY1" fmla="*/ 0 h 11658600"/>
              <a:gd name="connsiteX2" fmla="*/ 6553200 w 6565900"/>
              <a:gd name="connsiteY2" fmla="*/ 4775200 h 11658600"/>
              <a:gd name="connsiteX3" fmla="*/ 0 w 6565900"/>
              <a:gd name="connsiteY3" fmla="*/ 11658600 h 11658600"/>
              <a:gd name="connsiteX4" fmla="*/ 0 w 6565900"/>
              <a:gd name="connsiteY4" fmla="*/ 6565900 h 11658600"/>
              <a:gd name="connsiteX0" fmla="*/ 381000 w 6946900"/>
              <a:gd name="connsiteY0" fmla="*/ 6565900 h 11734800"/>
              <a:gd name="connsiteX1" fmla="*/ 6946900 w 6946900"/>
              <a:gd name="connsiteY1" fmla="*/ 0 h 11734800"/>
              <a:gd name="connsiteX2" fmla="*/ 6934200 w 6946900"/>
              <a:gd name="connsiteY2" fmla="*/ 4775200 h 11734800"/>
              <a:gd name="connsiteX3" fmla="*/ 0 w 6946900"/>
              <a:gd name="connsiteY3" fmla="*/ 11734800 h 11734800"/>
              <a:gd name="connsiteX4" fmla="*/ 381000 w 6946900"/>
              <a:gd name="connsiteY4" fmla="*/ 6565900 h 11734800"/>
              <a:gd name="connsiteX0" fmla="*/ 381000 w 6988698"/>
              <a:gd name="connsiteY0" fmla="*/ 6565900 h 11734800"/>
              <a:gd name="connsiteX1" fmla="*/ 6946900 w 6988698"/>
              <a:gd name="connsiteY1" fmla="*/ 0 h 11734800"/>
              <a:gd name="connsiteX2" fmla="*/ 6988444 w 6988698"/>
              <a:gd name="connsiteY2" fmla="*/ 4806196 h 11734800"/>
              <a:gd name="connsiteX3" fmla="*/ 0 w 6988698"/>
              <a:gd name="connsiteY3" fmla="*/ 11734800 h 11734800"/>
              <a:gd name="connsiteX4" fmla="*/ 381000 w 6988698"/>
              <a:gd name="connsiteY4" fmla="*/ 6565900 h 11734800"/>
              <a:gd name="connsiteX0" fmla="*/ 381000 w 6989063"/>
              <a:gd name="connsiteY0" fmla="*/ 6581398 h 11750298"/>
              <a:gd name="connsiteX1" fmla="*/ 6977896 w 6989063"/>
              <a:gd name="connsiteY1" fmla="*/ 0 h 11750298"/>
              <a:gd name="connsiteX2" fmla="*/ 6988444 w 6989063"/>
              <a:gd name="connsiteY2" fmla="*/ 4821694 h 11750298"/>
              <a:gd name="connsiteX3" fmla="*/ 0 w 6989063"/>
              <a:gd name="connsiteY3" fmla="*/ 11750298 h 11750298"/>
              <a:gd name="connsiteX4" fmla="*/ 381000 w 6989063"/>
              <a:gd name="connsiteY4" fmla="*/ 6581398 h 11750298"/>
              <a:gd name="connsiteX0" fmla="*/ 9041 w 6989063"/>
              <a:gd name="connsiteY0" fmla="*/ 6930110 h 11750298"/>
              <a:gd name="connsiteX1" fmla="*/ 6977896 w 6989063"/>
              <a:gd name="connsiteY1" fmla="*/ 0 h 11750298"/>
              <a:gd name="connsiteX2" fmla="*/ 6988444 w 6989063"/>
              <a:gd name="connsiteY2" fmla="*/ 4821694 h 11750298"/>
              <a:gd name="connsiteX3" fmla="*/ 0 w 6989063"/>
              <a:gd name="connsiteY3" fmla="*/ 11750298 h 11750298"/>
              <a:gd name="connsiteX4" fmla="*/ 9041 w 6989063"/>
              <a:gd name="connsiteY4" fmla="*/ 6930110 h 11750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9063" h="11750298">
                <a:moveTo>
                  <a:pt x="9041" y="6930110"/>
                </a:moveTo>
                <a:lnTo>
                  <a:pt x="6977896" y="0"/>
                </a:lnTo>
                <a:cubicBezTo>
                  <a:pt x="6973663" y="1591733"/>
                  <a:pt x="6992677" y="3229961"/>
                  <a:pt x="6988444" y="4821694"/>
                </a:cubicBezTo>
                <a:lnTo>
                  <a:pt x="0" y="11750298"/>
                </a:lnTo>
                <a:cubicBezTo>
                  <a:pt x="3014" y="10143569"/>
                  <a:pt x="6027" y="8536839"/>
                  <a:pt x="9041" y="6930110"/>
                </a:cubicBezTo>
                <a:close/>
              </a:path>
            </a:pathLst>
          </a:custGeom>
          <a:solidFill>
            <a:srgbClr val="C8102E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ADD PICTURE</a:t>
            </a:r>
            <a:endParaRPr lang="tr-TR" dirty="0"/>
          </a:p>
        </p:txBody>
      </p:sp>
      <p:cxnSp>
        <p:nvCxnSpPr>
          <p:cNvPr id="34" name="Прямая соединительная линия 47">
            <a:extLst>
              <a:ext uri="{FF2B5EF4-FFF2-40B4-BE49-F238E27FC236}">
                <a16:creationId xmlns:a16="http://schemas.microsoft.com/office/drawing/2014/main" id="{092774F6-5E41-E141-B541-D723CA654C63}"/>
              </a:ext>
            </a:extLst>
          </p:cNvPr>
          <p:cNvCxnSpPr/>
          <p:nvPr userDrawn="1"/>
        </p:nvCxnSpPr>
        <p:spPr>
          <a:xfrm flipV="1">
            <a:off x="3935412" y="5594635"/>
            <a:ext cx="720726" cy="720726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etin Yer Tutucusu 20">
            <a:extLst>
              <a:ext uri="{FF2B5EF4-FFF2-40B4-BE49-F238E27FC236}">
                <a16:creationId xmlns:a16="http://schemas.microsoft.com/office/drawing/2014/main" id="{00D3D083-EC00-7449-B13C-D1784D2045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40" name="Metin Yer Tutucusu 13">
            <a:extLst>
              <a:ext uri="{FF2B5EF4-FFF2-40B4-BE49-F238E27FC236}">
                <a16:creationId xmlns:a16="http://schemas.microsoft.com/office/drawing/2014/main" id="{2E7345A9-7322-4D46-A186-5B87FE991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53361" y="4058163"/>
            <a:ext cx="5594726" cy="4572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20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1" name="Resim Yer Tutucusu 17">
            <a:extLst>
              <a:ext uri="{FF2B5EF4-FFF2-40B4-BE49-F238E27FC236}">
                <a16:creationId xmlns:a16="http://schemas.microsoft.com/office/drawing/2014/main" id="{47059E06-464A-D342-9F09-2CEC1FEDC8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74572" y="2795678"/>
            <a:ext cx="4697413" cy="120015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r>
              <a:rPr lang="tr-TR" dirty="0"/>
              <a:t>ADD LOGO</a:t>
            </a:r>
          </a:p>
        </p:txBody>
      </p:sp>
      <p:cxnSp>
        <p:nvCxnSpPr>
          <p:cNvPr id="12" name="Прямая соединительная линия 45">
            <a:extLst>
              <a:ext uri="{FF2B5EF4-FFF2-40B4-BE49-F238E27FC236}">
                <a16:creationId xmlns:a16="http://schemas.microsoft.com/office/drawing/2014/main" id="{9168BD4B-BA5C-534B-827E-5ED890067D6A}"/>
              </a:ext>
            </a:extLst>
          </p:cNvPr>
          <p:cNvCxnSpPr/>
          <p:nvPr userDrawn="1"/>
        </p:nvCxnSpPr>
        <p:spPr>
          <a:xfrm flipV="1">
            <a:off x="9772652" y="2787219"/>
            <a:ext cx="1443039" cy="1443037"/>
          </a:xfrm>
          <a:prstGeom prst="line">
            <a:avLst/>
          </a:prstGeom>
          <a:ln>
            <a:solidFill>
              <a:srgbClr val="C8102E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46">
            <a:extLst>
              <a:ext uri="{FF2B5EF4-FFF2-40B4-BE49-F238E27FC236}">
                <a16:creationId xmlns:a16="http://schemas.microsoft.com/office/drawing/2014/main" id="{4AC5312E-077F-3E4D-BC02-E4546CFC0D5F}"/>
              </a:ext>
            </a:extLst>
          </p:cNvPr>
          <p:cNvCxnSpPr/>
          <p:nvPr userDrawn="1"/>
        </p:nvCxnSpPr>
        <p:spPr>
          <a:xfrm flipV="1">
            <a:off x="1835149" y="784224"/>
            <a:ext cx="1457326" cy="1457326"/>
          </a:xfrm>
          <a:prstGeom prst="line">
            <a:avLst/>
          </a:prstGeom>
          <a:ln>
            <a:solidFill>
              <a:srgbClr val="C8102E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47">
            <a:extLst>
              <a:ext uri="{FF2B5EF4-FFF2-40B4-BE49-F238E27FC236}">
                <a16:creationId xmlns:a16="http://schemas.microsoft.com/office/drawing/2014/main" id="{5E57E7D3-52A9-F749-8FB1-28B1CCDA38E2}"/>
              </a:ext>
            </a:extLst>
          </p:cNvPr>
          <p:cNvCxnSpPr/>
          <p:nvPr userDrawn="1"/>
        </p:nvCxnSpPr>
        <p:spPr>
          <a:xfrm flipV="1">
            <a:off x="4011612" y="5670835"/>
            <a:ext cx="720726" cy="720726"/>
          </a:xfrm>
          <a:prstGeom prst="line">
            <a:avLst/>
          </a:prstGeom>
          <a:ln>
            <a:solidFill>
              <a:srgbClr val="C8102E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988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ak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21">
            <a:extLst>
              <a:ext uri="{FF2B5EF4-FFF2-40B4-BE49-F238E27FC236}">
                <a16:creationId xmlns:a16="http://schemas.microsoft.com/office/drawing/2014/main" id="{3D2C95DA-163B-6045-B997-EB7CDA3B0058}"/>
              </a:ext>
            </a:extLst>
          </p:cNvPr>
          <p:cNvSpPr/>
          <p:nvPr userDrawn="1"/>
        </p:nvSpPr>
        <p:spPr bwMode="auto">
          <a:xfrm rot="16200000" flipH="1">
            <a:off x="1962105" y="1308744"/>
            <a:ext cx="3859164" cy="7521941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6" name="Metin Yer Tutucusu 13">
            <a:extLst>
              <a:ext uri="{FF2B5EF4-FFF2-40B4-BE49-F238E27FC236}">
                <a16:creationId xmlns:a16="http://schemas.microsoft.com/office/drawing/2014/main" id="{1DF14739-C167-3A44-94D4-2B369D3829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53361" y="3913785"/>
            <a:ext cx="4718623" cy="561233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20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7" name="Resim Yer Tutucusu 17">
            <a:extLst>
              <a:ext uri="{FF2B5EF4-FFF2-40B4-BE49-F238E27FC236}">
                <a16:creationId xmlns:a16="http://schemas.microsoft.com/office/drawing/2014/main" id="{BB201983-60AC-AB41-8EB6-0678D0EE56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74572" y="2651299"/>
            <a:ext cx="4697413" cy="120015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3" name="Полилиния 27">
            <a:extLst>
              <a:ext uri="{FF2B5EF4-FFF2-40B4-BE49-F238E27FC236}">
                <a16:creationId xmlns:a16="http://schemas.microsoft.com/office/drawing/2014/main" id="{DBAB15F5-3D51-8C4B-8C0D-2E1C0F7E4A8B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50"/>
          </a:p>
        </p:txBody>
      </p:sp>
      <p:sp>
        <p:nvSpPr>
          <p:cNvPr id="9" name="Прямоугольный треугольник 30">
            <a:extLst>
              <a:ext uri="{FF2B5EF4-FFF2-40B4-BE49-F238E27FC236}">
                <a16:creationId xmlns:a16="http://schemas.microsoft.com/office/drawing/2014/main" id="{0C105439-6EE6-E44D-8C55-1ADC01812A3F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CD1A32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3" name="Metin Yer Tutucusu 20">
            <a:extLst>
              <a:ext uri="{FF2B5EF4-FFF2-40B4-BE49-F238E27FC236}">
                <a16:creationId xmlns:a16="http://schemas.microsoft.com/office/drawing/2014/main" id="{A0A32621-D600-0141-A255-B43AE376D3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</p:spTree>
    <p:extLst>
      <p:ext uri="{BB962C8B-B14F-4D97-AF65-F5344CB8AC3E}">
        <p14:creationId xmlns:p14="http://schemas.microsoft.com/office/powerpoint/2010/main" val="225793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ak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Resim 20">
            <a:extLst>
              <a:ext uri="{FF2B5EF4-FFF2-40B4-BE49-F238E27FC236}">
                <a16:creationId xmlns:a16="http://schemas.microsoft.com/office/drawing/2014/main" id="{CB81BF7D-6E61-EC40-BCA6-AAE386FE6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16" b="29713"/>
          <a:stretch>
            <a:fillRect/>
          </a:stretch>
        </p:blipFill>
        <p:spPr>
          <a:xfrm>
            <a:off x="8365392" y="2"/>
            <a:ext cx="3825998" cy="4820287"/>
          </a:xfrm>
          <a:custGeom>
            <a:avLst/>
            <a:gdLst>
              <a:gd name="connsiteX0" fmla="*/ 0 w 7651996"/>
              <a:gd name="connsiteY0" fmla="*/ 0 h 9640574"/>
              <a:gd name="connsiteX1" fmla="*/ 7651996 w 7651996"/>
              <a:gd name="connsiteY1" fmla="*/ 0 h 9640574"/>
              <a:gd name="connsiteX2" fmla="*/ 7651996 w 7651996"/>
              <a:gd name="connsiteY2" fmla="*/ 9640574 h 9640574"/>
              <a:gd name="connsiteX3" fmla="*/ 0 w 7651996"/>
              <a:gd name="connsiteY3" fmla="*/ 26714 h 964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1996" h="9640574">
                <a:moveTo>
                  <a:pt x="0" y="0"/>
                </a:moveTo>
                <a:lnTo>
                  <a:pt x="7651996" y="0"/>
                </a:lnTo>
                <a:lnTo>
                  <a:pt x="7651996" y="9640574"/>
                </a:lnTo>
                <a:lnTo>
                  <a:pt x="0" y="26714"/>
                </a:lnTo>
                <a:close/>
              </a:path>
            </a:pathLst>
          </a:custGeom>
          <a:solidFill>
            <a:srgbClr val="C8102E"/>
          </a:solidFill>
        </p:spPr>
      </p:pic>
      <p:sp>
        <p:nvSpPr>
          <p:cNvPr id="16" name="Resim Yer Tutucusu 15">
            <a:extLst>
              <a:ext uri="{FF2B5EF4-FFF2-40B4-BE49-F238E27FC236}">
                <a16:creationId xmlns:a16="http://schemas.microsoft.com/office/drawing/2014/main" id="{CED0353C-3910-9649-9FC5-B641218E6D3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2032"/>
            <a:ext cx="7796422" cy="6870032"/>
          </a:xfrm>
          <a:custGeom>
            <a:avLst/>
            <a:gdLst>
              <a:gd name="connsiteX0" fmla="*/ 0 w 15857538"/>
              <a:gd name="connsiteY0" fmla="*/ 0 h 13716000"/>
              <a:gd name="connsiteX1" fmla="*/ 15857538 w 15857538"/>
              <a:gd name="connsiteY1" fmla="*/ 0 h 13716000"/>
              <a:gd name="connsiteX2" fmla="*/ 15857538 w 15857538"/>
              <a:gd name="connsiteY2" fmla="*/ 13716000 h 13716000"/>
              <a:gd name="connsiteX3" fmla="*/ 0 w 15857538"/>
              <a:gd name="connsiteY3" fmla="*/ 13716000 h 13716000"/>
              <a:gd name="connsiteX4" fmla="*/ 0 w 15857538"/>
              <a:gd name="connsiteY4" fmla="*/ 0 h 13716000"/>
              <a:gd name="connsiteX0" fmla="*/ 0 w 15857538"/>
              <a:gd name="connsiteY0" fmla="*/ 24063 h 13740063"/>
              <a:gd name="connsiteX1" fmla="*/ 3633454 w 15857538"/>
              <a:gd name="connsiteY1" fmla="*/ 0 h 13740063"/>
              <a:gd name="connsiteX2" fmla="*/ 15857538 w 15857538"/>
              <a:gd name="connsiteY2" fmla="*/ 13740063 h 13740063"/>
              <a:gd name="connsiteX3" fmla="*/ 0 w 15857538"/>
              <a:gd name="connsiteY3" fmla="*/ 13740063 h 13740063"/>
              <a:gd name="connsiteX4" fmla="*/ 0 w 15857538"/>
              <a:gd name="connsiteY4" fmla="*/ 24063 h 13740063"/>
              <a:gd name="connsiteX0" fmla="*/ 0 w 15592844"/>
              <a:gd name="connsiteY0" fmla="*/ 24063 h 13740063"/>
              <a:gd name="connsiteX1" fmla="*/ 3633454 w 15592844"/>
              <a:gd name="connsiteY1" fmla="*/ 0 h 13740063"/>
              <a:gd name="connsiteX2" fmla="*/ 15592844 w 15592844"/>
              <a:gd name="connsiteY2" fmla="*/ 13740063 h 13740063"/>
              <a:gd name="connsiteX3" fmla="*/ 0 w 15592844"/>
              <a:gd name="connsiteY3" fmla="*/ 13740063 h 13740063"/>
              <a:gd name="connsiteX4" fmla="*/ 0 w 15592844"/>
              <a:gd name="connsiteY4" fmla="*/ 24063 h 13740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2844" h="13740063">
                <a:moveTo>
                  <a:pt x="0" y="24063"/>
                </a:moveTo>
                <a:lnTo>
                  <a:pt x="3633454" y="0"/>
                </a:lnTo>
                <a:lnTo>
                  <a:pt x="15592844" y="13740063"/>
                </a:lnTo>
                <a:lnTo>
                  <a:pt x="0" y="13740063"/>
                </a:lnTo>
                <a:lnTo>
                  <a:pt x="0" y="24063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</a:t>
            </a:r>
            <a:endParaRPr lang="tr-TR" dirty="0"/>
          </a:p>
        </p:txBody>
      </p:sp>
      <p:sp>
        <p:nvSpPr>
          <p:cNvPr id="4" name="Полилиния 27">
            <a:extLst>
              <a:ext uri="{FF2B5EF4-FFF2-40B4-BE49-F238E27FC236}">
                <a16:creationId xmlns:a16="http://schemas.microsoft.com/office/drawing/2014/main" id="{C92714A3-62F2-9D4D-A003-91763A184596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50"/>
          </a:p>
        </p:txBody>
      </p:sp>
      <p:sp>
        <p:nvSpPr>
          <p:cNvPr id="5" name="Прямоугольный треугольник 30">
            <a:extLst>
              <a:ext uri="{FF2B5EF4-FFF2-40B4-BE49-F238E27FC236}">
                <a16:creationId xmlns:a16="http://schemas.microsoft.com/office/drawing/2014/main" id="{29F926B5-0451-A245-A1C5-896D2957B20C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737376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cxnSp>
        <p:nvCxnSpPr>
          <p:cNvPr id="7" name="Straight Connector 64">
            <a:extLst>
              <a:ext uri="{FF2B5EF4-FFF2-40B4-BE49-F238E27FC236}">
                <a16:creationId xmlns:a16="http://schemas.microsoft.com/office/drawing/2014/main" id="{A72E34CE-BC1A-944E-ACA8-0C4AF5F3FD3C}"/>
              </a:ext>
            </a:extLst>
          </p:cNvPr>
          <p:cNvCxnSpPr>
            <a:cxnSpLocks/>
          </p:cNvCxnSpPr>
          <p:nvPr userDrawn="1"/>
        </p:nvCxnSpPr>
        <p:spPr>
          <a:xfrm>
            <a:off x="1939785" y="-265067"/>
            <a:ext cx="1308742" cy="1480257"/>
          </a:xfrm>
          <a:prstGeom prst="line">
            <a:avLst/>
          </a:prstGeom>
          <a:noFill/>
          <a:ln w="0" cap="flat">
            <a:solidFill>
              <a:srgbClr val="1D1D1D">
                <a:alpha val="64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Metin Yer Tutucusu 20">
            <a:extLst>
              <a:ext uri="{FF2B5EF4-FFF2-40B4-BE49-F238E27FC236}">
                <a16:creationId xmlns:a16="http://schemas.microsoft.com/office/drawing/2014/main" id="{5B957366-B285-7C42-B526-BE6F4113D9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3" name="Metin Yer Tutucusu 13">
            <a:extLst>
              <a:ext uri="{FF2B5EF4-FFF2-40B4-BE49-F238E27FC236}">
                <a16:creationId xmlns:a16="http://schemas.microsoft.com/office/drawing/2014/main" id="{55F23388-E284-E840-8FAB-54D27A04CB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53361" y="4058163"/>
            <a:ext cx="5594726" cy="4572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20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4" name="Resim Yer Tutucusu 17">
            <a:extLst>
              <a:ext uri="{FF2B5EF4-FFF2-40B4-BE49-F238E27FC236}">
                <a16:creationId xmlns:a16="http://schemas.microsoft.com/office/drawing/2014/main" id="{7A61D330-8EFB-944D-B65B-C4080763A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74572" y="2795678"/>
            <a:ext cx="4697413" cy="120015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kumimoji="0" lang="tr-TR" sz="2000" b="1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r>
              <a:rPr lang="tr-TR" dirty="0"/>
              <a:t>ADD LOGO</a:t>
            </a:r>
          </a:p>
        </p:txBody>
      </p:sp>
      <p:cxnSp>
        <p:nvCxnSpPr>
          <p:cNvPr id="8" name="Straight Connector 67">
            <a:extLst>
              <a:ext uri="{FF2B5EF4-FFF2-40B4-BE49-F238E27FC236}">
                <a16:creationId xmlns:a16="http://schemas.microsoft.com/office/drawing/2014/main" id="{B42450A6-4A9F-4D46-8C8A-D6D4F4E8BDBA}"/>
              </a:ext>
            </a:extLst>
          </p:cNvPr>
          <p:cNvCxnSpPr>
            <a:cxnSpLocks/>
          </p:cNvCxnSpPr>
          <p:nvPr userDrawn="1"/>
        </p:nvCxnSpPr>
        <p:spPr>
          <a:xfrm>
            <a:off x="6105941" y="5344799"/>
            <a:ext cx="2087564" cy="2427602"/>
          </a:xfrm>
          <a:prstGeom prst="line">
            <a:avLst/>
          </a:prstGeom>
          <a:noFill/>
          <a:ln w="0" cap="flat">
            <a:solidFill>
              <a:srgbClr val="1D1D1D">
                <a:alpha val="64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76057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çerik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sim Yer Tutucusu 19">
            <a:extLst>
              <a:ext uri="{FF2B5EF4-FFF2-40B4-BE49-F238E27FC236}">
                <a16:creationId xmlns:a16="http://schemas.microsoft.com/office/drawing/2014/main" id="{F259A061-A37B-0E4C-8DE3-35F920249AD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17958" y="0"/>
            <a:ext cx="6874042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PICTURE</a:t>
            </a:r>
          </a:p>
        </p:txBody>
      </p:sp>
      <p:sp>
        <p:nvSpPr>
          <p:cNvPr id="20" name="Resim Yer Tutucusu 19">
            <a:extLst>
              <a:ext uri="{FF2B5EF4-FFF2-40B4-BE49-F238E27FC236}">
                <a16:creationId xmlns:a16="http://schemas.microsoft.com/office/drawing/2014/main" id="{279CB635-0E4B-D949-8999-F4931CF024A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4319" y="608806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7" name="Metin Yer Tutucusu 16">
            <a:extLst>
              <a:ext uri="{FF2B5EF4-FFF2-40B4-BE49-F238E27FC236}">
                <a16:creationId xmlns:a16="http://schemas.microsoft.com/office/drawing/2014/main" id="{8CE6E20B-71C8-1A46-BEF3-41E7B3CF3A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4798" y="2974468"/>
            <a:ext cx="6400466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4" name="Полилиния 27">
            <a:extLst>
              <a:ext uri="{FF2B5EF4-FFF2-40B4-BE49-F238E27FC236}">
                <a16:creationId xmlns:a16="http://schemas.microsoft.com/office/drawing/2014/main" id="{D2E94B0C-921A-CD45-98D8-E645A9799A72}"/>
              </a:ext>
            </a:extLst>
          </p:cNvPr>
          <p:cNvSpPr/>
          <p:nvPr userDrawn="1"/>
        </p:nvSpPr>
        <p:spPr bwMode="auto">
          <a:xfrm>
            <a:off x="3296415" y="265834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50"/>
          </a:p>
        </p:txBody>
      </p:sp>
      <p:sp>
        <p:nvSpPr>
          <p:cNvPr id="9" name="Прямоугольный треугольник 30">
            <a:extLst>
              <a:ext uri="{FF2B5EF4-FFF2-40B4-BE49-F238E27FC236}">
                <a16:creationId xmlns:a16="http://schemas.microsoft.com/office/drawing/2014/main" id="{8BE3B2B5-4EA6-494F-A762-2BD8B8695FDF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3B6F31F7-4B9B-F04B-B503-45AA5D94C75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8" name="Metin Yer Tutucusu 16">
            <a:extLst>
              <a:ext uri="{FF2B5EF4-FFF2-40B4-BE49-F238E27FC236}">
                <a16:creationId xmlns:a16="http://schemas.microsoft.com/office/drawing/2014/main" id="{F80F8EC7-B1EE-3A4D-94E4-32006437C4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798" y="3482606"/>
            <a:ext cx="11401592" cy="9707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3" name="Metin Yer Tutucusu 20">
            <a:extLst>
              <a:ext uri="{FF2B5EF4-FFF2-40B4-BE49-F238E27FC236}">
                <a16:creationId xmlns:a16="http://schemas.microsoft.com/office/drawing/2014/main" id="{2A298999-765D-6C41-AF83-14267B8E04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Sitesi</a:t>
            </a:r>
          </a:p>
        </p:txBody>
      </p:sp>
      <p:sp>
        <p:nvSpPr>
          <p:cNvPr id="16" name="Metin Yer Tutucusu 14">
            <a:extLst>
              <a:ext uri="{FF2B5EF4-FFF2-40B4-BE49-F238E27FC236}">
                <a16:creationId xmlns:a16="http://schemas.microsoft.com/office/drawing/2014/main" id="{DBBA1DA1-F101-DD41-973D-646BCEA1B3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3C1B13-7699-C040-BDD6-9820266B2E77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250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çerik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4">
            <a:extLst>
              <a:ext uri="{FF2B5EF4-FFF2-40B4-BE49-F238E27FC236}">
                <a16:creationId xmlns:a16="http://schemas.microsoft.com/office/drawing/2014/main" id="{A6ADA2C3-C583-A743-8435-EBE2EB81C75F}"/>
              </a:ext>
            </a:extLst>
          </p:cNvPr>
          <p:cNvSpPr/>
          <p:nvPr userDrawn="1"/>
        </p:nvSpPr>
        <p:spPr bwMode="auto">
          <a:xfrm flipH="1">
            <a:off x="3430106" y="1"/>
            <a:ext cx="8761895" cy="6858000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50"/>
          </a:p>
        </p:txBody>
      </p:sp>
      <p:sp>
        <p:nvSpPr>
          <p:cNvPr id="16" name="Полилиния 27">
            <a:extLst>
              <a:ext uri="{FF2B5EF4-FFF2-40B4-BE49-F238E27FC236}">
                <a16:creationId xmlns:a16="http://schemas.microsoft.com/office/drawing/2014/main" id="{2D608F00-5485-DD49-814A-D14A55B09548}"/>
              </a:ext>
            </a:extLst>
          </p:cNvPr>
          <p:cNvSpPr/>
          <p:nvPr userDrawn="1"/>
        </p:nvSpPr>
        <p:spPr bwMode="auto">
          <a:xfrm>
            <a:off x="3296415" y="265834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50"/>
          </a:p>
        </p:txBody>
      </p:sp>
      <p:cxnSp>
        <p:nvCxnSpPr>
          <p:cNvPr id="27" name="Straight Connector 33">
            <a:extLst>
              <a:ext uri="{FF2B5EF4-FFF2-40B4-BE49-F238E27FC236}">
                <a16:creationId xmlns:a16="http://schemas.microsoft.com/office/drawing/2014/main" id="{4590BAE1-19D7-C34B-AE77-C507402B1207}"/>
              </a:ext>
            </a:extLst>
          </p:cNvPr>
          <p:cNvCxnSpPr>
            <a:cxnSpLocks/>
          </p:cNvCxnSpPr>
          <p:nvPr userDrawn="1"/>
        </p:nvCxnSpPr>
        <p:spPr>
          <a:xfrm>
            <a:off x="5335408" y="1051350"/>
            <a:ext cx="1675892" cy="1760857"/>
          </a:xfrm>
          <a:prstGeom prst="line">
            <a:avLst/>
          </a:prstGeom>
          <a:noFill/>
          <a:ln w="0" cap="flat">
            <a:solidFill>
              <a:srgbClr val="1D1D1D">
                <a:alpha val="31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Straight Connector 61">
            <a:extLst>
              <a:ext uri="{FF2B5EF4-FFF2-40B4-BE49-F238E27FC236}">
                <a16:creationId xmlns:a16="http://schemas.microsoft.com/office/drawing/2014/main" id="{B0E5CD0F-210D-664C-87CA-68E8E442132F}"/>
              </a:ext>
            </a:extLst>
          </p:cNvPr>
          <p:cNvCxnSpPr>
            <a:cxnSpLocks/>
          </p:cNvCxnSpPr>
          <p:nvPr userDrawn="1"/>
        </p:nvCxnSpPr>
        <p:spPr>
          <a:xfrm>
            <a:off x="10145303" y="1675325"/>
            <a:ext cx="1602517" cy="1753676"/>
          </a:xfrm>
          <a:prstGeom prst="line">
            <a:avLst/>
          </a:prstGeom>
          <a:noFill/>
          <a:ln w="0" cap="flat">
            <a:solidFill>
              <a:srgbClr val="1D1D1D">
                <a:alpha val="31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id="{DD693057-C5DA-D643-B25D-9CC661BD5019}"/>
              </a:ext>
            </a:extLst>
          </p:cNvPr>
          <p:cNvCxnSpPr>
            <a:cxnSpLocks/>
          </p:cNvCxnSpPr>
          <p:nvPr userDrawn="1"/>
        </p:nvCxnSpPr>
        <p:spPr>
          <a:xfrm>
            <a:off x="6045538" y="606143"/>
            <a:ext cx="3312727" cy="3625203"/>
          </a:xfrm>
          <a:prstGeom prst="line">
            <a:avLst/>
          </a:prstGeom>
          <a:noFill/>
          <a:ln w="0" cap="flat">
            <a:solidFill>
              <a:srgbClr val="1D1D1D">
                <a:alpha val="31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Resim Yer Tutucusu 19">
            <a:extLst>
              <a:ext uri="{FF2B5EF4-FFF2-40B4-BE49-F238E27FC236}">
                <a16:creationId xmlns:a16="http://schemas.microsoft.com/office/drawing/2014/main" id="{1C0CB44A-26B4-0844-BD4C-91CE3A1FD5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4319" y="608806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37" name="Прямоугольный треугольник 30">
            <a:extLst>
              <a:ext uri="{FF2B5EF4-FFF2-40B4-BE49-F238E27FC236}">
                <a16:creationId xmlns:a16="http://schemas.microsoft.com/office/drawing/2014/main" id="{D9AE8AB7-172D-A744-844A-B7EE8AD17C2A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38" name="Slide Number">
            <a:extLst>
              <a:ext uri="{FF2B5EF4-FFF2-40B4-BE49-F238E27FC236}">
                <a16:creationId xmlns:a16="http://schemas.microsoft.com/office/drawing/2014/main" id="{AFCE799F-3C9A-B944-AB37-8E598DB6012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41" name="Metin Yer Tutucusu 16">
            <a:extLst>
              <a:ext uri="{FF2B5EF4-FFF2-40B4-BE49-F238E27FC236}">
                <a16:creationId xmlns:a16="http://schemas.microsoft.com/office/drawing/2014/main" id="{06DA2EA4-545D-D94A-A05E-E86C9305BE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535" y="2526422"/>
            <a:ext cx="4391193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42" name="Metin Yer Tutucusu 16">
            <a:extLst>
              <a:ext uri="{FF2B5EF4-FFF2-40B4-BE49-F238E27FC236}">
                <a16:creationId xmlns:a16="http://schemas.microsoft.com/office/drawing/2014/main" id="{C32D038D-1793-3246-B2DE-A17E10851C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545" y="3168106"/>
            <a:ext cx="5000792" cy="26551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5" name="Resim Yer Tutucusu 2">
            <a:extLst>
              <a:ext uri="{FF2B5EF4-FFF2-40B4-BE49-F238E27FC236}">
                <a16:creationId xmlns:a16="http://schemas.microsoft.com/office/drawing/2014/main" id="{C3F3A4D3-520D-A641-9DD5-D3CCA7D880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flipH="1">
            <a:off x="7155582" y="3837315"/>
            <a:ext cx="3476834" cy="2093119"/>
          </a:xfrm>
          <a:custGeom>
            <a:avLst/>
            <a:gdLst>
              <a:gd name="connsiteX0" fmla="*/ 0 w 3921710"/>
              <a:gd name="connsiteY0" fmla="*/ 5100637 h 5100637"/>
              <a:gd name="connsiteX1" fmla="*/ 980428 w 3921710"/>
              <a:gd name="connsiteY1" fmla="*/ 0 h 5100637"/>
              <a:gd name="connsiteX2" fmla="*/ 3921710 w 3921710"/>
              <a:gd name="connsiteY2" fmla="*/ 0 h 5100637"/>
              <a:gd name="connsiteX3" fmla="*/ 2941283 w 3921710"/>
              <a:gd name="connsiteY3" fmla="*/ 5100637 h 5100637"/>
              <a:gd name="connsiteX4" fmla="*/ 0 w 3921710"/>
              <a:gd name="connsiteY4" fmla="*/ 5100637 h 5100637"/>
              <a:gd name="connsiteX0" fmla="*/ 0 w 6337651"/>
              <a:gd name="connsiteY0" fmla="*/ 3887854 h 5100637"/>
              <a:gd name="connsiteX1" fmla="*/ 3396369 w 6337651"/>
              <a:gd name="connsiteY1" fmla="*/ 0 h 5100637"/>
              <a:gd name="connsiteX2" fmla="*/ 6337651 w 6337651"/>
              <a:gd name="connsiteY2" fmla="*/ 0 h 5100637"/>
              <a:gd name="connsiteX3" fmla="*/ 5357224 w 6337651"/>
              <a:gd name="connsiteY3" fmla="*/ 5100637 h 5100637"/>
              <a:gd name="connsiteX4" fmla="*/ 0 w 6337651"/>
              <a:gd name="connsiteY4" fmla="*/ 3887854 h 5100637"/>
              <a:gd name="connsiteX0" fmla="*/ 0 w 6337651"/>
              <a:gd name="connsiteY0" fmla="*/ 3887854 h 3897479"/>
              <a:gd name="connsiteX1" fmla="*/ 3396369 w 6337651"/>
              <a:gd name="connsiteY1" fmla="*/ 0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37651"/>
              <a:gd name="connsiteY0" fmla="*/ 3887854 h 3897479"/>
              <a:gd name="connsiteX1" fmla="*/ 3482996 w 6337651"/>
              <a:gd name="connsiteY1" fmla="*/ 38501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953668"/>
              <a:gd name="connsiteY0" fmla="*/ 4176612 h 4176612"/>
              <a:gd name="connsiteX1" fmla="*/ 4099013 w 6953668"/>
              <a:gd name="connsiteY1" fmla="*/ 38501 h 4176612"/>
              <a:gd name="connsiteX2" fmla="*/ 6953668 w 6953668"/>
              <a:gd name="connsiteY2" fmla="*/ 0 h 4176612"/>
              <a:gd name="connsiteX3" fmla="*/ 3432171 w 6953668"/>
              <a:gd name="connsiteY3" fmla="*/ 3897479 h 4176612"/>
              <a:gd name="connsiteX4" fmla="*/ 0 w 6953668"/>
              <a:gd name="connsiteY4" fmla="*/ 4176612 h 4176612"/>
              <a:gd name="connsiteX0" fmla="*/ 0 w 6953668"/>
              <a:gd name="connsiteY0" fmla="*/ 4176612 h 4186237"/>
              <a:gd name="connsiteX1" fmla="*/ 4099013 w 6953668"/>
              <a:gd name="connsiteY1" fmla="*/ 38501 h 4186237"/>
              <a:gd name="connsiteX2" fmla="*/ 6953668 w 6953668"/>
              <a:gd name="connsiteY2" fmla="*/ 0 h 4186237"/>
              <a:gd name="connsiteX3" fmla="*/ 3085661 w 6953668"/>
              <a:gd name="connsiteY3" fmla="*/ 4186237 h 4186237"/>
              <a:gd name="connsiteX4" fmla="*/ 0 w 6953668"/>
              <a:gd name="connsiteY4" fmla="*/ 4176612 h 4186237"/>
              <a:gd name="connsiteX0" fmla="*/ 0 w 6953668"/>
              <a:gd name="connsiteY0" fmla="*/ 4176612 h 4186237"/>
              <a:gd name="connsiteX1" fmla="*/ 3848756 w 6953668"/>
              <a:gd name="connsiteY1" fmla="*/ 0 h 4186237"/>
              <a:gd name="connsiteX2" fmla="*/ 6953668 w 6953668"/>
              <a:gd name="connsiteY2" fmla="*/ 0 h 4186237"/>
              <a:gd name="connsiteX3" fmla="*/ 3085661 w 6953668"/>
              <a:gd name="connsiteY3" fmla="*/ 4186237 h 4186237"/>
              <a:gd name="connsiteX4" fmla="*/ 0 w 6953668"/>
              <a:gd name="connsiteY4" fmla="*/ 4176612 h 418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3668" h="4186237">
                <a:moveTo>
                  <a:pt x="0" y="4176612"/>
                </a:moveTo>
                <a:lnTo>
                  <a:pt x="3848756" y="0"/>
                </a:lnTo>
                <a:lnTo>
                  <a:pt x="6953668" y="0"/>
                </a:lnTo>
                <a:lnTo>
                  <a:pt x="3085661" y="4186237"/>
                </a:lnTo>
                <a:lnTo>
                  <a:pt x="0" y="4176612"/>
                </a:ln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 2</a:t>
            </a:r>
            <a:endParaRPr lang="tr-TR" dirty="0"/>
          </a:p>
        </p:txBody>
      </p:sp>
      <p:sp>
        <p:nvSpPr>
          <p:cNvPr id="44" name="Resim Yer Tutucusu 2">
            <a:extLst>
              <a:ext uri="{FF2B5EF4-FFF2-40B4-BE49-F238E27FC236}">
                <a16:creationId xmlns:a16="http://schemas.microsoft.com/office/drawing/2014/main" id="{2D564E63-A88E-C346-ABFB-9DA6276A1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flipH="1">
            <a:off x="4235116" y="-22860"/>
            <a:ext cx="5810092" cy="3573045"/>
          </a:xfrm>
          <a:custGeom>
            <a:avLst/>
            <a:gdLst>
              <a:gd name="connsiteX0" fmla="*/ 0 w 3921710"/>
              <a:gd name="connsiteY0" fmla="*/ 5100637 h 5100637"/>
              <a:gd name="connsiteX1" fmla="*/ 980428 w 3921710"/>
              <a:gd name="connsiteY1" fmla="*/ 0 h 5100637"/>
              <a:gd name="connsiteX2" fmla="*/ 3921710 w 3921710"/>
              <a:gd name="connsiteY2" fmla="*/ 0 h 5100637"/>
              <a:gd name="connsiteX3" fmla="*/ 2941283 w 3921710"/>
              <a:gd name="connsiteY3" fmla="*/ 5100637 h 5100637"/>
              <a:gd name="connsiteX4" fmla="*/ 0 w 3921710"/>
              <a:gd name="connsiteY4" fmla="*/ 5100637 h 5100637"/>
              <a:gd name="connsiteX0" fmla="*/ 0 w 6337651"/>
              <a:gd name="connsiteY0" fmla="*/ 3887854 h 5100637"/>
              <a:gd name="connsiteX1" fmla="*/ 3396369 w 6337651"/>
              <a:gd name="connsiteY1" fmla="*/ 0 h 5100637"/>
              <a:gd name="connsiteX2" fmla="*/ 6337651 w 6337651"/>
              <a:gd name="connsiteY2" fmla="*/ 0 h 5100637"/>
              <a:gd name="connsiteX3" fmla="*/ 5357224 w 6337651"/>
              <a:gd name="connsiteY3" fmla="*/ 5100637 h 5100637"/>
              <a:gd name="connsiteX4" fmla="*/ 0 w 6337651"/>
              <a:gd name="connsiteY4" fmla="*/ 3887854 h 5100637"/>
              <a:gd name="connsiteX0" fmla="*/ 0 w 6337651"/>
              <a:gd name="connsiteY0" fmla="*/ 3887854 h 3897479"/>
              <a:gd name="connsiteX1" fmla="*/ 3396369 w 6337651"/>
              <a:gd name="connsiteY1" fmla="*/ 0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37651"/>
              <a:gd name="connsiteY0" fmla="*/ 3887854 h 3897479"/>
              <a:gd name="connsiteX1" fmla="*/ 3482996 w 6337651"/>
              <a:gd name="connsiteY1" fmla="*/ 38501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7651" h="3897479">
                <a:moveTo>
                  <a:pt x="0" y="3887854"/>
                </a:moveTo>
                <a:lnTo>
                  <a:pt x="3482996" y="38501"/>
                </a:lnTo>
                <a:lnTo>
                  <a:pt x="6337651" y="0"/>
                </a:lnTo>
                <a:lnTo>
                  <a:pt x="2816154" y="3897479"/>
                </a:lnTo>
                <a:lnTo>
                  <a:pt x="0" y="3887854"/>
                </a:ln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 1</a:t>
            </a:r>
            <a:endParaRPr lang="tr-TR" dirty="0"/>
          </a:p>
        </p:txBody>
      </p:sp>
      <p:sp>
        <p:nvSpPr>
          <p:cNvPr id="17" name="Metin Yer Tutucusu 20">
            <a:extLst>
              <a:ext uri="{FF2B5EF4-FFF2-40B4-BE49-F238E27FC236}">
                <a16:creationId xmlns:a16="http://schemas.microsoft.com/office/drawing/2014/main" id="{E4242E18-585F-5746-A7EE-477DF0A185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8" name="Metin Yer Tutucusu 14">
            <a:extLst>
              <a:ext uri="{FF2B5EF4-FFF2-40B4-BE49-F238E27FC236}">
                <a16:creationId xmlns:a16="http://schemas.microsoft.com/office/drawing/2014/main" id="{12EDB368-7CA4-DE45-8081-7C30846EB9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C491DF-FD9D-D54C-A026-4C9DEB6D4679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08F989-C9BC-1D4F-8787-FE17AED6307B}"/>
              </a:ext>
            </a:extLst>
          </p:cNvPr>
          <p:cNvSpPr/>
          <p:nvPr userDrawn="1"/>
        </p:nvSpPr>
        <p:spPr>
          <a:xfrm flipV="1">
            <a:off x="4275841" y="931856"/>
            <a:ext cx="109343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505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5564534E-D507-7142-A253-B7484A4B7D41}"/>
              </a:ext>
            </a:extLst>
          </p:cNvPr>
          <p:cNvSpPr/>
          <p:nvPr userDrawn="1"/>
        </p:nvSpPr>
        <p:spPr bwMode="auto">
          <a:xfrm rot="10800000" flipH="1">
            <a:off x="-1" y="1"/>
            <a:ext cx="5869859" cy="5834357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6" name="Resim Yer Tutucusu 5">
            <a:extLst>
              <a:ext uri="{FF2B5EF4-FFF2-40B4-BE49-F238E27FC236}">
                <a16:creationId xmlns:a16="http://schemas.microsoft.com/office/drawing/2014/main" id="{367B461D-5AF7-4248-8FF3-5D61A4FD4F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-117988" y="-117988"/>
            <a:ext cx="6105833" cy="6076336"/>
          </a:xfrm>
          <a:custGeom>
            <a:avLst/>
            <a:gdLst>
              <a:gd name="connsiteX0" fmla="*/ 0 w 11739563"/>
              <a:gd name="connsiteY0" fmla="*/ 13716000 h 13716000"/>
              <a:gd name="connsiteX1" fmla="*/ 0 w 11739563"/>
              <a:gd name="connsiteY1" fmla="*/ 0 h 13716000"/>
              <a:gd name="connsiteX2" fmla="*/ 11739563 w 11739563"/>
              <a:gd name="connsiteY2" fmla="*/ 13716000 h 13716000"/>
              <a:gd name="connsiteX3" fmla="*/ 0 w 11739563"/>
              <a:gd name="connsiteY3" fmla="*/ 13716000 h 13716000"/>
              <a:gd name="connsiteX0" fmla="*/ 0 w 11739563"/>
              <a:gd name="connsiteY0" fmla="*/ 13716000 h 13716000"/>
              <a:gd name="connsiteX1" fmla="*/ 11710220 w 11739563"/>
              <a:gd name="connsiteY1" fmla="*/ 0 h 13716000"/>
              <a:gd name="connsiteX2" fmla="*/ 11739563 w 11739563"/>
              <a:gd name="connsiteY2" fmla="*/ 13716000 h 13716000"/>
              <a:gd name="connsiteX3" fmla="*/ 0 w 11739563"/>
              <a:gd name="connsiteY3" fmla="*/ 13716000 h 13716000"/>
              <a:gd name="connsiteX0" fmla="*/ 0 w 11828054"/>
              <a:gd name="connsiteY0" fmla="*/ 0 h 13745496"/>
              <a:gd name="connsiteX1" fmla="*/ 11798711 w 11828054"/>
              <a:gd name="connsiteY1" fmla="*/ 29496 h 13745496"/>
              <a:gd name="connsiteX2" fmla="*/ 11828054 w 11828054"/>
              <a:gd name="connsiteY2" fmla="*/ 13745496 h 13745496"/>
              <a:gd name="connsiteX3" fmla="*/ 0 w 11828054"/>
              <a:gd name="connsiteY3" fmla="*/ 0 h 13745496"/>
              <a:gd name="connsiteX0" fmla="*/ 88643 w 11887354"/>
              <a:gd name="connsiteY0" fmla="*/ 0 h 11946193"/>
              <a:gd name="connsiteX1" fmla="*/ 11887354 w 11887354"/>
              <a:gd name="connsiteY1" fmla="*/ 29496 h 11946193"/>
              <a:gd name="connsiteX2" fmla="*/ 0 w 11887354"/>
              <a:gd name="connsiteY2" fmla="*/ 11946193 h 11946193"/>
              <a:gd name="connsiteX3" fmla="*/ 88643 w 11887354"/>
              <a:gd name="connsiteY3" fmla="*/ 0 h 11946193"/>
              <a:gd name="connsiteX0" fmla="*/ 0 w 11946195"/>
              <a:gd name="connsiteY0" fmla="*/ 0 h 12093676"/>
              <a:gd name="connsiteX1" fmla="*/ 11946195 w 11946195"/>
              <a:gd name="connsiteY1" fmla="*/ 176979 h 12093676"/>
              <a:gd name="connsiteX2" fmla="*/ 58841 w 11946195"/>
              <a:gd name="connsiteY2" fmla="*/ 12093676 h 12093676"/>
              <a:gd name="connsiteX3" fmla="*/ 0 w 11946195"/>
              <a:gd name="connsiteY3" fmla="*/ 0 h 12093676"/>
              <a:gd name="connsiteX0" fmla="*/ 0 w 12211666"/>
              <a:gd name="connsiteY0" fmla="*/ 58995 h 12152671"/>
              <a:gd name="connsiteX1" fmla="*/ 12211666 w 12211666"/>
              <a:gd name="connsiteY1" fmla="*/ 0 h 12152671"/>
              <a:gd name="connsiteX2" fmla="*/ 58841 w 12211666"/>
              <a:gd name="connsiteY2" fmla="*/ 12152671 h 12152671"/>
              <a:gd name="connsiteX3" fmla="*/ 0 w 12211666"/>
              <a:gd name="connsiteY3" fmla="*/ 58995 h 1215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11666" h="12152671">
                <a:moveTo>
                  <a:pt x="0" y="58995"/>
                </a:moveTo>
                <a:lnTo>
                  <a:pt x="12211666" y="0"/>
                </a:lnTo>
                <a:lnTo>
                  <a:pt x="58841" y="12152671"/>
                </a:lnTo>
                <a:lnTo>
                  <a:pt x="0" y="58995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</a:t>
            </a:r>
            <a:endParaRPr lang="tr-TR" dirty="0"/>
          </a:p>
        </p:txBody>
      </p:sp>
      <p:sp>
        <p:nvSpPr>
          <p:cNvPr id="8" name="Полилиния 27">
            <a:extLst>
              <a:ext uri="{FF2B5EF4-FFF2-40B4-BE49-F238E27FC236}">
                <a16:creationId xmlns:a16="http://schemas.microsoft.com/office/drawing/2014/main" id="{3F8C2B78-8E73-F348-BCD9-01AF260C38D3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cxnSp>
        <p:nvCxnSpPr>
          <p:cNvPr id="20" name="Straight Connector 55">
            <a:extLst>
              <a:ext uri="{FF2B5EF4-FFF2-40B4-BE49-F238E27FC236}">
                <a16:creationId xmlns:a16="http://schemas.microsoft.com/office/drawing/2014/main" id="{49210BD3-D483-8F41-AB63-9D6860465D42}"/>
              </a:ext>
            </a:extLst>
          </p:cNvPr>
          <p:cNvCxnSpPr>
            <a:cxnSpLocks/>
          </p:cNvCxnSpPr>
          <p:nvPr userDrawn="1"/>
        </p:nvCxnSpPr>
        <p:spPr>
          <a:xfrm flipH="1">
            <a:off x="318433" y="5319208"/>
            <a:ext cx="4241559" cy="4145477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Straight Connector 57">
            <a:extLst>
              <a:ext uri="{FF2B5EF4-FFF2-40B4-BE49-F238E27FC236}">
                <a16:creationId xmlns:a16="http://schemas.microsoft.com/office/drawing/2014/main" id="{1A2AC599-754B-0E4D-97A6-00050227B8B6}"/>
              </a:ext>
            </a:extLst>
          </p:cNvPr>
          <p:cNvCxnSpPr>
            <a:cxnSpLocks/>
          </p:cNvCxnSpPr>
          <p:nvPr userDrawn="1"/>
        </p:nvCxnSpPr>
        <p:spPr>
          <a:xfrm flipH="1">
            <a:off x="4304560" y="-1607574"/>
            <a:ext cx="2523944" cy="2502308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Resim Yer Tutucusu 19">
            <a:extLst>
              <a:ext uri="{FF2B5EF4-FFF2-40B4-BE49-F238E27FC236}">
                <a16:creationId xmlns:a16="http://schemas.microsoft.com/office/drawing/2014/main" id="{225B4959-52E9-D54F-BE0B-86265E2C79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4319" y="608806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26" name="Прямоугольный треугольник 30">
            <a:extLst>
              <a:ext uri="{FF2B5EF4-FFF2-40B4-BE49-F238E27FC236}">
                <a16:creationId xmlns:a16="http://schemas.microsoft.com/office/drawing/2014/main" id="{67BE0AF8-0952-954E-BFB5-F367D68EE01A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96853CB1-0BD2-6842-903A-0E1B9258874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8" name="Metin Yer Tutucusu 16">
            <a:extLst>
              <a:ext uri="{FF2B5EF4-FFF2-40B4-BE49-F238E27FC236}">
                <a16:creationId xmlns:a16="http://schemas.microsoft.com/office/drawing/2014/main" id="{ED9E5B91-E3A4-8945-95C5-DC85C4418D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0337" y="2133137"/>
            <a:ext cx="5697750" cy="12589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0" name="Resim Yer Tutucusu 19">
            <a:extLst>
              <a:ext uri="{FF2B5EF4-FFF2-40B4-BE49-F238E27FC236}">
                <a16:creationId xmlns:a16="http://schemas.microsoft.com/office/drawing/2014/main" id="{5E6AE2FA-EBCB-A64D-8B08-7E06BE759D8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40796" y="3799021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4" name="Metin Yer Tutucusu 16">
            <a:extLst>
              <a:ext uri="{FF2B5EF4-FFF2-40B4-BE49-F238E27FC236}">
                <a16:creationId xmlns:a16="http://schemas.microsoft.com/office/drawing/2014/main" id="{7142170E-BC0C-3647-ADA1-A94B5B302F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0796" y="1612022"/>
            <a:ext cx="4391193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35" name="Resim Yer Tutucusu 19">
            <a:extLst>
              <a:ext uri="{FF2B5EF4-FFF2-40B4-BE49-F238E27FC236}">
                <a16:creationId xmlns:a16="http://schemas.microsoft.com/office/drawing/2014/main" id="{098AB124-36A8-B946-BB14-DB3E9D7B1C7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92145" y="3799021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6" name="Resim Yer Tutucusu 19">
            <a:extLst>
              <a:ext uri="{FF2B5EF4-FFF2-40B4-BE49-F238E27FC236}">
                <a16:creationId xmlns:a16="http://schemas.microsoft.com/office/drawing/2014/main" id="{2EFE6BCC-F2BC-A84E-AD69-A584CF08E59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488619" y="3799021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7" name="Metin Yer Tutucusu 16">
            <a:extLst>
              <a:ext uri="{FF2B5EF4-FFF2-40B4-BE49-F238E27FC236}">
                <a16:creationId xmlns:a16="http://schemas.microsoft.com/office/drawing/2014/main" id="{CC955B1F-E033-4942-8628-EF652DCD29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55530" y="4668101"/>
            <a:ext cx="1494460" cy="1155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4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8" name="Metin Yer Tutucusu 16">
            <a:extLst>
              <a:ext uri="{FF2B5EF4-FFF2-40B4-BE49-F238E27FC236}">
                <a16:creationId xmlns:a16="http://schemas.microsoft.com/office/drawing/2014/main" id="{D7C086CC-E3A0-C144-84A3-A8CD2ED3C76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0387" y="4668101"/>
            <a:ext cx="1494460" cy="1155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4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9" name="Metin Yer Tutucusu 16">
            <a:extLst>
              <a:ext uri="{FF2B5EF4-FFF2-40B4-BE49-F238E27FC236}">
                <a16:creationId xmlns:a16="http://schemas.microsoft.com/office/drawing/2014/main" id="{B0F72F58-1B52-D348-87F8-F75BC14123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88619" y="4668101"/>
            <a:ext cx="1494460" cy="1155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4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5" name="Metin Yer Tutucusu 20">
            <a:extLst>
              <a:ext uri="{FF2B5EF4-FFF2-40B4-BE49-F238E27FC236}">
                <a16:creationId xmlns:a16="http://schemas.microsoft.com/office/drawing/2014/main" id="{D2D22E67-C17A-B841-8D44-3D27ED3DA7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41" name="Metin Yer Tutucusu 14">
            <a:extLst>
              <a:ext uri="{FF2B5EF4-FFF2-40B4-BE49-F238E27FC236}">
                <a16:creationId xmlns:a16="http://schemas.microsoft.com/office/drawing/2014/main" id="{F9A180EF-7615-2943-851E-877744086D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B9E5CC-A4D2-604E-ACBC-48D166594494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319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rbest Form 3">
            <a:extLst>
              <a:ext uri="{FF2B5EF4-FFF2-40B4-BE49-F238E27FC236}">
                <a16:creationId xmlns:a16="http://schemas.microsoft.com/office/drawing/2014/main" id="{5D5C28C5-CBB2-1C45-AEA7-3914DA09DAD3}"/>
              </a:ext>
            </a:extLst>
          </p:cNvPr>
          <p:cNvSpPr/>
          <p:nvPr userDrawn="1"/>
        </p:nvSpPr>
        <p:spPr>
          <a:xfrm>
            <a:off x="2899534" y="-103239"/>
            <a:ext cx="9261987" cy="7167716"/>
          </a:xfrm>
          <a:custGeom>
            <a:avLst/>
            <a:gdLst>
              <a:gd name="connsiteX0" fmla="*/ 0 w 18523974"/>
              <a:gd name="connsiteY0" fmla="*/ 14305935 h 14335432"/>
              <a:gd name="connsiteX1" fmla="*/ 14187948 w 18523974"/>
              <a:gd name="connsiteY1" fmla="*/ 0 h 14335432"/>
              <a:gd name="connsiteX2" fmla="*/ 18523974 w 18523974"/>
              <a:gd name="connsiteY2" fmla="*/ 0 h 14335432"/>
              <a:gd name="connsiteX3" fmla="*/ 18523974 w 18523974"/>
              <a:gd name="connsiteY3" fmla="*/ 6872748 h 14335432"/>
              <a:gd name="connsiteX4" fmla="*/ 11031793 w 18523974"/>
              <a:gd name="connsiteY4" fmla="*/ 14335432 h 14335432"/>
              <a:gd name="connsiteX5" fmla="*/ 29497 w 18523974"/>
              <a:gd name="connsiteY5" fmla="*/ 14335432 h 14335432"/>
              <a:gd name="connsiteX6" fmla="*/ 88490 w 18523974"/>
              <a:gd name="connsiteY6" fmla="*/ 14276438 h 14335432"/>
              <a:gd name="connsiteX7" fmla="*/ 88490 w 18523974"/>
              <a:gd name="connsiteY7" fmla="*/ 14276438 h 1433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23974" h="14335432">
                <a:moveTo>
                  <a:pt x="0" y="14305935"/>
                </a:moveTo>
                <a:lnTo>
                  <a:pt x="14187948" y="0"/>
                </a:lnTo>
                <a:lnTo>
                  <a:pt x="18523974" y="0"/>
                </a:lnTo>
                <a:lnTo>
                  <a:pt x="18523974" y="6872748"/>
                </a:lnTo>
                <a:lnTo>
                  <a:pt x="11031793" y="14335432"/>
                </a:lnTo>
                <a:lnTo>
                  <a:pt x="29497" y="14335432"/>
                </a:lnTo>
                <a:lnTo>
                  <a:pt x="88490" y="14276438"/>
                </a:lnTo>
                <a:lnTo>
                  <a:pt x="88490" y="14276438"/>
                </a:lnTo>
              </a:path>
            </a:pathLst>
          </a:cu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9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9" name="Resim Yer Tutucusu 8">
            <a:extLst>
              <a:ext uri="{FF2B5EF4-FFF2-40B4-BE49-F238E27FC236}">
                <a16:creationId xmlns:a16="http://schemas.microsoft.com/office/drawing/2014/main" id="{667C013C-1704-294C-94AB-21C1FAA2F7A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83697" y="91443"/>
            <a:ext cx="5972334" cy="6686547"/>
          </a:xfrm>
          <a:custGeom>
            <a:avLst/>
            <a:gdLst>
              <a:gd name="connsiteX0" fmla="*/ 0 w 12093575"/>
              <a:gd name="connsiteY0" fmla="*/ 6858000 h 13716000"/>
              <a:gd name="connsiteX1" fmla="*/ 3023394 w 12093575"/>
              <a:gd name="connsiteY1" fmla="*/ 3 h 13716000"/>
              <a:gd name="connsiteX2" fmla="*/ 9070181 w 12093575"/>
              <a:gd name="connsiteY2" fmla="*/ 3 h 13716000"/>
              <a:gd name="connsiteX3" fmla="*/ 12093575 w 12093575"/>
              <a:gd name="connsiteY3" fmla="*/ 6858000 h 13716000"/>
              <a:gd name="connsiteX4" fmla="*/ 9070181 w 12093575"/>
              <a:gd name="connsiteY4" fmla="*/ 13715997 h 13716000"/>
              <a:gd name="connsiteX5" fmla="*/ 3023394 w 12093575"/>
              <a:gd name="connsiteY5" fmla="*/ 13715997 h 13716000"/>
              <a:gd name="connsiteX6" fmla="*/ 0 w 12093575"/>
              <a:gd name="connsiteY6" fmla="*/ 6858000 h 13716000"/>
              <a:gd name="connsiteX0" fmla="*/ 0 w 12093575"/>
              <a:gd name="connsiteY0" fmla="*/ 6857997 h 13715994"/>
              <a:gd name="connsiteX1" fmla="*/ 3594894 w 12093575"/>
              <a:gd name="connsiteY1" fmla="*/ 182880 h 13715994"/>
              <a:gd name="connsiteX2" fmla="*/ 9070181 w 12093575"/>
              <a:gd name="connsiteY2" fmla="*/ 0 h 13715994"/>
              <a:gd name="connsiteX3" fmla="*/ 12093575 w 12093575"/>
              <a:gd name="connsiteY3" fmla="*/ 6857997 h 13715994"/>
              <a:gd name="connsiteX4" fmla="*/ 9070181 w 12093575"/>
              <a:gd name="connsiteY4" fmla="*/ 13715994 h 13715994"/>
              <a:gd name="connsiteX5" fmla="*/ 3023394 w 12093575"/>
              <a:gd name="connsiteY5" fmla="*/ 13715994 h 13715994"/>
              <a:gd name="connsiteX6" fmla="*/ 0 w 12093575"/>
              <a:gd name="connsiteY6" fmla="*/ 6857997 h 13715994"/>
              <a:gd name="connsiteX0" fmla="*/ 0 w 12093575"/>
              <a:gd name="connsiteY0" fmla="*/ 6675117 h 13533114"/>
              <a:gd name="connsiteX1" fmla="*/ 3594894 w 12093575"/>
              <a:gd name="connsiteY1" fmla="*/ 0 h 13533114"/>
              <a:gd name="connsiteX2" fmla="*/ 11996261 w 12093575"/>
              <a:gd name="connsiteY2" fmla="*/ 22860 h 13533114"/>
              <a:gd name="connsiteX3" fmla="*/ 12093575 w 12093575"/>
              <a:gd name="connsiteY3" fmla="*/ 6675117 h 13533114"/>
              <a:gd name="connsiteX4" fmla="*/ 9070181 w 12093575"/>
              <a:gd name="connsiteY4" fmla="*/ 13533114 h 13533114"/>
              <a:gd name="connsiteX5" fmla="*/ 3023394 w 12093575"/>
              <a:gd name="connsiteY5" fmla="*/ 13533114 h 13533114"/>
              <a:gd name="connsiteX6" fmla="*/ 0 w 12093575"/>
              <a:gd name="connsiteY6" fmla="*/ 6675117 h 13533114"/>
              <a:gd name="connsiteX0" fmla="*/ 0 w 11996261"/>
              <a:gd name="connsiteY0" fmla="*/ 6675117 h 13533114"/>
              <a:gd name="connsiteX1" fmla="*/ 3594894 w 11996261"/>
              <a:gd name="connsiteY1" fmla="*/ 0 h 13533114"/>
              <a:gd name="connsiteX2" fmla="*/ 11996261 w 11996261"/>
              <a:gd name="connsiteY2" fmla="*/ 22860 h 13533114"/>
              <a:gd name="connsiteX3" fmla="*/ 11956415 w 11996261"/>
              <a:gd name="connsiteY3" fmla="*/ 7040877 h 13533114"/>
              <a:gd name="connsiteX4" fmla="*/ 9070181 w 11996261"/>
              <a:gd name="connsiteY4" fmla="*/ 13533114 h 13533114"/>
              <a:gd name="connsiteX5" fmla="*/ 3023394 w 11996261"/>
              <a:gd name="connsiteY5" fmla="*/ 13533114 h 13533114"/>
              <a:gd name="connsiteX6" fmla="*/ 0 w 11996261"/>
              <a:gd name="connsiteY6" fmla="*/ 6675117 h 13533114"/>
              <a:gd name="connsiteX0" fmla="*/ 0 w 11996261"/>
              <a:gd name="connsiteY0" fmla="*/ 6675117 h 13533114"/>
              <a:gd name="connsiteX1" fmla="*/ 3594894 w 11996261"/>
              <a:gd name="connsiteY1" fmla="*/ 0 h 13533114"/>
              <a:gd name="connsiteX2" fmla="*/ 11996261 w 11996261"/>
              <a:gd name="connsiteY2" fmla="*/ 22860 h 13533114"/>
              <a:gd name="connsiteX3" fmla="*/ 11956415 w 11996261"/>
              <a:gd name="connsiteY3" fmla="*/ 7040877 h 13533114"/>
              <a:gd name="connsiteX4" fmla="*/ 5641181 w 11996261"/>
              <a:gd name="connsiteY4" fmla="*/ 13441674 h 13533114"/>
              <a:gd name="connsiteX5" fmla="*/ 3023394 w 11996261"/>
              <a:gd name="connsiteY5" fmla="*/ 13533114 h 13533114"/>
              <a:gd name="connsiteX6" fmla="*/ 0 w 11996261"/>
              <a:gd name="connsiteY6" fmla="*/ 6675117 h 13533114"/>
              <a:gd name="connsiteX0" fmla="*/ 0 w 11996261"/>
              <a:gd name="connsiteY0" fmla="*/ 6675117 h 13533114"/>
              <a:gd name="connsiteX1" fmla="*/ 3594894 w 11996261"/>
              <a:gd name="connsiteY1" fmla="*/ 0 h 13533114"/>
              <a:gd name="connsiteX2" fmla="*/ 11996261 w 11996261"/>
              <a:gd name="connsiteY2" fmla="*/ 22860 h 13533114"/>
              <a:gd name="connsiteX3" fmla="*/ 11956415 w 11996261"/>
              <a:gd name="connsiteY3" fmla="*/ 7132317 h 13533114"/>
              <a:gd name="connsiteX4" fmla="*/ 5641181 w 11996261"/>
              <a:gd name="connsiteY4" fmla="*/ 13441674 h 13533114"/>
              <a:gd name="connsiteX5" fmla="*/ 3023394 w 11996261"/>
              <a:gd name="connsiteY5" fmla="*/ 13533114 h 13533114"/>
              <a:gd name="connsiteX6" fmla="*/ 0 w 11996261"/>
              <a:gd name="connsiteY6" fmla="*/ 6675117 h 13533114"/>
              <a:gd name="connsiteX0" fmla="*/ 0 w 11996261"/>
              <a:gd name="connsiteY0" fmla="*/ 6675117 h 13441674"/>
              <a:gd name="connsiteX1" fmla="*/ 3594894 w 11996261"/>
              <a:gd name="connsiteY1" fmla="*/ 0 h 13441674"/>
              <a:gd name="connsiteX2" fmla="*/ 11996261 w 11996261"/>
              <a:gd name="connsiteY2" fmla="*/ 22860 h 13441674"/>
              <a:gd name="connsiteX3" fmla="*/ 11956415 w 11996261"/>
              <a:gd name="connsiteY3" fmla="*/ 7132317 h 13441674"/>
              <a:gd name="connsiteX4" fmla="*/ 5641181 w 11996261"/>
              <a:gd name="connsiteY4" fmla="*/ 13441674 h 13441674"/>
              <a:gd name="connsiteX5" fmla="*/ 51594 w 11996261"/>
              <a:gd name="connsiteY5" fmla="*/ 13373094 h 13441674"/>
              <a:gd name="connsiteX6" fmla="*/ 0 w 11996261"/>
              <a:gd name="connsiteY6" fmla="*/ 6675117 h 13441674"/>
              <a:gd name="connsiteX0" fmla="*/ 0 w 11996261"/>
              <a:gd name="connsiteY0" fmla="*/ 6675117 h 13373094"/>
              <a:gd name="connsiteX1" fmla="*/ 3594894 w 11996261"/>
              <a:gd name="connsiteY1" fmla="*/ 0 h 13373094"/>
              <a:gd name="connsiteX2" fmla="*/ 11996261 w 11996261"/>
              <a:gd name="connsiteY2" fmla="*/ 22860 h 13373094"/>
              <a:gd name="connsiteX3" fmla="*/ 11956415 w 11996261"/>
              <a:gd name="connsiteY3" fmla="*/ 7132317 h 13373094"/>
              <a:gd name="connsiteX4" fmla="*/ 5641181 w 11996261"/>
              <a:gd name="connsiteY4" fmla="*/ 13373094 h 13373094"/>
              <a:gd name="connsiteX5" fmla="*/ 51594 w 11996261"/>
              <a:gd name="connsiteY5" fmla="*/ 13373094 h 13373094"/>
              <a:gd name="connsiteX6" fmla="*/ 0 w 11996261"/>
              <a:gd name="connsiteY6" fmla="*/ 6675117 h 13373094"/>
              <a:gd name="connsiteX0" fmla="*/ 16986 w 11944667"/>
              <a:gd name="connsiteY0" fmla="*/ 3543297 h 13373094"/>
              <a:gd name="connsiteX1" fmla="*/ 3543300 w 11944667"/>
              <a:gd name="connsiteY1" fmla="*/ 0 h 13373094"/>
              <a:gd name="connsiteX2" fmla="*/ 11944667 w 11944667"/>
              <a:gd name="connsiteY2" fmla="*/ 22860 h 13373094"/>
              <a:gd name="connsiteX3" fmla="*/ 11904821 w 11944667"/>
              <a:gd name="connsiteY3" fmla="*/ 7132317 h 13373094"/>
              <a:gd name="connsiteX4" fmla="*/ 5589587 w 11944667"/>
              <a:gd name="connsiteY4" fmla="*/ 13373094 h 13373094"/>
              <a:gd name="connsiteX5" fmla="*/ 0 w 11944667"/>
              <a:gd name="connsiteY5" fmla="*/ 13373094 h 13373094"/>
              <a:gd name="connsiteX6" fmla="*/ 16986 w 11944667"/>
              <a:gd name="connsiteY6" fmla="*/ 3543297 h 1337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667" h="13373094">
                <a:moveTo>
                  <a:pt x="16986" y="3543297"/>
                </a:moveTo>
                <a:lnTo>
                  <a:pt x="3543300" y="0"/>
                </a:lnTo>
                <a:lnTo>
                  <a:pt x="11944667" y="22860"/>
                </a:lnTo>
                <a:lnTo>
                  <a:pt x="11904821" y="7132317"/>
                </a:lnTo>
                <a:lnTo>
                  <a:pt x="5589587" y="13373094"/>
                </a:lnTo>
                <a:lnTo>
                  <a:pt x="0" y="13373094"/>
                </a:lnTo>
                <a:lnTo>
                  <a:pt x="16986" y="3543297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</a:t>
            </a:r>
            <a:endParaRPr lang="tr-TR" dirty="0"/>
          </a:p>
        </p:txBody>
      </p:sp>
      <p:sp>
        <p:nvSpPr>
          <p:cNvPr id="8" name="Полилиния 27">
            <a:extLst>
              <a:ext uri="{FF2B5EF4-FFF2-40B4-BE49-F238E27FC236}">
                <a16:creationId xmlns:a16="http://schemas.microsoft.com/office/drawing/2014/main" id="{3F8C2B78-8E73-F348-BCD9-01AF260C38D3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cxnSp>
        <p:nvCxnSpPr>
          <p:cNvPr id="20" name="Straight Connector 55">
            <a:extLst>
              <a:ext uri="{FF2B5EF4-FFF2-40B4-BE49-F238E27FC236}">
                <a16:creationId xmlns:a16="http://schemas.microsoft.com/office/drawing/2014/main" id="{49210BD3-D483-8F41-AB63-9D6860465D42}"/>
              </a:ext>
            </a:extLst>
          </p:cNvPr>
          <p:cNvCxnSpPr>
            <a:cxnSpLocks/>
          </p:cNvCxnSpPr>
          <p:nvPr userDrawn="1"/>
        </p:nvCxnSpPr>
        <p:spPr>
          <a:xfrm flipH="1">
            <a:off x="-538818" y="5852160"/>
            <a:ext cx="4082118" cy="4092584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Metin Yer Tutucusu 20">
            <a:extLst>
              <a:ext uri="{FF2B5EF4-FFF2-40B4-BE49-F238E27FC236}">
                <a16:creationId xmlns:a16="http://schemas.microsoft.com/office/drawing/2014/main" id="{B33A7DF9-1B50-0848-9D88-22B2310372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23" name="Resim Yer Tutucusu 19">
            <a:extLst>
              <a:ext uri="{FF2B5EF4-FFF2-40B4-BE49-F238E27FC236}">
                <a16:creationId xmlns:a16="http://schemas.microsoft.com/office/drawing/2014/main" id="{225B4959-52E9-D54F-BE0B-86265E2C79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4319" y="608806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26" name="Прямоугольный треугольник 30">
            <a:extLst>
              <a:ext uri="{FF2B5EF4-FFF2-40B4-BE49-F238E27FC236}">
                <a16:creationId xmlns:a16="http://schemas.microsoft.com/office/drawing/2014/main" id="{67BE0AF8-0952-954E-BFB5-F367D68EE01A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96853CB1-0BD2-6842-903A-0E1B9258874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31" name="Metin Yer Tutucusu 16">
            <a:extLst>
              <a:ext uri="{FF2B5EF4-FFF2-40B4-BE49-F238E27FC236}">
                <a16:creationId xmlns:a16="http://schemas.microsoft.com/office/drawing/2014/main" id="{4E2724A6-798B-D34D-A104-322CBECBFE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51212" y="2361739"/>
            <a:ext cx="3818068" cy="667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2" name="Metin Yer Tutucusu 16">
            <a:extLst>
              <a:ext uri="{FF2B5EF4-FFF2-40B4-BE49-F238E27FC236}">
                <a16:creationId xmlns:a16="http://schemas.microsoft.com/office/drawing/2014/main" id="{E6ACC404-95A7-B44A-8B1B-0CB195D040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1671" y="2000642"/>
            <a:ext cx="4391193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33" name="Metin Yer Tutucusu 16">
            <a:extLst>
              <a:ext uri="{FF2B5EF4-FFF2-40B4-BE49-F238E27FC236}">
                <a16:creationId xmlns:a16="http://schemas.microsoft.com/office/drawing/2014/main" id="{51BF7228-1A46-3D4D-B75C-3D6F5A01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51212" y="3790097"/>
            <a:ext cx="3818068" cy="667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0" name="Metin Yer Tutucusu 16">
            <a:extLst>
              <a:ext uri="{FF2B5EF4-FFF2-40B4-BE49-F238E27FC236}">
                <a16:creationId xmlns:a16="http://schemas.microsoft.com/office/drawing/2014/main" id="{0E396EF2-0C36-A04E-A047-E03AD68E2B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1671" y="3429000"/>
            <a:ext cx="4391193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41" name="Metin Yer Tutucusu 16">
            <a:extLst>
              <a:ext uri="{FF2B5EF4-FFF2-40B4-BE49-F238E27FC236}">
                <a16:creationId xmlns:a16="http://schemas.microsoft.com/office/drawing/2014/main" id="{0187B534-8FDF-0E49-A8A9-190E226FDEC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1212" y="5230257"/>
            <a:ext cx="3818068" cy="667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2" name="Metin Yer Tutucusu 16">
            <a:extLst>
              <a:ext uri="{FF2B5EF4-FFF2-40B4-BE49-F238E27FC236}">
                <a16:creationId xmlns:a16="http://schemas.microsoft.com/office/drawing/2014/main" id="{82999C82-C179-FE47-823A-7CE3B06270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41671" y="4869160"/>
            <a:ext cx="4391193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25" name="Metin Yer Tutucusu 14">
            <a:extLst>
              <a:ext uri="{FF2B5EF4-FFF2-40B4-BE49-F238E27FC236}">
                <a16:creationId xmlns:a16="http://schemas.microsoft.com/office/drawing/2014/main" id="{B60610BF-000E-504E-BA46-4128716F99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863C69-C32F-3F4C-890C-B9486E66C6F0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323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 21">
            <a:extLst>
              <a:ext uri="{FF2B5EF4-FFF2-40B4-BE49-F238E27FC236}">
                <a16:creationId xmlns:a16="http://schemas.microsoft.com/office/drawing/2014/main" id="{CCE171AF-F940-1B4B-8137-4D8D0384C482}"/>
              </a:ext>
            </a:extLst>
          </p:cNvPr>
          <p:cNvSpPr/>
          <p:nvPr userDrawn="1"/>
        </p:nvSpPr>
        <p:spPr bwMode="auto">
          <a:xfrm rot="16200000" flipH="1">
            <a:off x="1962105" y="1308744"/>
            <a:ext cx="3859164" cy="7521941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19" name="Полилиния 27">
            <a:extLst>
              <a:ext uri="{FF2B5EF4-FFF2-40B4-BE49-F238E27FC236}">
                <a16:creationId xmlns:a16="http://schemas.microsoft.com/office/drawing/2014/main" id="{EF9BD551-70D5-7C45-92B6-0A6B5A3D20A9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21" name="Прямоугольный треугольник 30">
            <a:extLst>
              <a:ext uri="{FF2B5EF4-FFF2-40B4-BE49-F238E27FC236}">
                <a16:creationId xmlns:a16="http://schemas.microsoft.com/office/drawing/2014/main" id="{85DE008C-6165-3446-941C-447951E7DBB7}"/>
              </a:ext>
            </a:extLst>
          </p:cNvPr>
          <p:cNvSpPr/>
          <p:nvPr userDrawn="1"/>
        </p:nvSpPr>
        <p:spPr bwMode="auto">
          <a:xfrm flipH="1">
            <a:off x="8996518" y="3716595"/>
            <a:ext cx="3239729" cy="3212547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44" name="Resim Yer Tutucusu 5">
            <a:extLst>
              <a:ext uri="{FF2B5EF4-FFF2-40B4-BE49-F238E27FC236}">
                <a16:creationId xmlns:a16="http://schemas.microsoft.com/office/drawing/2014/main" id="{92CE2194-B261-7042-9FF5-8E209F1E710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-117989" y="-117988"/>
            <a:ext cx="6929455" cy="6895978"/>
          </a:xfrm>
          <a:custGeom>
            <a:avLst/>
            <a:gdLst>
              <a:gd name="connsiteX0" fmla="*/ 0 w 11739563"/>
              <a:gd name="connsiteY0" fmla="*/ 13716000 h 13716000"/>
              <a:gd name="connsiteX1" fmla="*/ 0 w 11739563"/>
              <a:gd name="connsiteY1" fmla="*/ 0 h 13716000"/>
              <a:gd name="connsiteX2" fmla="*/ 11739563 w 11739563"/>
              <a:gd name="connsiteY2" fmla="*/ 13716000 h 13716000"/>
              <a:gd name="connsiteX3" fmla="*/ 0 w 11739563"/>
              <a:gd name="connsiteY3" fmla="*/ 13716000 h 13716000"/>
              <a:gd name="connsiteX0" fmla="*/ 0 w 11739563"/>
              <a:gd name="connsiteY0" fmla="*/ 13716000 h 13716000"/>
              <a:gd name="connsiteX1" fmla="*/ 11710220 w 11739563"/>
              <a:gd name="connsiteY1" fmla="*/ 0 h 13716000"/>
              <a:gd name="connsiteX2" fmla="*/ 11739563 w 11739563"/>
              <a:gd name="connsiteY2" fmla="*/ 13716000 h 13716000"/>
              <a:gd name="connsiteX3" fmla="*/ 0 w 11739563"/>
              <a:gd name="connsiteY3" fmla="*/ 13716000 h 13716000"/>
              <a:gd name="connsiteX0" fmla="*/ 0 w 11828054"/>
              <a:gd name="connsiteY0" fmla="*/ 0 h 13745496"/>
              <a:gd name="connsiteX1" fmla="*/ 11798711 w 11828054"/>
              <a:gd name="connsiteY1" fmla="*/ 29496 h 13745496"/>
              <a:gd name="connsiteX2" fmla="*/ 11828054 w 11828054"/>
              <a:gd name="connsiteY2" fmla="*/ 13745496 h 13745496"/>
              <a:gd name="connsiteX3" fmla="*/ 0 w 11828054"/>
              <a:gd name="connsiteY3" fmla="*/ 0 h 13745496"/>
              <a:gd name="connsiteX0" fmla="*/ 88643 w 11887354"/>
              <a:gd name="connsiteY0" fmla="*/ 0 h 11946193"/>
              <a:gd name="connsiteX1" fmla="*/ 11887354 w 11887354"/>
              <a:gd name="connsiteY1" fmla="*/ 29496 h 11946193"/>
              <a:gd name="connsiteX2" fmla="*/ 0 w 11887354"/>
              <a:gd name="connsiteY2" fmla="*/ 11946193 h 11946193"/>
              <a:gd name="connsiteX3" fmla="*/ 88643 w 11887354"/>
              <a:gd name="connsiteY3" fmla="*/ 0 h 11946193"/>
              <a:gd name="connsiteX0" fmla="*/ 0 w 11946195"/>
              <a:gd name="connsiteY0" fmla="*/ 0 h 12093676"/>
              <a:gd name="connsiteX1" fmla="*/ 11946195 w 11946195"/>
              <a:gd name="connsiteY1" fmla="*/ 176979 h 12093676"/>
              <a:gd name="connsiteX2" fmla="*/ 58841 w 11946195"/>
              <a:gd name="connsiteY2" fmla="*/ 12093676 h 12093676"/>
              <a:gd name="connsiteX3" fmla="*/ 0 w 11946195"/>
              <a:gd name="connsiteY3" fmla="*/ 0 h 12093676"/>
              <a:gd name="connsiteX0" fmla="*/ 0 w 12211666"/>
              <a:gd name="connsiteY0" fmla="*/ 58995 h 12152671"/>
              <a:gd name="connsiteX1" fmla="*/ 12211666 w 12211666"/>
              <a:gd name="connsiteY1" fmla="*/ 0 h 12152671"/>
              <a:gd name="connsiteX2" fmla="*/ 58841 w 12211666"/>
              <a:gd name="connsiteY2" fmla="*/ 12152671 h 12152671"/>
              <a:gd name="connsiteX3" fmla="*/ 0 w 12211666"/>
              <a:gd name="connsiteY3" fmla="*/ 58995 h 1215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11666" h="12152671">
                <a:moveTo>
                  <a:pt x="0" y="58995"/>
                </a:moveTo>
                <a:lnTo>
                  <a:pt x="12211666" y="0"/>
                </a:lnTo>
                <a:lnTo>
                  <a:pt x="58841" y="12152671"/>
                </a:lnTo>
                <a:lnTo>
                  <a:pt x="0" y="58995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</a:t>
            </a:r>
            <a:endParaRPr lang="tr-TR" dirty="0"/>
          </a:p>
        </p:txBody>
      </p:sp>
      <p:sp>
        <p:nvSpPr>
          <p:cNvPr id="37" name="Полилиния 21">
            <a:extLst>
              <a:ext uri="{FF2B5EF4-FFF2-40B4-BE49-F238E27FC236}">
                <a16:creationId xmlns:a16="http://schemas.microsoft.com/office/drawing/2014/main" id="{DA9BACAD-0A5C-3741-9078-324291786DB9}"/>
              </a:ext>
            </a:extLst>
          </p:cNvPr>
          <p:cNvSpPr/>
          <p:nvPr userDrawn="1"/>
        </p:nvSpPr>
        <p:spPr bwMode="auto">
          <a:xfrm rot="16200000" flipH="1">
            <a:off x="4520321" y="-601464"/>
            <a:ext cx="2198412" cy="4284951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rgbClr val="C8102E">
              <a:alpha val="12000"/>
            </a:srgb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45" name="Metin Yer Tutucusu 14">
            <a:extLst>
              <a:ext uri="{FF2B5EF4-FFF2-40B4-BE49-F238E27FC236}">
                <a16:creationId xmlns:a16="http://schemas.microsoft.com/office/drawing/2014/main" id="{334599CD-8099-594D-8FB6-742B887C47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94890" y="4012825"/>
            <a:ext cx="5660591" cy="6620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4400" b="1" i="0" u="none" strike="noStrike" kern="1200" cap="none" spc="0" normalizeH="0" baseline="0" dirty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6" name="Metin Yer Tutucusu 14">
            <a:extLst>
              <a:ext uri="{FF2B5EF4-FFF2-40B4-BE49-F238E27FC236}">
                <a16:creationId xmlns:a16="http://schemas.microsoft.com/office/drawing/2014/main" id="{5AD7A6FD-7756-3748-A927-CA11AD2934D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91080" y="4717675"/>
            <a:ext cx="5504381" cy="73443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3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48" name="Resim Yer Tutucusu 19">
            <a:extLst>
              <a:ext uri="{FF2B5EF4-FFF2-40B4-BE49-F238E27FC236}">
                <a16:creationId xmlns:a16="http://schemas.microsoft.com/office/drawing/2014/main" id="{6A61ECDB-6E99-C444-9EF6-429513D3892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08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2" name="Metin Yer Tutucusu 20">
            <a:extLst>
              <a:ext uri="{FF2B5EF4-FFF2-40B4-BE49-F238E27FC236}">
                <a16:creationId xmlns:a16="http://schemas.microsoft.com/office/drawing/2014/main" id="{500E7DF0-23E3-F640-8DDF-C3BEC741F06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</p:spTree>
    <p:extLst>
      <p:ext uri="{BB962C8B-B14F-4D97-AF65-F5344CB8AC3E}">
        <p14:creationId xmlns:p14="http://schemas.microsoft.com/office/powerpoint/2010/main" val="136562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Resim 35">
            <a:extLst>
              <a:ext uri="{FF2B5EF4-FFF2-40B4-BE49-F238E27FC236}">
                <a16:creationId xmlns:a16="http://schemas.microsoft.com/office/drawing/2014/main" id="{F7FA74BC-5085-CC4E-9D7C-9E5952FCB7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006" y="0"/>
            <a:ext cx="16070297" cy="9040446"/>
          </a:xfrm>
          <a:custGeom>
            <a:avLst/>
            <a:gdLst>
              <a:gd name="connsiteX0" fmla="*/ 13513536 w 24441152"/>
              <a:gd name="connsiteY0" fmla="*/ 0 h 13735100"/>
              <a:gd name="connsiteX1" fmla="*/ 24441152 w 24441152"/>
              <a:gd name="connsiteY1" fmla="*/ 0 h 13735100"/>
              <a:gd name="connsiteX2" fmla="*/ 24441152 w 24441152"/>
              <a:gd name="connsiteY2" fmla="*/ 3168638 h 13735100"/>
              <a:gd name="connsiteX3" fmla="*/ 13828651 w 24441152"/>
              <a:gd name="connsiteY3" fmla="*/ 13735100 h 13735100"/>
              <a:gd name="connsiteX4" fmla="*/ 0 w 24441152"/>
              <a:gd name="connsiteY4" fmla="*/ 13735100 h 13735100"/>
              <a:gd name="connsiteX5" fmla="*/ 0 w 24441152"/>
              <a:gd name="connsiteY5" fmla="*/ 13454910 h 137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41152" h="13735100">
                <a:moveTo>
                  <a:pt x="13513536" y="0"/>
                </a:moveTo>
                <a:lnTo>
                  <a:pt x="24441152" y="0"/>
                </a:lnTo>
                <a:lnTo>
                  <a:pt x="24441152" y="3168638"/>
                </a:lnTo>
                <a:lnTo>
                  <a:pt x="13828651" y="13735100"/>
                </a:lnTo>
                <a:lnTo>
                  <a:pt x="0" y="13735100"/>
                </a:lnTo>
                <a:lnTo>
                  <a:pt x="0" y="13454910"/>
                </a:lnTo>
                <a:close/>
              </a:path>
            </a:pathLst>
          </a:custGeom>
          <a:solidFill>
            <a:srgbClr val="C8102E"/>
          </a:solidFill>
        </p:spPr>
      </p:pic>
      <p:sp>
        <p:nvSpPr>
          <p:cNvPr id="19" name="Полилиния 27">
            <a:extLst>
              <a:ext uri="{FF2B5EF4-FFF2-40B4-BE49-F238E27FC236}">
                <a16:creationId xmlns:a16="http://schemas.microsoft.com/office/drawing/2014/main" id="{EF9BD551-70D5-7C45-92B6-0A6B5A3D20A9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21" name="Прямоугольный треугольник 30">
            <a:extLst>
              <a:ext uri="{FF2B5EF4-FFF2-40B4-BE49-F238E27FC236}">
                <a16:creationId xmlns:a16="http://schemas.microsoft.com/office/drawing/2014/main" id="{85DE008C-6165-3446-941C-447951E7DBB7}"/>
              </a:ext>
            </a:extLst>
          </p:cNvPr>
          <p:cNvSpPr/>
          <p:nvPr userDrawn="1"/>
        </p:nvSpPr>
        <p:spPr bwMode="auto">
          <a:xfrm flipH="1">
            <a:off x="8996518" y="3716595"/>
            <a:ext cx="3239729" cy="3212547"/>
          </a:xfrm>
          <a:prstGeom prst="rtTriangle">
            <a:avLst/>
          </a:prstGeom>
          <a:solidFill>
            <a:srgbClr val="0C0C15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44" name="Resim Yer Tutucusu 5">
            <a:extLst>
              <a:ext uri="{FF2B5EF4-FFF2-40B4-BE49-F238E27FC236}">
                <a16:creationId xmlns:a16="http://schemas.microsoft.com/office/drawing/2014/main" id="{92CE2194-B261-7042-9FF5-8E209F1E710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-117989" y="-117988"/>
            <a:ext cx="6929455" cy="6895978"/>
          </a:xfrm>
          <a:custGeom>
            <a:avLst/>
            <a:gdLst>
              <a:gd name="connsiteX0" fmla="*/ 0 w 11739563"/>
              <a:gd name="connsiteY0" fmla="*/ 13716000 h 13716000"/>
              <a:gd name="connsiteX1" fmla="*/ 0 w 11739563"/>
              <a:gd name="connsiteY1" fmla="*/ 0 h 13716000"/>
              <a:gd name="connsiteX2" fmla="*/ 11739563 w 11739563"/>
              <a:gd name="connsiteY2" fmla="*/ 13716000 h 13716000"/>
              <a:gd name="connsiteX3" fmla="*/ 0 w 11739563"/>
              <a:gd name="connsiteY3" fmla="*/ 13716000 h 13716000"/>
              <a:gd name="connsiteX0" fmla="*/ 0 w 11739563"/>
              <a:gd name="connsiteY0" fmla="*/ 13716000 h 13716000"/>
              <a:gd name="connsiteX1" fmla="*/ 11710220 w 11739563"/>
              <a:gd name="connsiteY1" fmla="*/ 0 h 13716000"/>
              <a:gd name="connsiteX2" fmla="*/ 11739563 w 11739563"/>
              <a:gd name="connsiteY2" fmla="*/ 13716000 h 13716000"/>
              <a:gd name="connsiteX3" fmla="*/ 0 w 11739563"/>
              <a:gd name="connsiteY3" fmla="*/ 13716000 h 13716000"/>
              <a:gd name="connsiteX0" fmla="*/ 0 w 11828054"/>
              <a:gd name="connsiteY0" fmla="*/ 0 h 13745496"/>
              <a:gd name="connsiteX1" fmla="*/ 11798711 w 11828054"/>
              <a:gd name="connsiteY1" fmla="*/ 29496 h 13745496"/>
              <a:gd name="connsiteX2" fmla="*/ 11828054 w 11828054"/>
              <a:gd name="connsiteY2" fmla="*/ 13745496 h 13745496"/>
              <a:gd name="connsiteX3" fmla="*/ 0 w 11828054"/>
              <a:gd name="connsiteY3" fmla="*/ 0 h 13745496"/>
              <a:gd name="connsiteX0" fmla="*/ 88643 w 11887354"/>
              <a:gd name="connsiteY0" fmla="*/ 0 h 11946193"/>
              <a:gd name="connsiteX1" fmla="*/ 11887354 w 11887354"/>
              <a:gd name="connsiteY1" fmla="*/ 29496 h 11946193"/>
              <a:gd name="connsiteX2" fmla="*/ 0 w 11887354"/>
              <a:gd name="connsiteY2" fmla="*/ 11946193 h 11946193"/>
              <a:gd name="connsiteX3" fmla="*/ 88643 w 11887354"/>
              <a:gd name="connsiteY3" fmla="*/ 0 h 11946193"/>
              <a:gd name="connsiteX0" fmla="*/ 0 w 11946195"/>
              <a:gd name="connsiteY0" fmla="*/ 0 h 12093676"/>
              <a:gd name="connsiteX1" fmla="*/ 11946195 w 11946195"/>
              <a:gd name="connsiteY1" fmla="*/ 176979 h 12093676"/>
              <a:gd name="connsiteX2" fmla="*/ 58841 w 11946195"/>
              <a:gd name="connsiteY2" fmla="*/ 12093676 h 12093676"/>
              <a:gd name="connsiteX3" fmla="*/ 0 w 11946195"/>
              <a:gd name="connsiteY3" fmla="*/ 0 h 12093676"/>
              <a:gd name="connsiteX0" fmla="*/ 0 w 12211666"/>
              <a:gd name="connsiteY0" fmla="*/ 58995 h 12152671"/>
              <a:gd name="connsiteX1" fmla="*/ 12211666 w 12211666"/>
              <a:gd name="connsiteY1" fmla="*/ 0 h 12152671"/>
              <a:gd name="connsiteX2" fmla="*/ 58841 w 12211666"/>
              <a:gd name="connsiteY2" fmla="*/ 12152671 h 12152671"/>
              <a:gd name="connsiteX3" fmla="*/ 0 w 12211666"/>
              <a:gd name="connsiteY3" fmla="*/ 58995 h 1215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11666" h="12152671">
                <a:moveTo>
                  <a:pt x="0" y="58995"/>
                </a:moveTo>
                <a:lnTo>
                  <a:pt x="12211666" y="0"/>
                </a:lnTo>
                <a:lnTo>
                  <a:pt x="58841" y="12152671"/>
                </a:lnTo>
                <a:lnTo>
                  <a:pt x="0" y="58995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2</a:t>
            </a:r>
            <a:endParaRPr lang="tr-TR" dirty="0"/>
          </a:p>
        </p:txBody>
      </p:sp>
      <p:sp>
        <p:nvSpPr>
          <p:cNvPr id="45" name="Metin Yer Tutucusu 14">
            <a:extLst>
              <a:ext uri="{FF2B5EF4-FFF2-40B4-BE49-F238E27FC236}">
                <a16:creationId xmlns:a16="http://schemas.microsoft.com/office/drawing/2014/main" id="{334599CD-8099-594D-8FB6-742B887C47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94890" y="4012825"/>
            <a:ext cx="5660591" cy="6620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48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6" name="Metin Yer Tutucusu 14">
            <a:extLst>
              <a:ext uri="{FF2B5EF4-FFF2-40B4-BE49-F238E27FC236}">
                <a16:creationId xmlns:a16="http://schemas.microsoft.com/office/drawing/2014/main" id="{5AD7A6FD-7756-3748-A927-CA11AD2934D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91080" y="4717675"/>
            <a:ext cx="5504381" cy="73443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3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47" name="Metin Yer Tutucusu 20">
            <a:extLst>
              <a:ext uri="{FF2B5EF4-FFF2-40B4-BE49-F238E27FC236}">
                <a16:creationId xmlns:a16="http://schemas.microsoft.com/office/drawing/2014/main" id="{A9934FC6-53AF-374B-A468-A40785B541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48" name="Resim Yer Tutucusu 19">
            <a:extLst>
              <a:ext uri="{FF2B5EF4-FFF2-40B4-BE49-F238E27FC236}">
                <a16:creationId xmlns:a16="http://schemas.microsoft.com/office/drawing/2014/main" id="{6A61ECDB-6E99-C444-9EF6-429513D3892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08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1" name="Resim Yer Tutucusu 2">
            <a:extLst>
              <a:ext uri="{FF2B5EF4-FFF2-40B4-BE49-F238E27FC236}">
                <a16:creationId xmlns:a16="http://schemas.microsoft.com/office/drawing/2014/main" id="{D8AC8294-F95F-1547-ACD1-7EBD614D0D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67664" y="872341"/>
            <a:ext cx="4542504" cy="2505040"/>
          </a:xfrm>
          <a:custGeom>
            <a:avLst/>
            <a:gdLst>
              <a:gd name="connsiteX0" fmla="*/ 0 w 3921710"/>
              <a:gd name="connsiteY0" fmla="*/ 5100637 h 5100637"/>
              <a:gd name="connsiteX1" fmla="*/ 980428 w 3921710"/>
              <a:gd name="connsiteY1" fmla="*/ 0 h 5100637"/>
              <a:gd name="connsiteX2" fmla="*/ 3921710 w 3921710"/>
              <a:gd name="connsiteY2" fmla="*/ 0 h 5100637"/>
              <a:gd name="connsiteX3" fmla="*/ 2941283 w 3921710"/>
              <a:gd name="connsiteY3" fmla="*/ 5100637 h 5100637"/>
              <a:gd name="connsiteX4" fmla="*/ 0 w 3921710"/>
              <a:gd name="connsiteY4" fmla="*/ 5100637 h 5100637"/>
              <a:gd name="connsiteX0" fmla="*/ 0 w 6337651"/>
              <a:gd name="connsiteY0" fmla="*/ 3887854 h 5100637"/>
              <a:gd name="connsiteX1" fmla="*/ 3396369 w 6337651"/>
              <a:gd name="connsiteY1" fmla="*/ 0 h 5100637"/>
              <a:gd name="connsiteX2" fmla="*/ 6337651 w 6337651"/>
              <a:gd name="connsiteY2" fmla="*/ 0 h 5100637"/>
              <a:gd name="connsiteX3" fmla="*/ 5357224 w 6337651"/>
              <a:gd name="connsiteY3" fmla="*/ 5100637 h 5100637"/>
              <a:gd name="connsiteX4" fmla="*/ 0 w 6337651"/>
              <a:gd name="connsiteY4" fmla="*/ 3887854 h 5100637"/>
              <a:gd name="connsiteX0" fmla="*/ 0 w 6337651"/>
              <a:gd name="connsiteY0" fmla="*/ 3887854 h 3897479"/>
              <a:gd name="connsiteX1" fmla="*/ 3396369 w 6337651"/>
              <a:gd name="connsiteY1" fmla="*/ 0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37651"/>
              <a:gd name="connsiteY0" fmla="*/ 3887854 h 3897479"/>
              <a:gd name="connsiteX1" fmla="*/ 3482996 w 6337651"/>
              <a:gd name="connsiteY1" fmla="*/ 38501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37651"/>
              <a:gd name="connsiteY0" fmla="*/ 3887854 h 3897479"/>
              <a:gd name="connsiteX1" fmla="*/ 3516916 w 6337651"/>
              <a:gd name="connsiteY1" fmla="*/ 2161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67802"/>
              <a:gd name="connsiteY0" fmla="*/ 3885693 h 3895318"/>
              <a:gd name="connsiteX1" fmla="*/ 3516916 w 6367802"/>
              <a:gd name="connsiteY1" fmla="*/ 0 h 3895318"/>
              <a:gd name="connsiteX2" fmla="*/ 6367802 w 6367802"/>
              <a:gd name="connsiteY2" fmla="*/ 2382 h 3895318"/>
              <a:gd name="connsiteX3" fmla="*/ 2816154 w 6367802"/>
              <a:gd name="connsiteY3" fmla="*/ 3895318 h 3895318"/>
              <a:gd name="connsiteX4" fmla="*/ 0 w 6367802"/>
              <a:gd name="connsiteY4" fmla="*/ 3885693 h 3895318"/>
              <a:gd name="connsiteX0" fmla="*/ 0 w 6367802"/>
              <a:gd name="connsiteY0" fmla="*/ 3885693 h 3908946"/>
              <a:gd name="connsiteX1" fmla="*/ 3516916 w 6367802"/>
              <a:gd name="connsiteY1" fmla="*/ 0 h 3908946"/>
              <a:gd name="connsiteX2" fmla="*/ 6367802 w 6367802"/>
              <a:gd name="connsiteY2" fmla="*/ 2382 h 3908946"/>
              <a:gd name="connsiteX3" fmla="*/ 2868918 w 6367802"/>
              <a:gd name="connsiteY3" fmla="*/ 3908946 h 3908946"/>
              <a:gd name="connsiteX4" fmla="*/ 0 w 6367802"/>
              <a:gd name="connsiteY4" fmla="*/ 3885693 h 3908946"/>
              <a:gd name="connsiteX0" fmla="*/ 0 w 6360264"/>
              <a:gd name="connsiteY0" fmla="*/ 3908406 h 3908946"/>
              <a:gd name="connsiteX1" fmla="*/ 3509378 w 6360264"/>
              <a:gd name="connsiteY1" fmla="*/ 0 h 3908946"/>
              <a:gd name="connsiteX2" fmla="*/ 6360264 w 6360264"/>
              <a:gd name="connsiteY2" fmla="*/ 2382 h 3908946"/>
              <a:gd name="connsiteX3" fmla="*/ 2861380 w 6360264"/>
              <a:gd name="connsiteY3" fmla="*/ 3908946 h 3908946"/>
              <a:gd name="connsiteX4" fmla="*/ 0 w 6360264"/>
              <a:gd name="connsiteY4" fmla="*/ 3908406 h 390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0264" h="3908946">
                <a:moveTo>
                  <a:pt x="0" y="3908406"/>
                </a:moveTo>
                <a:lnTo>
                  <a:pt x="3509378" y="0"/>
                </a:lnTo>
                <a:lnTo>
                  <a:pt x="6360264" y="2382"/>
                </a:lnTo>
                <a:lnTo>
                  <a:pt x="2861380" y="3908946"/>
                </a:lnTo>
                <a:lnTo>
                  <a:pt x="0" y="3908406"/>
                </a:ln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 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110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21">
            <a:extLst>
              <a:ext uri="{FF2B5EF4-FFF2-40B4-BE49-F238E27FC236}">
                <a16:creationId xmlns:a16="http://schemas.microsoft.com/office/drawing/2014/main" id="{A7EA68AF-F32E-8049-BE98-928E78DD6E1D}"/>
              </a:ext>
            </a:extLst>
          </p:cNvPr>
          <p:cNvSpPr/>
          <p:nvPr userDrawn="1"/>
        </p:nvSpPr>
        <p:spPr bwMode="auto">
          <a:xfrm rot="16200000" flipH="1">
            <a:off x="1264244" y="1097865"/>
            <a:ext cx="1872887" cy="3650466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rgbClr val="1D1D1D">
              <a:alpha val="5000"/>
            </a:srgb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5" name="Полилиния 27">
            <a:extLst>
              <a:ext uri="{FF2B5EF4-FFF2-40B4-BE49-F238E27FC236}">
                <a16:creationId xmlns:a16="http://schemas.microsoft.com/office/drawing/2014/main" id="{970D8A27-B16E-094E-A44A-94000A76FDF4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6" name="Прямоугольный треугольник 30">
            <a:extLst>
              <a:ext uri="{FF2B5EF4-FFF2-40B4-BE49-F238E27FC236}">
                <a16:creationId xmlns:a16="http://schemas.microsoft.com/office/drawing/2014/main" id="{995FFB10-B14E-A94F-8707-F3C451AE5AEA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CD1A32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7" name="Полилиния 14">
            <a:extLst>
              <a:ext uri="{FF2B5EF4-FFF2-40B4-BE49-F238E27FC236}">
                <a16:creationId xmlns:a16="http://schemas.microsoft.com/office/drawing/2014/main" id="{FDC290E3-F23E-E64C-A00E-028EC7D50EE0}"/>
              </a:ext>
            </a:extLst>
          </p:cNvPr>
          <p:cNvSpPr/>
          <p:nvPr userDrawn="1"/>
        </p:nvSpPr>
        <p:spPr bwMode="auto">
          <a:xfrm>
            <a:off x="0" y="0"/>
            <a:ext cx="4732436" cy="470993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B1E37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17" name="Resim Yer Tutucusu 19">
            <a:extLst>
              <a:ext uri="{FF2B5EF4-FFF2-40B4-BE49-F238E27FC236}">
                <a16:creationId xmlns:a16="http://schemas.microsoft.com/office/drawing/2014/main" id="{F879CF8A-3580-AE41-A9E9-6D7D18001D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08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2" name="Полилиния 21">
            <a:extLst>
              <a:ext uri="{FF2B5EF4-FFF2-40B4-BE49-F238E27FC236}">
                <a16:creationId xmlns:a16="http://schemas.microsoft.com/office/drawing/2014/main" id="{BE97B781-29C6-0243-8A86-9FD64ADCAB1B}"/>
              </a:ext>
            </a:extLst>
          </p:cNvPr>
          <p:cNvSpPr/>
          <p:nvPr userDrawn="1"/>
        </p:nvSpPr>
        <p:spPr bwMode="auto">
          <a:xfrm rot="16200000" flipH="1">
            <a:off x="5844228" y="-1607875"/>
            <a:ext cx="3388168" cy="6603917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22" name="Resim Yer Tutucusu 2">
            <a:extLst>
              <a:ext uri="{FF2B5EF4-FFF2-40B4-BE49-F238E27FC236}">
                <a16:creationId xmlns:a16="http://schemas.microsoft.com/office/drawing/2014/main" id="{172AE58D-4A6A-E243-B19F-DE2DEA8C0B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792" y="3559402"/>
            <a:ext cx="6939624" cy="3538629"/>
          </a:xfrm>
          <a:custGeom>
            <a:avLst/>
            <a:gdLst>
              <a:gd name="connsiteX0" fmla="*/ 0 w 3921710"/>
              <a:gd name="connsiteY0" fmla="*/ 5100637 h 5100637"/>
              <a:gd name="connsiteX1" fmla="*/ 980428 w 3921710"/>
              <a:gd name="connsiteY1" fmla="*/ 0 h 5100637"/>
              <a:gd name="connsiteX2" fmla="*/ 3921710 w 3921710"/>
              <a:gd name="connsiteY2" fmla="*/ 0 h 5100637"/>
              <a:gd name="connsiteX3" fmla="*/ 2941283 w 3921710"/>
              <a:gd name="connsiteY3" fmla="*/ 5100637 h 5100637"/>
              <a:gd name="connsiteX4" fmla="*/ 0 w 3921710"/>
              <a:gd name="connsiteY4" fmla="*/ 5100637 h 5100637"/>
              <a:gd name="connsiteX0" fmla="*/ 0 w 6337651"/>
              <a:gd name="connsiteY0" fmla="*/ 3887854 h 5100637"/>
              <a:gd name="connsiteX1" fmla="*/ 3396369 w 6337651"/>
              <a:gd name="connsiteY1" fmla="*/ 0 h 5100637"/>
              <a:gd name="connsiteX2" fmla="*/ 6337651 w 6337651"/>
              <a:gd name="connsiteY2" fmla="*/ 0 h 5100637"/>
              <a:gd name="connsiteX3" fmla="*/ 5357224 w 6337651"/>
              <a:gd name="connsiteY3" fmla="*/ 5100637 h 5100637"/>
              <a:gd name="connsiteX4" fmla="*/ 0 w 6337651"/>
              <a:gd name="connsiteY4" fmla="*/ 3887854 h 5100637"/>
              <a:gd name="connsiteX0" fmla="*/ 0 w 6337651"/>
              <a:gd name="connsiteY0" fmla="*/ 3887854 h 3897479"/>
              <a:gd name="connsiteX1" fmla="*/ 3396369 w 6337651"/>
              <a:gd name="connsiteY1" fmla="*/ 0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37651"/>
              <a:gd name="connsiteY0" fmla="*/ 3887854 h 3897479"/>
              <a:gd name="connsiteX1" fmla="*/ 3482996 w 6337651"/>
              <a:gd name="connsiteY1" fmla="*/ 38501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37651"/>
              <a:gd name="connsiteY0" fmla="*/ 3887854 h 3897479"/>
              <a:gd name="connsiteX1" fmla="*/ 3516916 w 6337651"/>
              <a:gd name="connsiteY1" fmla="*/ 2161 h 3897479"/>
              <a:gd name="connsiteX2" fmla="*/ 6337651 w 6337651"/>
              <a:gd name="connsiteY2" fmla="*/ 0 h 3897479"/>
              <a:gd name="connsiteX3" fmla="*/ 2816154 w 6337651"/>
              <a:gd name="connsiteY3" fmla="*/ 3897479 h 3897479"/>
              <a:gd name="connsiteX4" fmla="*/ 0 w 6337651"/>
              <a:gd name="connsiteY4" fmla="*/ 3887854 h 3897479"/>
              <a:gd name="connsiteX0" fmla="*/ 0 w 6367802"/>
              <a:gd name="connsiteY0" fmla="*/ 3885693 h 3895318"/>
              <a:gd name="connsiteX1" fmla="*/ 3516916 w 6367802"/>
              <a:gd name="connsiteY1" fmla="*/ 0 h 3895318"/>
              <a:gd name="connsiteX2" fmla="*/ 6367802 w 6367802"/>
              <a:gd name="connsiteY2" fmla="*/ 2382 h 3895318"/>
              <a:gd name="connsiteX3" fmla="*/ 2816154 w 6367802"/>
              <a:gd name="connsiteY3" fmla="*/ 3895318 h 3895318"/>
              <a:gd name="connsiteX4" fmla="*/ 0 w 6367802"/>
              <a:gd name="connsiteY4" fmla="*/ 3885693 h 3895318"/>
              <a:gd name="connsiteX0" fmla="*/ 0 w 6367802"/>
              <a:gd name="connsiteY0" fmla="*/ 3885693 h 3908946"/>
              <a:gd name="connsiteX1" fmla="*/ 3516916 w 6367802"/>
              <a:gd name="connsiteY1" fmla="*/ 0 h 3908946"/>
              <a:gd name="connsiteX2" fmla="*/ 6367802 w 6367802"/>
              <a:gd name="connsiteY2" fmla="*/ 2382 h 3908946"/>
              <a:gd name="connsiteX3" fmla="*/ 2868918 w 6367802"/>
              <a:gd name="connsiteY3" fmla="*/ 3908946 h 3908946"/>
              <a:gd name="connsiteX4" fmla="*/ 0 w 6367802"/>
              <a:gd name="connsiteY4" fmla="*/ 3885693 h 3908946"/>
              <a:gd name="connsiteX0" fmla="*/ 0 w 6360264"/>
              <a:gd name="connsiteY0" fmla="*/ 3908406 h 3908946"/>
              <a:gd name="connsiteX1" fmla="*/ 3509378 w 6360264"/>
              <a:gd name="connsiteY1" fmla="*/ 0 h 3908946"/>
              <a:gd name="connsiteX2" fmla="*/ 6360264 w 6360264"/>
              <a:gd name="connsiteY2" fmla="*/ 2382 h 3908946"/>
              <a:gd name="connsiteX3" fmla="*/ 2861380 w 6360264"/>
              <a:gd name="connsiteY3" fmla="*/ 3908946 h 3908946"/>
              <a:gd name="connsiteX4" fmla="*/ 0 w 6360264"/>
              <a:gd name="connsiteY4" fmla="*/ 3908406 h 390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0264" h="3908946">
                <a:moveTo>
                  <a:pt x="0" y="3908406"/>
                </a:moveTo>
                <a:lnTo>
                  <a:pt x="3509378" y="0"/>
                </a:lnTo>
                <a:lnTo>
                  <a:pt x="6360264" y="2382"/>
                </a:lnTo>
                <a:lnTo>
                  <a:pt x="2861380" y="3908946"/>
                </a:lnTo>
                <a:lnTo>
                  <a:pt x="0" y="3908406"/>
                </a:ln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</a:t>
            </a:r>
            <a:endParaRPr lang="tr-TR" dirty="0"/>
          </a:p>
        </p:txBody>
      </p:sp>
      <p:sp>
        <p:nvSpPr>
          <p:cNvPr id="20" name="Metin Yer Tutucusu 14">
            <a:extLst>
              <a:ext uri="{FF2B5EF4-FFF2-40B4-BE49-F238E27FC236}">
                <a16:creationId xmlns:a16="http://schemas.microsoft.com/office/drawing/2014/main" id="{2E0E5E9C-FD8D-5D43-8FAF-0CA17D524C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0680" y="2424055"/>
            <a:ext cx="5660591" cy="662047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kumimoji="0" lang="tr-TR" sz="4800" b="1" i="0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21" name="Metin Yer Tutucusu 14">
            <a:extLst>
              <a:ext uri="{FF2B5EF4-FFF2-40B4-BE49-F238E27FC236}">
                <a16:creationId xmlns:a16="http://schemas.microsoft.com/office/drawing/2014/main" id="{A8FE796B-A21B-6C4F-93BE-6B85C75E36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56890" y="3128905"/>
            <a:ext cx="5504381" cy="734437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kumimoji="0" lang="tr-TR" sz="3600" b="0" i="0" u="none" strike="noStrike" kern="1200" cap="none" spc="0" normalizeH="0" baseline="0" dirty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9" name="Полилиния 21">
            <a:extLst>
              <a:ext uri="{FF2B5EF4-FFF2-40B4-BE49-F238E27FC236}">
                <a16:creationId xmlns:a16="http://schemas.microsoft.com/office/drawing/2014/main" id="{807208A6-CED2-6347-928E-C82B6E810A1B}"/>
              </a:ext>
            </a:extLst>
          </p:cNvPr>
          <p:cNvSpPr/>
          <p:nvPr userDrawn="1"/>
        </p:nvSpPr>
        <p:spPr bwMode="auto">
          <a:xfrm rot="16200000" flipH="1">
            <a:off x="4235634" y="5775221"/>
            <a:ext cx="1888869" cy="3681615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rgbClr val="CB1E37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18" name="Metin Yer Tutucusu 20">
            <a:extLst>
              <a:ext uri="{FF2B5EF4-FFF2-40B4-BE49-F238E27FC236}">
                <a16:creationId xmlns:a16="http://schemas.microsoft.com/office/drawing/2014/main" id="{ED4BE35B-4348-9C42-A369-DF1BBA9239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</p:spTree>
    <p:extLst>
      <p:ext uri="{BB962C8B-B14F-4D97-AF65-F5344CB8AC3E}">
        <p14:creationId xmlns:p14="http://schemas.microsoft.com/office/powerpoint/2010/main" val="417753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21">
            <a:extLst>
              <a:ext uri="{FF2B5EF4-FFF2-40B4-BE49-F238E27FC236}">
                <a16:creationId xmlns:a16="http://schemas.microsoft.com/office/drawing/2014/main" id="{26BE27F4-BB6B-284D-9AD4-B67FCB61366B}"/>
              </a:ext>
            </a:extLst>
          </p:cNvPr>
          <p:cNvSpPr/>
          <p:nvPr userDrawn="1"/>
        </p:nvSpPr>
        <p:spPr bwMode="auto">
          <a:xfrm rot="16200000" flipH="1">
            <a:off x="3378794" y="606375"/>
            <a:ext cx="1872887" cy="3650466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rgbClr val="1D1D1D">
              <a:alpha val="11000"/>
            </a:srgb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67C28F98-1FA7-324E-9B1E-8367DD97BE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5" b="29713"/>
          <a:stretch/>
        </p:blipFill>
        <p:spPr>
          <a:xfrm flipH="1">
            <a:off x="1" y="0"/>
            <a:ext cx="6813755" cy="6858000"/>
          </a:xfrm>
          <a:custGeom>
            <a:avLst/>
            <a:gdLst>
              <a:gd name="connsiteX0" fmla="*/ 0 w 7651996"/>
              <a:gd name="connsiteY0" fmla="*/ 0 h 9640574"/>
              <a:gd name="connsiteX1" fmla="*/ 7651996 w 7651996"/>
              <a:gd name="connsiteY1" fmla="*/ 0 h 9640574"/>
              <a:gd name="connsiteX2" fmla="*/ 7651996 w 7651996"/>
              <a:gd name="connsiteY2" fmla="*/ 9640574 h 9640574"/>
              <a:gd name="connsiteX3" fmla="*/ 0 w 7651996"/>
              <a:gd name="connsiteY3" fmla="*/ 26714 h 964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1996" h="9640574">
                <a:moveTo>
                  <a:pt x="0" y="0"/>
                </a:moveTo>
                <a:lnTo>
                  <a:pt x="7651996" y="0"/>
                </a:lnTo>
                <a:lnTo>
                  <a:pt x="7651996" y="9640574"/>
                </a:lnTo>
                <a:lnTo>
                  <a:pt x="0" y="26714"/>
                </a:lnTo>
                <a:close/>
              </a:path>
            </a:pathLst>
          </a:custGeom>
          <a:solidFill>
            <a:srgbClr val="C8102E"/>
          </a:solidFill>
        </p:spPr>
      </p:pic>
      <p:sp>
        <p:nvSpPr>
          <p:cNvPr id="5" name="Полилиния 27">
            <a:extLst>
              <a:ext uri="{FF2B5EF4-FFF2-40B4-BE49-F238E27FC236}">
                <a16:creationId xmlns:a16="http://schemas.microsoft.com/office/drawing/2014/main" id="{4CB41E06-B3D1-F848-8632-AFD7FA975118}"/>
              </a:ext>
            </a:extLst>
          </p:cNvPr>
          <p:cNvSpPr/>
          <p:nvPr userDrawn="1"/>
        </p:nvSpPr>
        <p:spPr bwMode="auto">
          <a:xfrm>
            <a:off x="3430105" y="247136"/>
            <a:ext cx="7807374" cy="593604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9" name="Полилиния 21">
            <a:extLst>
              <a:ext uri="{FF2B5EF4-FFF2-40B4-BE49-F238E27FC236}">
                <a16:creationId xmlns:a16="http://schemas.microsoft.com/office/drawing/2014/main" id="{FEE85F0E-EA1E-7B4B-99BE-AFB46316253A}"/>
              </a:ext>
            </a:extLst>
          </p:cNvPr>
          <p:cNvSpPr/>
          <p:nvPr userDrawn="1"/>
        </p:nvSpPr>
        <p:spPr bwMode="auto">
          <a:xfrm rot="16200000" flipH="1">
            <a:off x="7847513" y="3157750"/>
            <a:ext cx="1888869" cy="3681615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rgbClr val="CB1E37">
              <a:alpha val="4000"/>
            </a:srgb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/>
          </a:p>
        </p:txBody>
      </p:sp>
      <p:sp>
        <p:nvSpPr>
          <p:cNvPr id="12" name="Полилиния 21">
            <a:extLst>
              <a:ext uri="{FF2B5EF4-FFF2-40B4-BE49-F238E27FC236}">
                <a16:creationId xmlns:a16="http://schemas.microsoft.com/office/drawing/2014/main" id="{77E5F9D2-E691-A74A-8459-A408D35E1BC0}"/>
              </a:ext>
            </a:extLst>
          </p:cNvPr>
          <p:cNvSpPr/>
          <p:nvPr userDrawn="1"/>
        </p:nvSpPr>
        <p:spPr bwMode="auto">
          <a:xfrm rot="16200000" flipH="1">
            <a:off x="7181538" y="-1607875"/>
            <a:ext cx="3388168" cy="6603917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chemeClr val="tx1">
              <a:alpha val="13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16" name="Resim Yer Tutucusu 19">
            <a:extLst>
              <a:ext uri="{FF2B5EF4-FFF2-40B4-BE49-F238E27FC236}">
                <a16:creationId xmlns:a16="http://schemas.microsoft.com/office/drawing/2014/main" id="{A6CF4A27-A2C1-E847-AF23-5B596FFA1C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08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8" name="Metin Yer Tutucusu 14">
            <a:extLst>
              <a:ext uri="{FF2B5EF4-FFF2-40B4-BE49-F238E27FC236}">
                <a16:creationId xmlns:a16="http://schemas.microsoft.com/office/drawing/2014/main" id="{5AB644A7-6DEB-F549-AAFF-11DDC5ED32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0680" y="2424055"/>
            <a:ext cx="5660591" cy="662047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kumimoji="0" lang="tr-TR" sz="4800" b="1" i="0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9" name="Metin Yer Tutucusu 14">
            <a:extLst>
              <a:ext uri="{FF2B5EF4-FFF2-40B4-BE49-F238E27FC236}">
                <a16:creationId xmlns:a16="http://schemas.microsoft.com/office/drawing/2014/main" id="{89F414CF-6823-C943-AD78-73817C3D4D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56890" y="3128905"/>
            <a:ext cx="5504381" cy="734437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kumimoji="0" lang="tr-TR" sz="3600" b="0" i="0" u="none" strike="noStrike" kern="1200" cap="none" spc="0" normalizeH="0" baseline="0" dirty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13" name="Metin Yer Tutucusu 20">
            <a:extLst>
              <a:ext uri="{FF2B5EF4-FFF2-40B4-BE49-F238E27FC236}">
                <a16:creationId xmlns:a16="http://schemas.microsoft.com/office/drawing/2014/main" id="{6AE3E865-044D-4646-B26A-2CD0848372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</p:spTree>
    <p:extLst>
      <p:ext uri="{BB962C8B-B14F-4D97-AF65-F5344CB8AC3E}">
        <p14:creationId xmlns:p14="http://schemas.microsoft.com/office/powerpoint/2010/main" val="3018786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Özel Düz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sim Yer Tutucusu 19">
            <a:extLst>
              <a:ext uri="{FF2B5EF4-FFF2-40B4-BE49-F238E27FC236}">
                <a16:creationId xmlns:a16="http://schemas.microsoft.com/office/drawing/2014/main" id="{A86040D0-650E-0748-A2C9-5378866B031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320643" y="0"/>
            <a:ext cx="6874042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PICTURE</a:t>
            </a:r>
          </a:p>
        </p:txBody>
      </p:sp>
      <p:sp>
        <p:nvSpPr>
          <p:cNvPr id="5" name="Metin Yer Tutucusu 14">
            <a:extLst>
              <a:ext uri="{FF2B5EF4-FFF2-40B4-BE49-F238E27FC236}">
                <a16:creationId xmlns:a16="http://schemas.microsoft.com/office/drawing/2014/main" id="{A5BB2697-4057-0247-B5A7-8069A160E6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9855" y="2400562"/>
            <a:ext cx="5660591" cy="69875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4800" b="1" i="0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6" name="Metin Yer Tutucusu 14">
            <a:extLst>
              <a:ext uri="{FF2B5EF4-FFF2-40B4-BE49-F238E27FC236}">
                <a16:creationId xmlns:a16="http://schemas.microsoft.com/office/drawing/2014/main" id="{94F616EF-06A3-AE4E-96BA-8B1CD33FE99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29855" y="3120249"/>
            <a:ext cx="5504381" cy="73443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3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7" name="Resim Yer Tutucusu 19">
            <a:extLst>
              <a:ext uri="{FF2B5EF4-FFF2-40B4-BE49-F238E27FC236}">
                <a16:creationId xmlns:a16="http://schemas.microsoft.com/office/drawing/2014/main" id="{0EA12E44-F24B-B44F-B563-D80B35BA3B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902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9" name="Serbest Form 8">
            <a:extLst>
              <a:ext uri="{FF2B5EF4-FFF2-40B4-BE49-F238E27FC236}">
                <a16:creationId xmlns:a16="http://schemas.microsoft.com/office/drawing/2014/main" id="{E08F873C-B91C-0C48-AF21-F91A6328B106}"/>
              </a:ext>
            </a:extLst>
          </p:cNvPr>
          <p:cNvSpPr/>
          <p:nvPr userDrawn="1"/>
        </p:nvSpPr>
        <p:spPr>
          <a:xfrm>
            <a:off x="9256089" y="3487468"/>
            <a:ext cx="4622145" cy="3577010"/>
          </a:xfrm>
          <a:custGeom>
            <a:avLst/>
            <a:gdLst>
              <a:gd name="connsiteX0" fmla="*/ 0 w 18523974"/>
              <a:gd name="connsiteY0" fmla="*/ 14305935 h 14335432"/>
              <a:gd name="connsiteX1" fmla="*/ 14187948 w 18523974"/>
              <a:gd name="connsiteY1" fmla="*/ 0 h 14335432"/>
              <a:gd name="connsiteX2" fmla="*/ 18523974 w 18523974"/>
              <a:gd name="connsiteY2" fmla="*/ 0 h 14335432"/>
              <a:gd name="connsiteX3" fmla="*/ 18523974 w 18523974"/>
              <a:gd name="connsiteY3" fmla="*/ 6872748 h 14335432"/>
              <a:gd name="connsiteX4" fmla="*/ 11031793 w 18523974"/>
              <a:gd name="connsiteY4" fmla="*/ 14335432 h 14335432"/>
              <a:gd name="connsiteX5" fmla="*/ 29497 w 18523974"/>
              <a:gd name="connsiteY5" fmla="*/ 14335432 h 14335432"/>
              <a:gd name="connsiteX6" fmla="*/ 88490 w 18523974"/>
              <a:gd name="connsiteY6" fmla="*/ 14276438 h 14335432"/>
              <a:gd name="connsiteX7" fmla="*/ 88490 w 18523974"/>
              <a:gd name="connsiteY7" fmla="*/ 14276438 h 1433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23974" h="14335432">
                <a:moveTo>
                  <a:pt x="0" y="14305935"/>
                </a:moveTo>
                <a:lnTo>
                  <a:pt x="14187948" y="0"/>
                </a:lnTo>
                <a:lnTo>
                  <a:pt x="18523974" y="0"/>
                </a:lnTo>
                <a:lnTo>
                  <a:pt x="18523974" y="6872748"/>
                </a:lnTo>
                <a:lnTo>
                  <a:pt x="11031793" y="14335432"/>
                </a:lnTo>
                <a:lnTo>
                  <a:pt x="29497" y="14335432"/>
                </a:lnTo>
                <a:lnTo>
                  <a:pt x="88490" y="14276438"/>
                </a:lnTo>
                <a:lnTo>
                  <a:pt x="88490" y="14276438"/>
                </a:lnTo>
              </a:path>
            </a:pathLst>
          </a:cu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9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0" name="Metin Yer Tutucusu 20">
            <a:extLst>
              <a:ext uri="{FF2B5EF4-FFF2-40B4-BE49-F238E27FC236}">
                <a16:creationId xmlns:a16="http://schemas.microsoft.com/office/drawing/2014/main" id="{0BBAB3C5-B0B5-F641-8EF9-A48393B439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</p:spTree>
    <p:extLst>
      <p:ext uri="{BB962C8B-B14F-4D97-AF65-F5344CB8AC3E}">
        <p14:creationId xmlns:p14="http://schemas.microsoft.com/office/powerpoint/2010/main" val="180694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ый треугольник 30">
            <a:extLst>
              <a:ext uri="{FF2B5EF4-FFF2-40B4-BE49-F238E27FC236}">
                <a16:creationId xmlns:a16="http://schemas.microsoft.com/office/drawing/2014/main" id="{DB4E515C-3439-AF48-966A-F5049B5ED51B}"/>
              </a:ext>
            </a:extLst>
          </p:cNvPr>
          <p:cNvSpPr/>
          <p:nvPr userDrawn="1"/>
        </p:nvSpPr>
        <p:spPr bwMode="auto">
          <a:xfrm flipH="1">
            <a:off x="11045453" y="5618749"/>
            <a:ext cx="1146549" cy="1239253"/>
          </a:xfrm>
          <a:prstGeom prst="rtTriangle">
            <a:avLst/>
          </a:prstGeom>
          <a:solidFill>
            <a:srgbClr val="CD1A32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cxnSp>
        <p:nvCxnSpPr>
          <p:cNvPr id="32" name="Straight Connector 19">
            <a:extLst>
              <a:ext uri="{FF2B5EF4-FFF2-40B4-BE49-F238E27FC236}">
                <a16:creationId xmlns:a16="http://schemas.microsoft.com/office/drawing/2014/main" id="{1153F40A-F4EC-4A42-9D32-E6667F303F9D}"/>
              </a:ext>
            </a:extLst>
          </p:cNvPr>
          <p:cNvCxnSpPr>
            <a:cxnSpLocks/>
          </p:cNvCxnSpPr>
          <p:nvPr userDrawn="1"/>
        </p:nvCxnSpPr>
        <p:spPr>
          <a:xfrm flipH="1">
            <a:off x="4771586" y="5600700"/>
            <a:ext cx="4018084" cy="4012224"/>
          </a:xfrm>
          <a:prstGeom prst="line">
            <a:avLst/>
          </a:prstGeom>
          <a:noFill/>
          <a:ln w="0" cap="flat">
            <a:solidFill>
              <a:srgbClr val="1D1D1D">
                <a:alpha val="64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Resim Yer Tutucusu 19">
            <a:extLst>
              <a:ext uri="{FF2B5EF4-FFF2-40B4-BE49-F238E27FC236}">
                <a16:creationId xmlns:a16="http://schemas.microsoft.com/office/drawing/2014/main" id="{37A845BC-B094-C94E-BDF6-2EE7286335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08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44" name="Metin Yer Tutucusu 16">
            <a:extLst>
              <a:ext uri="{FF2B5EF4-FFF2-40B4-BE49-F238E27FC236}">
                <a16:creationId xmlns:a16="http://schemas.microsoft.com/office/drawing/2014/main" id="{F2E1A214-7502-644D-B9E3-977F5C017C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33096" y="2771491"/>
            <a:ext cx="1473391" cy="4046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45" name="Metin Yer Tutucusu 16">
            <a:extLst>
              <a:ext uri="{FF2B5EF4-FFF2-40B4-BE49-F238E27FC236}">
                <a16:creationId xmlns:a16="http://schemas.microsoft.com/office/drawing/2014/main" id="{8F984252-09FD-EA4B-BE28-E5ECADB99C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71664" y="2765395"/>
            <a:ext cx="1473391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46" name="Metin Yer Tutucusu 16">
            <a:extLst>
              <a:ext uri="{FF2B5EF4-FFF2-40B4-BE49-F238E27FC236}">
                <a16:creationId xmlns:a16="http://schemas.microsoft.com/office/drawing/2014/main" id="{980C81E1-483F-164A-98FA-B694D0881B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9837" y="2765395"/>
            <a:ext cx="1473391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47" name="Metin Yer Tutucusu 16">
            <a:extLst>
              <a:ext uri="{FF2B5EF4-FFF2-40B4-BE49-F238E27FC236}">
                <a16:creationId xmlns:a16="http://schemas.microsoft.com/office/drawing/2014/main" id="{FE0241E1-96CD-A347-95A7-5DAE1502C1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0017" y="2765395"/>
            <a:ext cx="1473391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48" name="Metin Yer Tutucusu 16">
            <a:extLst>
              <a:ext uri="{FF2B5EF4-FFF2-40B4-BE49-F238E27FC236}">
                <a16:creationId xmlns:a16="http://schemas.microsoft.com/office/drawing/2014/main" id="{0EECBC63-3830-6B4E-B9AD-921895AE7B0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60197" y="2765395"/>
            <a:ext cx="1473391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49" name="Metin Yer Tutucusu 16">
            <a:extLst>
              <a:ext uri="{FF2B5EF4-FFF2-40B4-BE49-F238E27FC236}">
                <a16:creationId xmlns:a16="http://schemas.microsoft.com/office/drawing/2014/main" id="{532D49DE-B622-034E-AC2F-5759122083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69492" y="2765395"/>
            <a:ext cx="1473391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51" name="Metin Yer Tutucusu 16">
            <a:extLst>
              <a:ext uri="{FF2B5EF4-FFF2-40B4-BE49-F238E27FC236}">
                <a16:creationId xmlns:a16="http://schemas.microsoft.com/office/drawing/2014/main" id="{2AC9649A-D753-3448-B2D2-5E2749109AD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34869" y="39643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3" name="Metin Yer Tutucusu 16">
            <a:extLst>
              <a:ext uri="{FF2B5EF4-FFF2-40B4-BE49-F238E27FC236}">
                <a16:creationId xmlns:a16="http://schemas.microsoft.com/office/drawing/2014/main" id="{CF5E85D8-193B-9D4B-B35F-0D6F4623E4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5379" y="4438186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6" name="Metin Yer Tutucusu 16">
            <a:extLst>
              <a:ext uri="{FF2B5EF4-FFF2-40B4-BE49-F238E27FC236}">
                <a16:creationId xmlns:a16="http://schemas.microsoft.com/office/drawing/2014/main" id="{69CB6A1B-05B4-CD4F-AA4F-3F7C9FF3B1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71664" y="39643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8" name="Metin Yer Tutucusu 16">
            <a:extLst>
              <a:ext uri="{FF2B5EF4-FFF2-40B4-BE49-F238E27FC236}">
                <a16:creationId xmlns:a16="http://schemas.microsoft.com/office/drawing/2014/main" id="{B9172DEE-8D99-7B47-A791-3D3B8AED7E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62174" y="4438186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61" name="Metin Yer Tutucusu 16">
            <a:extLst>
              <a:ext uri="{FF2B5EF4-FFF2-40B4-BE49-F238E27FC236}">
                <a16:creationId xmlns:a16="http://schemas.microsoft.com/office/drawing/2014/main" id="{FDFA1272-3A03-414F-8A47-B48AADC1C34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5840" y="39643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63" name="Metin Yer Tutucusu 16">
            <a:extLst>
              <a:ext uri="{FF2B5EF4-FFF2-40B4-BE49-F238E27FC236}">
                <a16:creationId xmlns:a16="http://schemas.microsoft.com/office/drawing/2014/main" id="{095434D2-8D84-484A-B7CD-8580794DB75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46350" y="4438186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66" name="Metin Yer Tutucusu 16">
            <a:extLst>
              <a:ext uri="{FF2B5EF4-FFF2-40B4-BE49-F238E27FC236}">
                <a16:creationId xmlns:a16="http://schemas.microsoft.com/office/drawing/2014/main" id="{90D93F55-285C-454F-8CCB-8D70E8D7901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40016" y="39643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68" name="Metin Yer Tutucusu 16">
            <a:extLst>
              <a:ext uri="{FF2B5EF4-FFF2-40B4-BE49-F238E27FC236}">
                <a16:creationId xmlns:a16="http://schemas.microsoft.com/office/drawing/2014/main" id="{FE6AEA5E-436C-124C-9E7B-EACFE1634D8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30526" y="4438186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1" name="Metin Yer Tutucusu 16">
            <a:extLst>
              <a:ext uri="{FF2B5EF4-FFF2-40B4-BE49-F238E27FC236}">
                <a16:creationId xmlns:a16="http://schemas.microsoft.com/office/drawing/2014/main" id="{0CE3BC9C-0F1A-134C-B447-ED4B2F2B6BC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96200" y="39643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73" name="Metin Yer Tutucusu 16">
            <a:extLst>
              <a:ext uri="{FF2B5EF4-FFF2-40B4-BE49-F238E27FC236}">
                <a16:creationId xmlns:a16="http://schemas.microsoft.com/office/drawing/2014/main" id="{62D68628-2BE9-8141-9BAB-109E76A2BFC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886710" y="4438186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6" name="Metin Yer Tutucusu 16">
            <a:extLst>
              <a:ext uri="{FF2B5EF4-FFF2-40B4-BE49-F238E27FC236}">
                <a16:creationId xmlns:a16="http://schemas.microsoft.com/office/drawing/2014/main" id="{708E3AA6-31C6-C44F-83BD-0CD3BCA0923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444372" y="39643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78" name="Metin Yer Tutucusu 16">
            <a:extLst>
              <a:ext uri="{FF2B5EF4-FFF2-40B4-BE49-F238E27FC236}">
                <a16:creationId xmlns:a16="http://schemas.microsoft.com/office/drawing/2014/main" id="{B2DF6875-84F6-4E4D-8034-0721C945A8E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434882" y="4438186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80" name="Slide Number">
            <a:extLst>
              <a:ext uri="{FF2B5EF4-FFF2-40B4-BE49-F238E27FC236}">
                <a16:creationId xmlns:a16="http://schemas.microsoft.com/office/drawing/2014/main" id="{088B8FF5-209A-DA47-B3A6-5883E1FF1CC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3" name="Resim Yer Tutucusu 19">
            <a:extLst>
              <a:ext uri="{FF2B5EF4-FFF2-40B4-BE49-F238E27FC236}">
                <a16:creationId xmlns:a16="http://schemas.microsoft.com/office/drawing/2014/main" id="{4EE33D0A-507F-504E-AEC2-A7231B2F0B7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859643" y="3352128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84" name="Resim Yer Tutucusu 19">
            <a:extLst>
              <a:ext uri="{FF2B5EF4-FFF2-40B4-BE49-F238E27FC236}">
                <a16:creationId xmlns:a16="http://schemas.microsoft.com/office/drawing/2014/main" id="{9BD51859-512B-924D-BFCE-76B08179F12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496438" y="3352128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85" name="Resim Yer Tutucusu 19">
            <a:extLst>
              <a:ext uri="{FF2B5EF4-FFF2-40B4-BE49-F238E27FC236}">
                <a16:creationId xmlns:a16="http://schemas.microsoft.com/office/drawing/2014/main" id="{26B917B2-A54A-6549-83DE-CF5456997EF6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080614" y="3352128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86" name="Resim Yer Tutucusu 19">
            <a:extLst>
              <a:ext uri="{FF2B5EF4-FFF2-40B4-BE49-F238E27FC236}">
                <a16:creationId xmlns:a16="http://schemas.microsoft.com/office/drawing/2014/main" id="{74F60A99-6E41-3943-BE4D-EB8D786BB87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664789" y="3352128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87" name="Resim Yer Tutucusu 19">
            <a:extLst>
              <a:ext uri="{FF2B5EF4-FFF2-40B4-BE49-F238E27FC236}">
                <a16:creationId xmlns:a16="http://schemas.microsoft.com/office/drawing/2014/main" id="{B5AA2C3D-8E21-0E46-AA87-FB33E5BE831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320974" y="3352128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88" name="Resim Yer Tutucusu 19">
            <a:extLst>
              <a:ext uri="{FF2B5EF4-FFF2-40B4-BE49-F238E27FC236}">
                <a16:creationId xmlns:a16="http://schemas.microsoft.com/office/drawing/2014/main" id="{E70651E1-85AC-F14E-8555-E5C08E0019E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869146" y="3352128"/>
            <a:ext cx="620091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94" name="Resim Yer Tutucusu 5">
            <a:extLst>
              <a:ext uri="{FF2B5EF4-FFF2-40B4-BE49-F238E27FC236}">
                <a16:creationId xmlns:a16="http://schemas.microsoft.com/office/drawing/2014/main" id="{BEBF1854-9738-134C-9620-E78D0A5E4DD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895600" y="1816894"/>
            <a:ext cx="2621280" cy="1182338"/>
          </a:xfrm>
          <a:prstGeom prst="parallelogram">
            <a:avLst>
              <a:gd name="adj" fmla="val 97135"/>
            </a:avLst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2</a:t>
            </a:r>
            <a:endParaRPr lang="tr-TR" dirty="0"/>
          </a:p>
        </p:txBody>
      </p:sp>
      <p:sp>
        <p:nvSpPr>
          <p:cNvPr id="95" name="Resim Yer Tutucusu 5">
            <a:extLst>
              <a:ext uri="{FF2B5EF4-FFF2-40B4-BE49-F238E27FC236}">
                <a16:creationId xmlns:a16="http://schemas.microsoft.com/office/drawing/2014/main" id="{2D9097A2-68A2-FC48-B9CD-C3075BFF87C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235460" y="1816894"/>
            <a:ext cx="2621280" cy="1182338"/>
          </a:xfrm>
          <a:prstGeom prst="parallelogram">
            <a:avLst>
              <a:gd name="adj" fmla="val 97135"/>
            </a:avLst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1</a:t>
            </a:r>
            <a:endParaRPr lang="tr-TR" dirty="0"/>
          </a:p>
        </p:txBody>
      </p:sp>
      <p:sp>
        <p:nvSpPr>
          <p:cNvPr id="96" name="Resim Yer Tutucusu 5">
            <a:extLst>
              <a:ext uri="{FF2B5EF4-FFF2-40B4-BE49-F238E27FC236}">
                <a16:creationId xmlns:a16="http://schemas.microsoft.com/office/drawing/2014/main" id="{15EC9B30-DDA7-434E-8100-CE326CF48A32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4511824" y="1816894"/>
            <a:ext cx="2621280" cy="1182338"/>
          </a:xfrm>
          <a:prstGeom prst="parallelogram">
            <a:avLst>
              <a:gd name="adj" fmla="val 97135"/>
            </a:avLst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3</a:t>
            </a:r>
            <a:endParaRPr lang="tr-TR" dirty="0"/>
          </a:p>
        </p:txBody>
      </p:sp>
      <p:sp>
        <p:nvSpPr>
          <p:cNvPr id="97" name="Resim Yer Tutucusu 5">
            <a:extLst>
              <a:ext uri="{FF2B5EF4-FFF2-40B4-BE49-F238E27FC236}">
                <a16:creationId xmlns:a16="http://schemas.microsoft.com/office/drawing/2014/main" id="{A27EFF0A-D55C-E243-ADF9-3B42F48E8163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7753132" y="1816894"/>
            <a:ext cx="2621280" cy="1182338"/>
          </a:xfrm>
          <a:prstGeom prst="parallelogram">
            <a:avLst>
              <a:gd name="adj" fmla="val 97135"/>
            </a:avLst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5</a:t>
            </a:r>
            <a:endParaRPr lang="tr-TR" dirty="0"/>
          </a:p>
        </p:txBody>
      </p:sp>
      <p:sp>
        <p:nvSpPr>
          <p:cNvPr id="98" name="Resim Yer Tutucusu 5">
            <a:extLst>
              <a:ext uri="{FF2B5EF4-FFF2-40B4-BE49-F238E27FC236}">
                <a16:creationId xmlns:a16="http://schemas.microsoft.com/office/drawing/2014/main" id="{A3DBAC18-9AE9-E04D-A4FB-6FFD5E5247FD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135664" y="1816894"/>
            <a:ext cx="2621280" cy="1182338"/>
          </a:xfrm>
          <a:prstGeom prst="parallelogram">
            <a:avLst>
              <a:gd name="adj" fmla="val 97135"/>
            </a:avLst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4</a:t>
            </a:r>
            <a:endParaRPr lang="tr-TR" dirty="0"/>
          </a:p>
        </p:txBody>
      </p:sp>
      <p:sp>
        <p:nvSpPr>
          <p:cNvPr id="99" name="Resim Yer Tutucusu 5">
            <a:extLst>
              <a:ext uri="{FF2B5EF4-FFF2-40B4-BE49-F238E27FC236}">
                <a16:creationId xmlns:a16="http://schemas.microsoft.com/office/drawing/2014/main" id="{0D5F38DF-1AE9-484D-B615-1C7FA5761AD7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9363260" y="1816894"/>
            <a:ext cx="2621280" cy="1182338"/>
          </a:xfrm>
          <a:prstGeom prst="parallelogram">
            <a:avLst>
              <a:gd name="adj" fmla="val 97135"/>
            </a:avLst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6</a:t>
            </a:r>
            <a:endParaRPr lang="tr-TR" dirty="0"/>
          </a:p>
        </p:txBody>
      </p:sp>
      <p:sp>
        <p:nvSpPr>
          <p:cNvPr id="40" name="Metin Yer Tutucusu 20">
            <a:extLst>
              <a:ext uri="{FF2B5EF4-FFF2-40B4-BE49-F238E27FC236}">
                <a16:creationId xmlns:a16="http://schemas.microsoft.com/office/drawing/2014/main" id="{68637540-2C88-AD40-AABF-DC1B43AEEE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52" name="Metin Yer Tutucusu 14">
            <a:extLst>
              <a:ext uri="{FF2B5EF4-FFF2-40B4-BE49-F238E27FC236}">
                <a16:creationId xmlns:a16="http://schemas.microsoft.com/office/drawing/2014/main" id="{BCBE23B5-C571-4049-B61C-7BBE0CCA01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9649352-E805-3F4E-81ED-13B0B8BE510F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536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/>
      </p:transition>
    </mc:Choice>
    <mc:Fallback xmlns="">
      <p:transition spd="slow">
        <p:push/>
      </p:transition>
    </mc:Fallback>
  </mc:AlternateContent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it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Прямоугольный треугольник 30">
            <a:extLst>
              <a:ext uri="{FF2B5EF4-FFF2-40B4-BE49-F238E27FC236}">
                <a16:creationId xmlns:a16="http://schemas.microsoft.com/office/drawing/2014/main" id="{495B5328-A5C7-7844-A8F2-D52274676D92}"/>
              </a:ext>
            </a:extLst>
          </p:cNvPr>
          <p:cNvSpPr/>
          <p:nvPr userDrawn="1"/>
        </p:nvSpPr>
        <p:spPr bwMode="auto">
          <a:xfrm rot="10800000" flipH="1">
            <a:off x="-1" y="0"/>
            <a:ext cx="4103371" cy="4078553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cxnSp>
        <p:nvCxnSpPr>
          <p:cNvPr id="435" name="Straight Connector 57">
            <a:extLst>
              <a:ext uri="{FF2B5EF4-FFF2-40B4-BE49-F238E27FC236}">
                <a16:creationId xmlns:a16="http://schemas.microsoft.com/office/drawing/2014/main" id="{D1BEFC19-67BD-B249-AA96-FFD8EA178D82}"/>
              </a:ext>
            </a:extLst>
          </p:cNvPr>
          <p:cNvCxnSpPr>
            <a:cxnSpLocks/>
          </p:cNvCxnSpPr>
          <p:nvPr userDrawn="1"/>
        </p:nvCxnSpPr>
        <p:spPr>
          <a:xfrm flipH="1">
            <a:off x="7738110" y="5474970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Прямоугольный треугольник 30">
            <a:extLst>
              <a:ext uri="{FF2B5EF4-FFF2-40B4-BE49-F238E27FC236}">
                <a16:creationId xmlns:a16="http://schemas.microsoft.com/office/drawing/2014/main" id="{97B9B3F7-6D64-9A40-A358-73E4D8A724EE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44" name="Slide Number">
            <a:extLst>
              <a:ext uri="{FF2B5EF4-FFF2-40B4-BE49-F238E27FC236}">
                <a16:creationId xmlns:a16="http://schemas.microsoft.com/office/drawing/2014/main" id="{C6C30B35-DA43-F242-8224-7F4D6B683AC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48" name="Resim Yer Tutucusu 19">
            <a:extLst>
              <a:ext uri="{FF2B5EF4-FFF2-40B4-BE49-F238E27FC236}">
                <a16:creationId xmlns:a16="http://schemas.microsoft.com/office/drawing/2014/main" id="{6DC34977-7CB8-D647-8D0E-0B05080C81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pSp>
        <p:nvGrpSpPr>
          <p:cNvPr id="20" name="Group 73">
            <a:extLst>
              <a:ext uri="{FF2B5EF4-FFF2-40B4-BE49-F238E27FC236}">
                <a16:creationId xmlns:a16="http://schemas.microsoft.com/office/drawing/2014/main" id="{B6CB449C-CEB0-D849-82F3-8682B8D0C4E3}"/>
              </a:ext>
            </a:extLst>
          </p:cNvPr>
          <p:cNvGrpSpPr/>
          <p:nvPr userDrawn="1"/>
        </p:nvGrpSpPr>
        <p:grpSpPr>
          <a:xfrm>
            <a:off x="3670859" y="1324322"/>
            <a:ext cx="7792932" cy="3855028"/>
            <a:chOff x="3843499" y="3719582"/>
            <a:chExt cx="16665619" cy="8244192"/>
          </a:xfrm>
          <a:solidFill>
            <a:srgbClr val="737376"/>
          </a:solidFill>
        </p:grpSpPr>
        <p:sp>
          <p:nvSpPr>
            <p:cNvPr id="21" name="Freeform 781">
              <a:extLst>
                <a:ext uri="{FF2B5EF4-FFF2-40B4-BE49-F238E27FC236}">
                  <a16:creationId xmlns:a16="http://schemas.microsoft.com/office/drawing/2014/main" id="{9378F9DB-0BCB-2445-837B-943038953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8027" y="3757809"/>
              <a:ext cx="85988" cy="38227"/>
            </a:xfrm>
            <a:custGeom>
              <a:avLst/>
              <a:gdLst>
                <a:gd name="T0" fmla="*/ 4 w 9"/>
                <a:gd name="T1" fmla="*/ 3 h 4"/>
                <a:gd name="T2" fmla="*/ 1 w 9"/>
                <a:gd name="T3" fmla="*/ 2 h 4"/>
                <a:gd name="T4" fmla="*/ 5 w 9"/>
                <a:gd name="T5" fmla="*/ 2 h 4"/>
                <a:gd name="T6" fmla="*/ 0 w 9"/>
                <a:gd name="T7" fmla="*/ 0 h 4"/>
                <a:gd name="T8" fmla="*/ 9 w 9"/>
                <a:gd name="T9" fmla="*/ 2 h 4"/>
                <a:gd name="T10" fmla="*/ 5 w 9"/>
                <a:gd name="T11" fmla="*/ 2 h 4"/>
                <a:gd name="T12" fmla="*/ 4 w 9"/>
                <a:gd name="T13" fmla="*/ 3 h 4"/>
                <a:gd name="T14" fmla="*/ 4 w 9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3"/>
                  </a:moveTo>
                  <a:cubicBezTo>
                    <a:pt x="4" y="3"/>
                    <a:pt x="1" y="2"/>
                    <a:pt x="1" y="2"/>
                  </a:cubicBezTo>
                  <a:cubicBezTo>
                    <a:pt x="1" y="2"/>
                    <a:pt x="4" y="2"/>
                    <a:pt x="5" y="2"/>
                  </a:cubicBezTo>
                  <a:cubicBezTo>
                    <a:pt x="3" y="1"/>
                    <a:pt x="1" y="2"/>
                    <a:pt x="0" y="0"/>
                  </a:cubicBezTo>
                  <a:cubicBezTo>
                    <a:pt x="1" y="1"/>
                    <a:pt x="8" y="0"/>
                    <a:pt x="9" y="2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5" y="2"/>
                    <a:pt x="7" y="4"/>
                    <a:pt x="4" y="3"/>
                  </a:cubicBezTo>
                  <a:cubicBezTo>
                    <a:pt x="3" y="3"/>
                    <a:pt x="6" y="4"/>
                    <a:pt x="4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" name="Freeform 403">
              <a:extLst>
                <a:ext uri="{FF2B5EF4-FFF2-40B4-BE49-F238E27FC236}">
                  <a16:creationId xmlns:a16="http://schemas.microsoft.com/office/drawing/2014/main" id="{D9C6882F-F20F-0243-A92E-D456DA8CC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9435" y="9558687"/>
              <a:ext cx="1904460" cy="1423937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" name="Freeform 404">
              <a:extLst>
                <a:ext uri="{FF2B5EF4-FFF2-40B4-BE49-F238E27FC236}">
                  <a16:creationId xmlns:a16="http://schemas.microsoft.com/office/drawing/2014/main" id="{07CA4B47-59A4-B242-84F1-37BD784C8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54" y="5927165"/>
              <a:ext cx="372610" cy="56384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" name="Freeform 405">
              <a:extLst>
                <a:ext uri="{FF2B5EF4-FFF2-40B4-BE49-F238E27FC236}">
                  <a16:creationId xmlns:a16="http://schemas.microsoft.com/office/drawing/2014/main" id="{74C73399-17A9-7D4A-965B-19DA15AC6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34" y="5337841"/>
              <a:ext cx="503186" cy="245289"/>
            </a:xfrm>
            <a:custGeom>
              <a:avLst/>
              <a:gdLst>
                <a:gd name="T0" fmla="*/ 53 w 54"/>
                <a:gd name="T1" fmla="*/ 10 h 26"/>
                <a:gd name="T2" fmla="*/ 49 w 54"/>
                <a:gd name="T3" fmla="*/ 9 h 26"/>
                <a:gd name="T4" fmla="*/ 50 w 54"/>
                <a:gd name="T5" fmla="*/ 8 h 26"/>
                <a:gd name="T6" fmla="*/ 48 w 54"/>
                <a:gd name="T7" fmla="*/ 7 h 26"/>
                <a:gd name="T8" fmla="*/ 49 w 54"/>
                <a:gd name="T9" fmla="*/ 6 h 26"/>
                <a:gd name="T10" fmla="*/ 46 w 54"/>
                <a:gd name="T11" fmla="*/ 5 h 26"/>
                <a:gd name="T12" fmla="*/ 48 w 54"/>
                <a:gd name="T13" fmla="*/ 3 h 26"/>
                <a:gd name="T14" fmla="*/ 43 w 54"/>
                <a:gd name="T15" fmla="*/ 3 h 26"/>
                <a:gd name="T16" fmla="*/ 39 w 54"/>
                <a:gd name="T17" fmla="*/ 1 h 26"/>
                <a:gd name="T18" fmla="*/ 39 w 54"/>
                <a:gd name="T19" fmla="*/ 4 h 26"/>
                <a:gd name="T20" fmla="*/ 36 w 54"/>
                <a:gd name="T21" fmla="*/ 5 h 26"/>
                <a:gd name="T22" fmla="*/ 32 w 54"/>
                <a:gd name="T23" fmla="*/ 5 h 26"/>
                <a:gd name="T24" fmla="*/ 32 w 54"/>
                <a:gd name="T25" fmla="*/ 9 h 26"/>
                <a:gd name="T26" fmla="*/ 26 w 54"/>
                <a:gd name="T27" fmla="*/ 5 h 26"/>
                <a:gd name="T28" fmla="*/ 25 w 54"/>
                <a:gd name="T29" fmla="*/ 8 h 26"/>
                <a:gd name="T30" fmla="*/ 21 w 54"/>
                <a:gd name="T31" fmla="*/ 5 h 26"/>
                <a:gd name="T32" fmla="*/ 21 w 54"/>
                <a:gd name="T33" fmla="*/ 9 h 26"/>
                <a:gd name="T34" fmla="*/ 19 w 54"/>
                <a:gd name="T35" fmla="*/ 9 h 26"/>
                <a:gd name="T36" fmla="*/ 17 w 54"/>
                <a:gd name="T37" fmla="*/ 12 h 26"/>
                <a:gd name="T38" fmla="*/ 14 w 54"/>
                <a:gd name="T39" fmla="*/ 8 h 26"/>
                <a:gd name="T40" fmla="*/ 16 w 54"/>
                <a:gd name="T41" fmla="*/ 8 h 26"/>
                <a:gd name="T42" fmla="*/ 14 w 54"/>
                <a:gd name="T43" fmla="*/ 5 h 26"/>
                <a:gd name="T44" fmla="*/ 7 w 54"/>
                <a:gd name="T45" fmla="*/ 2 h 26"/>
                <a:gd name="T46" fmla="*/ 9 w 54"/>
                <a:gd name="T47" fmla="*/ 4 h 26"/>
                <a:gd name="T48" fmla="*/ 8 w 54"/>
                <a:gd name="T49" fmla="*/ 4 h 26"/>
                <a:gd name="T50" fmla="*/ 10 w 54"/>
                <a:gd name="T51" fmla="*/ 8 h 26"/>
                <a:gd name="T52" fmla="*/ 5 w 54"/>
                <a:gd name="T53" fmla="*/ 6 h 26"/>
                <a:gd name="T54" fmla="*/ 3 w 54"/>
                <a:gd name="T55" fmla="*/ 6 h 26"/>
                <a:gd name="T56" fmla="*/ 5 w 54"/>
                <a:gd name="T57" fmla="*/ 7 h 26"/>
                <a:gd name="T58" fmla="*/ 5 w 54"/>
                <a:gd name="T59" fmla="*/ 8 h 26"/>
                <a:gd name="T60" fmla="*/ 2 w 54"/>
                <a:gd name="T61" fmla="*/ 7 h 26"/>
                <a:gd name="T62" fmla="*/ 1 w 54"/>
                <a:gd name="T63" fmla="*/ 9 h 26"/>
                <a:gd name="T64" fmla="*/ 8 w 54"/>
                <a:gd name="T65" fmla="*/ 10 h 26"/>
                <a:gd name="T66" fmla="*/ 13 w 54"/>
                <a:gd name="T67" fmla="*/ 11 h 26"/>
                <a:gd name="T68" fmla="*/ 11 w 54"/>
                <a:gd name="T69" fmla="*/ 12 h 26"/>
                <a:gd name="T70" fmla="*/ 12 w 54"/>
                <a:gd name="T71" fmla="*/ 13 h 26"/>
                <a:gd name="T72" fmla="*/ 8 w 54"/>
                <a:gd name="T73" fmla="*/ 14 h 26"/>
                <a:gd name="T74" fmla="*/ 3 w 54"/>
                <a:gd name="T75" fmla="*/ 15 h 26"/>
                <a:gd name="T76" fmla="*/ 10 w 54"/>
                <a:gd name="T77" fmla="*/ 16 h 26"/>
                <a:gd name="T78" fmla="*/ 12 w 54"/>
                <a:gd name="T79" fmla="*/ 18 h 26"/>
                <a:gd name="T80" fmla="*/ 15 w 54"/>
                <a:gd name="T81" fmla="*/ 17 h 26"/>
                <a:gd name="T82" fmla="*/ 13 w 54"/>
                <a:gd name="T83" fmla="*/ 18 h 26"/>
                <a:gd name="T84" fmla="*/ 15 w 54"/>
                <a:gd name="T85" fmla="*/ 18 h 26"/>
                <a:gd name="T86" fmla="*/ 10 w 54"/>
                <a:gd name="T87" fmla="*/ 23 h 26"/>
                <a:gd name="T88" fmla="*/ 15 w 54"/>
                <a:gd name="T89" fmla="*/ 23 h 26"/>
                <a:gd name="T90" fmla="*/ 21 w 54"/>
                <a:gd name="T91" fmla="*/ 24 h 26"/>
                <a:gd name="T92" fmla="*/ 20 w 54"/>
                <a:gd name="T93" fmla="*/ 24 h 26"/>
                <a:gd name="T94" fmla="*/ 22 w 54"/>
                <a:gd name="T95" fmla="*/ 25 h 26"/>
                <a:gd name="T96" fmla="*/ 29 w 54"/>
                <a:gd name="T97" fmla="*/ 26 h 26"/>
                <a:gd name="T98" fmla="*/ 33 w 54"/>
                <a:gd name="T99" fmla="*/ 25 h 26"/>
                <a:gd name="T100" fmla="*/ 39 w 54"/>
                <a:gd name="T101" fmla="*/ 23 h 26"/>
                <a:gd name="T102" fmla="*/ 46 w 54"/>
                <a:gd name="T103" fmla="*/ 19 h 26"/>
                <a:gd name="T104" fmla="*/ 52 w 54"/>
                <a:gd name="T105" fmla="*/ 16 h 26"/>
                <a:gd name="T106" fmla="*/ 52 w 54"/>
                <a:gd name="T107" fmla="*/ 14 h 26"/>
                <a:gd name="T108" fmla="*/ 54 w 54"/>
                <a:gd name="T109" fmla="*/ 13 h 26"/>
                <a:gd name="T110" fmla="*/ 52 w 54"/>
                <a:gd name="T111" fmla="*/ 12 h 26"/>
                <a:gd name="T112" fmla="*/ 53 w 54"/>
                <a:gd name="T113" fmla="*/ 10 h 26"/>
                <a:gd name="T114" fmla="*/ 53 w 54"/>
                <a:gd name="T1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6">
                  <a:moveTo>
                    <a:pt x="53" y="10"/>
                  </a:moveTo>
                  <a:cubicBezTo>
                    <a:pt x="53" y="10"/>
                    <a:pt x="49" y="9"/>
                    <a:pt x="49" y="9"/>
                  </a:cubicBezTo>
                  <a:cubicBezTo>
                    <a:pt x="49" y="9"/>
                    <a:pt x="50" y="8"/>
                    <a:pt x="50" y="8"/>
                  </a:cubicBezTo>
                  <a:cubicBezTo>
                    <a:pt x="49" y="8"/>
                    <a:pt x="47" y="8"/>
                    <a:pt x="48" y="7"/>
                  </a:cubicBezTo>
                  <a:cubicBezTo>
                    <a:pt x="48" y="7"/>
                    <a:pt x="49" y="6"/>
                    <a:pt x="49" y="6"/>
                  </a:cubicBezTo>
                  <a:cubicBezTo>
                    <a:pt x="48" y="5"/>
                    <a:pt x="46" y="5"/>
                    <a:pt x="46" y="5"/>
                  </a:cubicBezTo>
                  <a:cubicBezTo>
                    <a:pt x="46" y="4"/>
                    <a:pt x="48" y="3"/>
                    <a:pt x="48" y="3"/>
                  </a:cubicBezTo>
                  <a:cubicBezTo>
                    <a:pt x="48" y="3"/>
                    <a:pt x="44" y="4"/>
                    <a:pt x="43" y="3"/>
                  </a:cubicBezTo>
                  <a:cubicBezTo>
                    <a:pt x="42" y="2"/>
                    <a:pt x="41" y="1"/>
                    <a:pt x="39" y="1"/>
                  </a:cubicBezTo>
                  <a:cubicBezTo>
                    <a:pt x="38" y="1"/>
                    <a:pt x="40" y="3"/>
                    <a:pt x="39" y="4"/>
                  </a:cubicBezTo>
                  <a:cubicBezTo>
                    <a:pt x="38" y="5"/>
                    <a:pt x="37" y="4"/>
                    <a:pt x="36" y="5"/>
                  </a:cubicBezTo>
                  <a:cubicBezTo>
                    <a:pt x="35" y="6"/>
                    <a:pt x="34" y="5"/>
                    <a:pt x="32" y="5"/>
                  </a:cubicBezTo>
                  <a:cubicBezTo>
                    <a:pt x="30" y="4"/>
                    <a:pt x="33" y="8"/>
                    <a:pt x="32" y="9"/>
                  </a:cubicBezTo>
                  <a:cubicBezTo>
                    <a:pt x="32" y="9"/>
                    <a:pt x="28" y="2"/>
                    <a:pt x="26" y="5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9"/>
                    <a:pt x="22" y="5"/>
                    <a:pt x="21" y="5"/>
                  </a:cubicBezTo>
                  <a:cubicBezTo>
                    <a:pt x="20" y="5"/>
                    <a:pt x="23" y="9"/>
                    <a:pt x="21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8" y="9"/>
                    <a:pt x="17" y="11"/>
                    <a:pt x="17" y="12"/>
                  </a:cubicBezTo>
                  <a:cubicBezTo>
                    <a:pt x="17" y="11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6" y="7"/>
                    <a:pt x="14" y="5"/>
                    <a:pt x="14" y="5"/>
                  </a:cubicBezTo>
                  <a:cubicBezTo>
                    <a:pt x="13" y="5"/>
                    <a:pt x="8" y="0"/>
                    <a:pt x="7" y="2"/>
                  </a:cubicBezTo>
                  <a:cubicBezTo>
                    <a:pt x="7" y="3"/>
                    <a:pt x="10" y="3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10" y="3"/>
                    <a:pt x="11" y="7"/>
                    <a:pt x="10" y="8"/>
                  </a:cubicBezTo>
                  <a:cubicBezTo>
                    <a:pt x="10" y="8"/>
                    <a:pt x="2" y="1"/>
                    <a:pt x="5" y="6"/>
                  </a:cubicBezTo>
                  <a:cubicBezTo>
                    <a:pt x="5" y="6"/>
                    <a:pt x="3" y="6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8"/>
                    <a:pt x="3" y="7"/>
                    <a:pt x="2" y="7"/>
                  </a:cubicBezTo>
                  <a:cubicBezTo>
                    <a:pt x="3" y="7"/>
                    <a:pt x="0" y="10"/>
                    <a:pt x="1" y="9"/>
                  </a:cubicBezTo>
                  <a:cubicBezTo>
                    <a:pt x="0" y="11"/>
                    <a:pt x="8" y="10"/>
                    <a:pt x="8" y="10"/>
                  </a:cubicBezTo>
                  <a:cubicBezTo>
                    <a:pt x="9" y="10"/>
                    <a:pt x="13" y="11"/>
                    <a:pt x="13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"/>
                    <a:pt x="12" y="13"/>
                    <a:pt x="12" y="13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8" y="14"/>
                    <a:pt x="2" y="15"/>
                    <a:pt x="3" y="15"/>
                  </a:cubicBezTo>
                  <a:cubicBezTo>
                    <a:pt x="5" y="16"/>
                    <a:pt x="8" y="15"/>
                    <a:pt x="10" y="16"/>
                  </a:cubicBezTo>
                  <a:cubicBezTo>
                    <a:pt x="11" y="17"/>
                    <a:pt x="11" y="18"/>
                    <a:pt x="12" y="18"/>
                  </a:cubicBezTo>
                  <a:cubicBezTo>
                    <a:pt x="12" y="18"/>
                    <a:pt x="14" y="17"/>
                    <a:pt x="15" y="17"/>
                  </a:cubicBezTo>
                  <a:cubicBezTo>
                    <a:pt x="14" y="17"/>
                    <a:pt x="13" y="18"/>
                    <a:pt x="13" y="18"/>
                  </a:cubicBezTo>
                  <a:cubicBezTo>
                    <a:pt x="13" y="19"/>
                    <a:pt x="15" y="18"/>
                    <a:pt x="15" y="18"/>
                  </a:cubicBezTo>
                  <a:cubicBezTo>
                    <a:pt x="16" y="19"/>
                    <a:pt x="8" y="23"/>
                    <a:pt x="10" y="23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4" y="26"/>
                    <a:pt x="27" y="26"/>
                    <a:pt x="29" y="26"/>
                  </a:cubicBezTo>
                  <a:cubicBezTo>
                    <a:pt x="31" y="26"/>
                    <a:pt x="31" y="25"/>
                    <a:pt x="33" y="25"/>
                  </a:cubicBezTo>
                  <a:cubicBezTo>
                    <a:pt x="35" y="24"/>
                    <a:pt x="37" y="24"/>
                    <a:pt x="39" y="23"/>
                  </a:cubicBezTo>
                  <a:cubicBezTo>
                    <a:pt x="42" y="21"/>
                    <a:pt x="43" y="20"/>
                    <a:pt x="46" y="19"/>
                  </a:cubicBezTo>
                  <a:cubicBezTo>
                    <a:pt x="48" y="19"/>
                    <a:pt x="49" y="16"/>
                    <a:pt x="52" y="16"/>
                  </a:cubicBezTo>
                  <a:cubicBezTo>
                    <a:pt x="52" y="15"/>
                    <a:pt x="53" y="15"/>
                    <a:pt x="52" y="14"/>
                  </a:cubicBezTo>
                  <a:cubicBezTo>
                    <a:pt x="51" y="13"/>
                    <a:pt x="53" y="13"/>
                    <a:pt x="54" y="13"/>
                  </a:cubicBezTo>
                  <a:cubicBezTo>
                    <a:pt x="54" y="13"/>
                    <a:pt x="52" y="12"/>
                    <a:pt x="52" y="12"/>
                  </a:cubicBezTo>
                  <a:cubicBezTo>
                    <a:pt x="52" y="11"/>
                    <a:pt x="54" y="10"/>
                    <a:pt x="53" y="10"/>
                  </a:cubicBezTo>
                  <a:cubicBezTo>
                    <a:pt x="51" y="9"/>
                    <a:pt x="54" y="10"/>
                    <a:pt x="53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" name="Freeform 406">
              <a:extLst>
                <a:ext uri="{FF2B5EF4-FFF2-40B4-BE49-F238E27FC236}">
                  <a16:creationId xmlns:a16="http://schemas.microsoft.com/office/drawing/2014/main" id="{D61113ED-1969-4D4F-98B5-883599BDB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45" y="4439516"/>
              <a:ext cx="840765" cy="579771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" name="Freeform 407">
              <a:extLst>
                <a:ext uri="{FF2B5EF4-FFF2-40B4-BE49-F238E27FC236}">
                  <a16:creationId xmlns:a16="http://schemas.microsoft.com/office/drawing/2014/main" id="{666F0AB6-6321-0E49-8263-B05420D33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1600" y="4197415"/>
              <a:ext cx="299364" cy="14972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" name="Freeform 408">
              <a:extLst>
                <a:ext uri="{FF2B5EF4-FFF2-40B4-BE49-F238E27FC236}">
                  <a16:creationId xmlns:a16="http://schemas.microsoft.com/office/drawing/2014/main" id="{2500EDF4-1F7F-B840-8379-CC51E284E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9561" y="4111405"/>
              <a:ext cx="280256" cy="14972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" name="Freeform 409">
              <a:extLst>
                <a:ext uri="{FF2B5EF4-FFF2-40B4-BE49-F238E27FC236}">
                  <a16:creationId xmlns:a16="http://schemas.microsoft.com/office/drawing/2014/main" id="{1BCCF9B1-CBBC-0F49-A1B4-CBC87CEFD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16758" y="4120960"/>
              <a:ext cx="140127" cy="47785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" name="Freeform 410">
              <a:extLst>
                <a:ext uri="{FF2B5EF4-FFF2-40B4-BE49-F238E27FC236}">
                  <a16:creationId xmlns:a16="http://schemas.microsoft.com/office/drawing/2014/main" id="{EB41101A-FEBE-ED43-87BE-546FA006C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2235" y="3990355"/>
              <a:ext cx="235667" cy="14972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" name="Freeform 411">
              <a:extLst>
                <a:ext uri="{FF2B5EF4-FFF2-40B4-BE49-F238E27FC236}">
                  <a16:creationId xmlns:a16="http://schemas.microsoft.com/office/drawing/2014/main" id="{AFBEA8C6-50C3-404D-BD4C-620116C9A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6316" y="4579679"/>
              <a:ext cx="235667" cy="76452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" name="Freeform 412">
              <a:extLst>
                <a:ext uri="{FF2B5EF4-FFF2-40B4-BE49-F238E27FC236}">
                  <a16:creationId xmlns:a16="http://schemas.microsoft.com/office/drawing/2014/main" id="{26E4D0AE-3FC5-AE45-A6F0-39C8C3F24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6952" y="4729398"/>
              <a:ext cx="197453" cy="76452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3" name="Freeform 413">
              <a:extLst>
                <a:ext uri="{FF2B5EF4-FFF2-40B4-BE49-F238E27FC236}">
                  <a16:creationId xmlns:a16="http://schemas.microsoft.com/office/drawing/2014/main" id="{A39BC1FD-4B86-2E4C-BD76-85D339D70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6507" y="4694361"/>
              <a:ext cx="76432" cy="44598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9" name="Freeform 414">
              <a:extLst>
                <a:ext uri="{FF2B5EF4-FFF2-40B4-BE49-F238E27FC236}">
                  <a16:creationId xmlns:a16="http://schemas.microsoft.com/office/drawing/2014/main" id="{6DF383FD-59C5-7D48-A9D3-29D0F8EF2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83" y="4560566"/>
              <a:ext cx="28662" cy="47785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0" name="Freeform 415">
              <a:extLst>
                <a:ext uri="{FF2B5EF4-FFF2-40B4-BE49-F238E27FC236}">
                  <a16:creationId xmlns:a16="http://schemas.microsoft.com/office/drawing/2014/main" id="{2169CCB3-296F-D247-9678-4667566B0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83" y="4700729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1" name="Freeform 416">
              <a:extLst>
                <a:ext uri="{FF2B5EF4-FFF2-40B4-BE49-F238E27FC236}">
                  <a16:creationId xmlns:a16="http://schemas.microsoft.com/office/drawing/2014/main" id="{AA49B4E4-5935-AC4D-9636-1F9BA0886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6378" y="4525526"/>
              <a:ext cx="394905" cy="14972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2" name="Freeform 417">
              <a:extLst>
                <a:ext uri="{FF2B5EF4-FFF2-40B4-BE49-F238E27FC236}">
                  <a16:creationId xmlns:a16="http://schemas.microsoft.com/office/drawing/2014/main" id="{3EB8CF6A-C26D-A64F-9F12-77A3BBA5E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95" y="4570124"/>
              <a:ext cx="73248" cy="76452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3" name="Freeform 418">
              <a:extLst>
                <a:ext uri="{FF2B5EF4-FFF2-40B4-BE49-F238E27FC236}">
                  <a16:creationId xmlns:a16="http://schemas.microsoft.com/office/drawing/2014/main" id="{EE6E9CE0-97AE-2145-ADD6-3F65D4B7F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5425" y="5076623"/>
              <a:ext cx="101909" cy="57338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4" name="Freeform 419">
              <a:extLst>
                <a:ext uri="{FF2B5EF4-FFF2-40B4-BE49-F238E27FC236}">
                  <a16:creationId xmlns:a16="http://schemas.microsoft.com/office/drawing/2014/main" id="{DE2A92A3-4419-EB44-95FE-EE72B01DE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70" y="5898496"/>
              <a:ext cx="57323" cy="47785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5" name="Freeform 420">
              <a:extLst>
                <a:ext uri="{FF2B5EF4-FFF2-40B4-BE49-F238E27FC236}">
                  <a16:creationId xmlns:a16="http://schemas.microsoft.com/office/drawing/2014/main" id="{087D03B4-3C66-DD4B-BA0A-3BD1FBD1A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5931" y="6172454"/>
              <a:ext cx="47770" cy="25484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6" name="Freeform 421">
              <a:extLst>
                <a:ext uri="{FF2B5EF4-FFF2-40B4-BE49-F238E27FC236}">
                  <a16:creationId xmlns:a16="http://schemas.microsoft.com/office/drawing/2014/main" id="{A6AA41D5-578D-4243-A938-EF2049D81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6696" y="6452780"/>
              <a:ext cx="47770" cy="44598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7" name="Freeform 422">
              <a:extLst>
                <a:ext uri="{FF2B5EF4-FFF2-40B4-BE49-F238E27FC236}">
                  <a16:creationId xmlns:a16="http://schemas.microsoft.com/office/drawing/2014/main" id="{DFB223A2-A9D6-5442-8EDC-F53CCFDA2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8035" y="6526047"/>
              <a:ext cx="19109" cy="955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8" name="Freeform 423">
              <a:extLst>
                <a:ext uri="{FF2B5EF4-FFF2-40B4-BE49-F238E27FC236}">
                  <a16:creationId xmlns:a16="http://schemas.microsoft.com/office/drawing/2014/main" id="{164167B9-DB09-334D-8A5C-DBEDE7E17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7463" y="6675768"/>
              <a:ext cx="28662" cy="955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59" name="Freeform 424">
              <a:extLst>
                <a:ext uri="{FF2B5EF4-FFF2-40B4-BE49-F238E27FC236}">
                  <a16:creationId xmlns:a16="http://schemas.microsoft.com/office/drawing/2014/main" id="{F182BB69-8C0A-B048-B3EB-1C8543BF3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5996" y="6723551"/>
              <a:ext cx="66879" cy="38227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0" name="Freeform 425">
              <a:extLst>
                <a:ext uri="{FF2B5EF4-FFF2-40B4-BE49-F238E27FC236}">
                  <a16:creationId xmlns:a16="http://schemas.microsoft.com/office/drawing/2014/main" id="{BB246C91-3A34-9E47-B48F-26869063C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2748" y="6761778"/>
              <a:ext cx="54139" cy="35042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1" name="Freeform 426">
              <a:extLst>
                <a:ext uri="{FF2B5EF4-FFF2-40B4-BE49-F238E27FC236}">
                  <a16:creationId xmlns:a16="http://schemas.microsoft.com/office/drawing/2014/main" id="{6B144352-FCFB-3E4A-AD58-8070E0335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4978" y="6790447"/>
              <a:ext cx="47770" cy="4459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2" name="Freeform 427">
              <a:extLst>
                <a:ext uri="{FF2B5EF4-FFF2-40B4-BE49-F238E27FC236}">
                  <a16:creationId xmlns:a16="http://schemas.microsoft.com/office/drawing/2014/main" id="{0B00EEF8-F7B8-594A-A2D9-7EF630355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5422" y="6854158"/>
              <a:ext cx="9553" cy="955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3" name="Freeform 428">
              <a:extLst>
                <a:ext uri="{FF2B5EF4-FFF2-40B4-BE49-F238E27FC236}">
                  <a16:creationId xmlns:a16="http://schemas.microsoft.com/office/drawing/2014/main" id="{A5415A60-4129-F44F-A5DF-5470C722C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7652" y="681593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4" name="Freeform 429">
              <a:extLst>
                <a:ext uri="{FF2B5EF4-FFF2-40B4-BE49-F238E27FC236}">
                  <a16:creationId xmlns:a16="http://schemas.microsoft.com/office/drawing/2014/main" id="{1A0657B7-3BCE-7D41-82B8-A30EA642C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3701" y="7163156"/>
              <a:ext cx="19109" cy="28669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grpSp>
          <p:nvGrpSpPr>
            <p:cNvPr id="65" name="Group 105">
              <a:extLst>
                <a:ext uri="{FF2B5EF4-FFF2-40B4-BE49-F238E27FC236}">
                  <a16:creationId xmlns:a16="http://schemas.microsoft.com/office/drawing/2014/main" id="{1951B32A-DB26-CC47-8B85-DC47ECA8117F}"/>
                </a:ext>
              </a:extLst>
            </p:cNvPr>
            <p:cNvGrpSpPr/>
            <p:nvPr/>
          </p:nvGrpSpPr>
          <p:grpSpPr>
            <a:xfrm>
              <a:off x="17709756" y="6761778"/>
              <a:ext cx="697449" cy="662593"/>
              <a:chOff x="5961121" y="2686387"/>
              <a:chExt cx="288233" cy="273757"/>
            </a:xfrm>
            <a:grpFill/>
          </p:grpSpPr>
          <p:sp>
            <p:nvSpPr>
              <p:cNvPr id="430" name="Freeform 430">
                <a:extLst>
                  <a:ext uri="{FF2B5EF4-FFF2-40B4-BE49-F238E27FC236}">
                    <a16:creationId xmlns:a16="http://schemas.microsoft.com/office/drawing/2014/main" id="{A400514A-B538-244D-9511-922DDD7C3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indent="0" defTabSz="914217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id-ID" sz="1250">
                  <a:latin typeface="+mn-lt"/>
                </a:endParaRPr>
              </a:p>
            </p:txBody>
          </p:sp>
          <p:sp>
            <p:nvSpPr>
              <p:cNvPr id="431" name="Freeform 431">
                <a:extLst>
                  <a:ext uri="{FF2B5EF4-FFF2-40B4-BE49-F238E27FC236}">
                    <a16:creationId xmlns:a16="http://schemas.microsoft.com/office/drawing/2014/main" id="{CE937456-3875-194E-B83E-D137D70CC1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indent="0" defTabSz="914217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id-ID" sz="1250">
                  <a:latin typeface="+mn-lt"/>
                </a:endParaRPr>
              </a:p>
            </p:txBody>
          </p:sp>
        </p:grpSp>
        <p:sp>
          <p:nvSpPr>
            <p:cNvPr id="66" name="Freeform 432">
              <a:extLst>
                <a:ext uri="{FF2B5EF4-FFF2-40B4-BE49-F238E27FC236}">
                  <a16:creationId xmlns:a16="http://schemas.microsoft.com/office/drawing/2014/main" id="{630AEB9F-D82D-9E42-9CB5-93F86002F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4911" y="7370216"/>
              <a:ext cx="19109" cy="2548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7" name="Freeform 433">
              <a:extLst>
                <a:ext uri="{FF2B5EF4-FFF2-40B4-BE49-F238E27FC236}">
                  <a16:creationId xmlns:a16="http://schemas.microsoft.com/office/drawing/2014/main" id="{A4DBD56F-8080-664B-ADDB-E721750EC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3446" y="7370216"/>
              <a:ext cx="121018" cy="92380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8" name="Freeform 434">
              <a:extLst>
                <a:ext uri="{FF2B5EF4-FFF2-40B4-BE49-F238E27FC236}">
                  <a16:creationId xmlns:a16="http://schemas.microsoft.com/office/drawing/2014/main" id="{75259664-4132-DB48-819B-BC2083FD8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2427" y="7405258"/>
              <a:ext cx="101909" cy="14972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69" name="Freeform 435">
              <a:extLst>
                <a:ext uri="{FF2B5EF4-FFF2-40B4-BE49-F238E27FC236}">
                  <a16:creationId xmlns:a16="http://schemas.microsoft.com/office/drawing/2014/main" id="{DA7E2D7B-E273-2146-9CA2-D258402DC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0518" y="7771599"/>
              <a:ext cx="35033" cy="28669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0" name="Freeform 436">
              <a:extLst>
                <a:ext uri="{FF2B5EF4-FFF2-40B4-BE49-F238E27FC236}">
                  <a16:creationId xmlns:a16="http://schemas.microsoft.com/office/drawing/2014/main" id="{29B7474F-542F-5C43-B8F9-6B5D2BA60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3319" y="7679216"/>
              <a:ext cx="19109" cy="159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1" name="Freeform 437">
              <a:extLst>
                <a:ext uri="{FF2B5EF4-FFF2-40B4-BE49-F238E27FC236}">
                  <a16:creationId xmlns:a16="http://schemas.microsoft.com/office/drawing/2014/main" id="{DBD96DAC-7CBB-BD4E-AD82-1993B69E5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27" y="7873535"/>
              <a:ext cx="19109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2" name="Freeform 438">
              <a:extLst>
                <a:ext uri="{FF2B5EF4-FFF2-40B4-BE49-F238E27FC236}">
                  <a16:creationId xmlns:a16="http://schemas.microsoft.com/office/drawing/2014/main" id="{D1E78BF6-4E5E-2440-AFC6-65D6C6D5B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3386" y="7838493"/>
              <a:ext cx="111465" cy="156092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3" name="Freeform 439">
              <a:extLst>
                <a:ext uri="{FF2B5EF4-FFF2-40B4-BE49-F238E27FC236}">
                  <a16:creationId xmlns:a16="http://schemas.microsoft.com/office/drawing/2014/main" id="{A3E87345-EF14-BA4E-81BE-B5D74DC8E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2429" y="8099708"/>
              <a:ext cx="130574" cy="92380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4" name="Freeform 440">
              <a:extLst>
                <a:ext uri="{FF2B5EF4-FFF2-40B4-BE49-F238E27FC236}">
                  <a16:creationId xmlns:a16="http://schemas.microsoft.com/office/drawing/2014/main" id="{840CEBD1-A65B-5940-B1D5-087C0797C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77" y="8163419"/>
              <a:ext cx="187897" cy="264400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5" name="Freeform 441">
              <a:extLst>
                <a:ext uri="{FF2B5EF4-FFF2-40B4-BE49-F238E27FC236}">
                  <a16:creationId xmlns:a16="http://schemas.microsoft.com/office/drawing/2014/main" id="{C5196413-3225-6742-8A5E-C859CCB69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512" y="8389592"/>
              <a:ext cx="57323" cy="73269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6" name="Freeform 442">
              <a:extLst>
                <a:ext uri="{FF2B5EF4-FFF2-40B4-BE49-F238E27FC236}">
                  <a16:creationId xmlns:a16="http://schemas.microsoft.com/office/drawing/2014/main" id="{3DE98BC0-257E-A64C-A27C-7BC5F4031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27" y="8453303"/>
              <a:ext cx="92356" cy="12423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7" name="Freeform 443">
              <a:extLst>
                <a:ext uri="{FF2B5EF4-FFF2-40B4-BE49-F238E27FC236}">
                  <a16:creationId xmlns:a16="http://schemas.microsoft.com/office/drawing/2014/main" id="{49E7D2C6-4D45-A74C-BD2E-5A0BE4D04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2936" y="8399150"/>
              <a:ext cx="57323" cy="73269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8" name="Freeform 444">
              <a:extLst>
                <a:ext uri="{FF2B5EF4-FFF2-40B4-BE49-F238E27FC236}">
                  <a16:creationId xmlns:a16="http://schemas.microsoft.com/office/drawing/2014/main" id="{B29B7482-CDC4-7443-91C8-8C6EDD78C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9818" y="8472417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79" name="Freeform 445">
              <a:extLst>
                <a:ext uri="{FF2B5EF4-FFF2-40B4-BE49-F238E27FC236}">
                  <a16:creationId xmlns:a16="http://schemas.microsoft.com/office/drawing/2014/main" id="{20D75234-51E7-3546-A8F5-1664A8418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8926" y="8529755"/>
              <a:ext cx="63695" cy="101936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0" name="Freeform 446">
              <a:extLst>
                <a:ext uri="{FF2B5EF4-FFF2-40B4-BE49-F238E27FC236}">
                  <a16:creationId xmlns:a16="http://schemas.microsoft.com/office/drawing/2014/main" id="{A93BC778-1C27-104B-92E9-1F24CDAA5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53063" y="8520200"/>
              <a:ext cx="38217" cy="73269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1" name="Freeform 447">
              <a:extLst>
                <a:ext uri="{FF2B5EF4-FFF2-40B4-BE49-F238E27FC236}">
                  <a16:creationId xmlns:a16="http://schemas.microsoft.com/office/drawing/2014/main" id="{2FB7317A-BA5C-F444-9C06-214D430FA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74" y="8567983"/>
              <a:ext cx="57323" cy="35042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2" name="Freeform 448">
              <a:extLst>
                <a:ext uri="{FF2B5EF4-FFF2-40B4-BE49-F238E27FC236}">
                  <a16:creationId xmlns:a16="http://schemas.microsoft.com/office/drawing/2014/main" id="{C379687A-66F1-B94D-8710-23480FC12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74" y="8593469"/>
              <a:ext cx="130574" cy="19750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3" name="Freeform 449">
              <a:extLst>
                <a:ext uri="{FF2B5EF4-FFF2-40B4-BE49-F238E27FC236}">
                  <a16:creationId xmlns:a16="http://schemas.microsoft.com/office/drawing/2014/main" id="{891CBFE9-13FD-204D-8B47-62738B5CB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9371" y="8631694"/>
              <a:ext cx="111465" cy="95566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4" name="Freeform 450">
              <a:extLst>
                <a:ext uri="{FF2B5EF4-FFF2-40B4-BE49-F238E27FC236}">
                  <a16:creationId xmlns:a16="http://schemas.microsoft.com/office/drawing/2014/main" id="{20F67C23-16E8-0D4A-B93D-851ADB6F6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3256" y="8539313"/>
              <a:ext cx="111465" cy="111494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5" name="Freeform 451">
              <a:extLst>
                <a:ext uri="{FF2B5EF4-FFF2-40B4-BE49-F238E27FC236}">
                  <a16:creationId xmlns:a16="http://schemas.microsoft.com/office/drawing/2014/main" id="{F19F7496-3A00-7743-A550-6D7935B96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1283" y="8399150"/>
              <a:ext cx="19109" cy="955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6" name="Freeform 452">
              <a:extLst>
                <a:ext uri="{FF2B5EF4-FFF2-40B4-BE49-F238E27FC236}">
                  <a16:creationId xmlns:a16="http://schemas.microsoft.com/office/drawing/2014/main" id="{A4148C69-7F59-724A-B8CB-2DD98D16C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7776" y="8781415"/>
              <a:ext cx="522294" cy="544729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7" name="Freeform 453">
              <a:extLst>
                <a:ext uri="{FF2B5EF4-FFF2-40B4-BE49-F238E27FC236}">
                  <a16:creationId xmlns:a16="http://schemas.microsoft.com/office/drawing/2014/main" id="{BCF742C4-FDC7-AA42-98F5-12E5C8722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0132" y="8978921"/>
              <a:ext cx="47770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8" name="Freeform 454">
              <a:extLst>
                <a:ext uri="{FF2B5EF4-FFF2-40B4-BE49-F238E27FC236}">
                  <a16:creationId xmlns:a16="http://schemas.microsoft.com/office/drawing/2014/main" id="{02936F6C-44B6-7643-A2D4-516E75F6A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7014" y="9090415"/>
              <a:ext cx="44586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89" name="Freeform 455">
              <a:extLst>
                <a:ext uri="{FF2B5EF4-FFF2-40B4-BE49-F238E27FC236}">
                  <a16:creationId xmlns:a16="http://schemas.microsoft.com/office/drawing/2014/main" id="{E10AF287-E862-FF42-BB56-5E10FE15A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2300" y="9119082"/>
              <a:ext cx="66879" cy="66896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0" name="Freeform 456">
              <a:extLst>
                <a:ext uri="{FF2B5EF4-FFF2-40B4-BE49-F238E27FC236}">
                  <a16:creationId xmlns:a16="http://schemas.microsoft.com/office/drawing/2014/main" id="{996248B9-0406-DB45-B1CF-A69799C69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396" y="9166867"/>
              <a:ext cx="35033" cy="35042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1" name="Freeform 457">
              <a:extLst>
                <a:ext uri="{FF2B5EF4-FFF2-40B4-BE49-F238E27FC236}">
                  <a16:creationId xmlns:a16="http://schemas.microsoft.com/office/drawing/2014/main" id="{72168AEB-94D2-564C-850C-D19F7ABB8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1853" y="9326144"/>
              <a:ext cx="429938" cy="14016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2" name="Freeform 458">
              <a:extLst>
                <a:ext uri="{FF2B5EF4-FFF2-40B4-BE49-F238E27FC236}">
                  <a16:creationId xmlns:a16="http://schemas.microsoft.com/office/drawing/2014/main" id="{B8253436-65F9-F341-9A11-291F680DD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0326" y="9361183"/>
              <a:ext cx="73248" cy="2866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3" name="Freeform 459">
              <a:extLst>
                <a:ext uri="{FF2B5EF4-FFF2-40B4-BE49-F238E27FC236}">
                  <a16:creationId xmlns:a16="http://schemas.microsoft.com/office/drawing/2014/main" id="{00A83B55-F1F0-B643-8784-9B24BA87A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2236" y="9428080"/>
              <a:ext cx="57323" cy="38227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4" name="Freeform 460">
              <a:extLst>
                <a:ext uri="{FF2B5EF4-FFF2-40B4-BE49-F238E27FC236}">
                  <a16:creationId xmlns:a16="http://schemas.microsoft.com/office/drawing/2014/main" id="{24AE6827-7AC8-884F-BFC5-199457EA7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9562" y="9437635"/>
              <a:ext cx="44586" cy="28669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5" name="Freeform 461">
              <a:extLst>
                <a:ext uri="{FF2B5EF4-FFF2-40B4-BE49-F238E27FC236}">
                  <a16:creationId xmlns:a16="http://schemas.microsoft.com/office/drawing/2014/main" id="{9E898727-9947-EF4C-B167-D73507330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4592" y="9437635"/>
              <a:ext cx="66879" cy="38227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6" name="Freeform 462">
              <a:extLst>
                <a:ext uri="{FF2B5EF4-FFF2-40B4-BE49-F238E27FC236}">
                  <a16:creationId xmlns:a16="http://schemas.microsoft.com/office/drawing/2014/main" id="{3D00FFBB-E5A4-9948-A99F-FC54715D9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2363" y="9428080"/>
              <a:ext cx="76432" cy="47785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7" name="Freeform 463">
              <a:extLst>
                <a:ext uri="{FF2B5EF4-FFF2-40B4-BE49-F238E27FC236}">
                  <a16:creationId xmlns:a16="http://schemas.microsoft.com/office/drawing/2014/main" id="{BED4F7E3-EBAD-394A-BFE7-C0E96AA0E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77" y="9437635"/>
              <a:ext cx="114649" cy="38227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8" name="Freeform 464">
              <a:extLst>
                <a:ext uri="{FF2B5EF4-FFF2-40B4-BE49-F238E27FC236}">
                  <a16:creationId xmlns:a16="http://schemas.microsoft.com/office/drawing/2014/main" id="{ECF3845A-2392-E246-874C-815D474D4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244" y="9491791"/>
              <a:ext cx="101909" cy="57338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99" name="Freeform 465">
              <a:extLst>
                <a:ext uri="{FF2B5EF4-FFF2-40B4-BE49-F238E27FC236}">
                  <a16:creationId xmlns:a16="http://schemas.microsoft.com/office/drawing/2014/main" id="{9C45D983-CE80-6447-A250-FE30BB02D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4083" y="9192351"/>
              <a:ext cx="57323" cy="38227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0" name="Freeform 466">
              <a:extLst>
                <a:ext uri="{FF2B5EF4-FFF2-40B4-BE49-F238E27FC236}">
                  <a16:creationId xmlns:a16="http://schemas.microsoft.com/office/drawing/2014/main" id="{15972BB8-A78E-2F4E-98BF-9C5E71511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9627" y="9185981"/>
              <a:ext cx="140127" cy="44598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1" name="Freeform 467">
              <a:extLst>
                <a:ext uri="{FF2B5EF4-FFF2-40B4-BE49-F238E27FC236}">
                  <a16:creationId xmlns:a16="http://schemas.microsoft.com/office/drawing/2014/main" id="{E414A801-D04C-874D-88D5-E19378001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9689" y="8969361"/>
              <a:ext cx="299364" cy="33766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2" name="Freeform 468">
              <a:extLst>
                <a:ext uri="{FF2B5EF4-FFF2-40B4-BE49-F238E27FC236}">
                  <a16:creationId xmlns:a16="http://schemas.microsoft.com/office/drawing/2014/main" id="{48F5BFB0-E6F7-B541-82DE-35C3A0528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62" y="8950247"/>
              <a:ext cx="73248" cy="14016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3" name="Freeform 469">
              <a:extLst>
                <a:ext uri="{FF2B5EF4-FFF2-40B4-BE49-F238E27FC236}">
                  <a16:creationId xmlns:a16="http://schemas.microsoft.com/office/drawing/2014/main" id="{DA8850BC-0E1A-F94D-B52A-D40CE24AD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9182" y="8931136"/>
              <a:ext cx="25477" cy="1911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4" name="Freeform 470">
              <a:extLst>
                <a:ext uri="{FF2B5EF4-FFF2-40B4-BE49-F238E27FC236}">
                  <a16:creationId xmlns:a16="http://schemas.microsoft.com/office/drawing/2014/main" id="{95806A53-A575-D447-976A-C6A48AE47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1092" y="9052186"/>
              <a:ext cx="44586" cy="19114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5" name="Freeform 471">
              <a:extLst>
                <a:ext uri="{FF2B5EF4-FFF2-40B4-BE49-F238E27FC236}">
                  <a16:creationId xmlns:a16="http://schemas.microsoft.com/office/drawing/2014/main" id="{101FD60C-DCD3-304E-B29B-742847C02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0647" y="9061741"/>
              <a:ext cx="175160" cy="105124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6" name="Freeform 472">
              <a:extLst>
                <a:ext uri="{FF2B5EF4-FFF2-40B4-BE49-F238E27FC236}">
                  <a16:creationId xmlns:a16="http://schemas.microsoft.com/office/drawing/2014/main" id="{19755D0D-20A7-E644-A1BA-24D2B5C5C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1857" y="9240134"/>
              <a:ext cx="194268" cy="111494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7" name="Freeform 473">
              <a:extLst>
                <a:ext uri="{FF2B5EF4-FFF2-40B4-BE49-F238E27FC236}">
                  <a16:creationId xmlns:a16="http://schemas.microsoft.com/office/drawing/2014/main" id="{0815FD6C-E59D-7641-BE33-714782C0C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2113" y="9297472"/>
              <a:ext cx="82803" cy="101936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8" name="Freeform 474">
              <a:extLst>
                <a:ext uri="{FF2B5EF4-FFF2-40B4-BE49-F238E27FC236}">
                  <a16:creationId xmlns:a16="http://schemas.microsoft.com/office/drawing/2014/main" id="{201C78FA-BB30-4E4D-BF9D-E591AD943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4149" y="9485423"/>
              <a:ext cx="54139" cy="54153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09" name="Freeform 475">
              <a:extLst>
                <a:ext uri="{FF2B5EF4-FFF2-40B4-BE49-F238E27FC236}">
                  <a16:creationId xmlns:a16="http://schemas.microsoft.com/office/drawing/2014/main" id="{4FF6595C-E1A4-F245-849F-73C569B51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825" y="9399411"/>
              <a:ext cx="85988" cy="57338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0" name="Freeform 476">
              <a:extLst>
                <a:ext uri="{FF2B5EF4-FFF2-40B4-BE49-F238E27FC236}">
                  <a16:creationId xmlns:a16="http://schemas.microsoft.com/office/drawing/2014/main" id="{2C740536-9A1B-FB48-AD72-FBDF0F2A4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4022" y="9361183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1" name="Freeform 477">
              <a:extLst>
                <a:ext uri="{FF2B5EF4-FFF2-40B4-BE49-F238E27FC236}">
                  <a16:creationId xmlns:a16="http://schemas.microsoft.com/office/drawing/2014/main" id="{B5DA4BF6-EDAA-B044-AE87-D21489EA1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70" y="10017406"/>
              <a:ext cx="149680" cy="111494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2" name="Freeform 478">
              <a:extLst>
                <a:ext uri="{FF2B5EF4-FFF2-40B4-BE49-F238E27FC236}">
                  <a16:creationId xmlns:a16="http://schemas.microsoft.com/office/drawing/2014/main" id="{F8F77BDD-F4FE-F94B-B8C8-F38F7C903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9244" y="10727782"/>
              <a:ext cx="105096" cy="130608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3" name="Freeform 479">
              <a:extLst>
                <a:ext uri="{FF2B5EF4-FFF2-40B4-BE49-F238E27FC236}">
                  <a16:creationId xmlns:a16="http://schemas.microsoft.com/office/drawing/2014/main" id="{93BEB9B2-9434-6A44-B870-471156352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7908" y="10848834"/>
              <a:ext cx="242036" cy="283514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4" name="Freeform 480">
              <a:extLst>
                <a:ext uri="{FF2B5EF4-FFF2-40B4-BE49-F238E27FC236}">
                  <a16:creationId xmlns:a16="http://schemas.microsoft.com/office/drawing/2014/main" id="{958051C3-74D3-534C-80E4-FBD517C6A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9438" y="11055894"/>
              <a:ext cx="366243" cy="356781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5" name="Freeform 481">
              <a:extLst>
                <a:ext uri="{FF2B5EF4-FFF2-40B4-BE49-F238E27FC236}">
                  <a16:creationId xmlns:a16="http://schemas.microsoft.com/office/drawing/2014/main" id="{5713A78A-397B-8A42-8CCC-576C4AB3A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6761" y="11412677"/>
              <a:ext cx="19109" cy="19114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6" name="Freeform 482">
              <a:extLst>
                <a:ext uri="{FF2B5EF4-FFF2-40B4-BE49-F238E27FC236}">
                  <a16:creationId xmlns:a16="http://schemas.microsoft.com/office/drawing/2014/main" id="{DC9B7D37-B915-9D44-BD32-FF45A0568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3513" y="11065452"/>
              <a:ext cx="178346" cy="168835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7" name="Freeform 483">
              <a:extLst>
                <a:ext uri="{FF2B5EF4-FFF2-40B4-BE49-F238E27FC236}">
                  <a16:creationId xmlns:a16="http://schemas.microsoft.com/office/drawing/2014/main" id="{66436CF1-2015-AF47-8385-43897AE1C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3640" y="11017669"/>
              <a:ext cx="28662" cy="4778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8" name="Freeform 484">
              <a:extLst>
                <a:ext uri="{FF2B5EF4-FFF2-40B4-BE49-F238E27FC236}">
                  <a16:creationId xmlns:a16="http://schemas.microsoft.com/office/drawing/2014/main" id="{4D4EA134-76DC-0E43-A1F0-5789A7C3F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5742" y="11017669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19" name="Freeform 485">
              <a:extLst>
                <a:ext uri="{FF2B5EF4-FFF2-40B4-BE49-F238E27FC236}">
                  <a16:creationId xmlns:a16="http://schemas.microsoft.com/office/drawing/2014/main" id="{5798A207-33AD-654F-B5E0-E2896E00A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4910" y="8593469"/>
              <a:ext cx="101909" cy="16883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0" name="Freeform 486">
              <a:extLst>
                <a:ext uri="{FF2B5EF4-FFF2-40B4-BE49-F238E27FC236}">
                  <a16:creationId xmlns:a16="http://schemas.microsoft.com/office/drawing/2014/main" id="{DC54D376-6509-124F-9E26-F76C76F92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5165" y="9606473"/>
              <a:ext cx="337579" cy="653035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1" name="Freeform 487">
              <a:extLst>
                <a:ext uri="{FF2B5EF4-FFF2-40B4-BE49-F238E27FC236}">
                  <a16:creationId xmlns:a16="http://schemas.microsoft.com/office/drawing/2014/main" id="{17C09BD9-E25E-4E45-B79A-11144D9DD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72" y="5028840"/>
              <a:ext cx="101909" cy="76452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2" name="Freeform 488">
              <a:extLst>
                <a:ext uri="{FF2B5EF4-FFF2-40B4-BE49-F238E27FC236}">
                  <a16:creationId xmlns:a16="http://schemas.microsoft.com/office/drawing/2014/main" id="{7C5133E6-D044-B24E-8EB7-23E02AEAE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6310" y="5086181"/>
              <a:ext cx="101909" cy="92380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3" name="Freeform 489">
              <a:extLst>
                <a:ext uri="{FF2B5EF4-FFF2-40B4-BE49-F238E27FC236}">
                  <a16:creationId xmlns:a16="http://schemas.microsoft.com/office/drawing/2014/main" id="{65039743-1C11-9E47-9B84-9886AE0C6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5419" y="4767625"/>
              <a:ext cx="82803" cy="4778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4" name="Freeform 490">
              <a:extLst>
                <a:ext uri="{FF2B5EF4-FFF2-40B4-BE49-F238E27FC236}">
                  <a16:creationId xmlns:a16="http://schemas.microsoft.com/office/drawing/2014/main" id="{F90EFD69-4659-6240-9FDF-414033E30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1662" y="4675245"/>
              <a:ext cx="92356" cy="44598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5" name="Freeform 491">
              <a:extLst>
                <a:ext uri="{FF2B5EF4-FFF2-40B4-BE49-F238E27FC236}">
                  <a16:creationId xmlns:a16="http://schemas.microsoft.com/office/drawing/2014/main" id="{7A6B9548-FC83-5843-9BEA-44EDF6C90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8988" y="3999911"/>
              <a:ext cx="57323" cy="1911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6" name="Freeform 492">
              <a:extLst>
                <a:ext uri="{FF2B5EF4-FFF2-40B4-BE49-F238E27FC236}">
                  <a16:creationId xmlns:a16="http://schemas.microsoft.com/office/drawing/2014/main" id="{B4C26D5C-CE14-EB4A-A5B0-455A1D8F1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6696" y="4805855"/>
              <a:ext cx="54139" cy="38227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7" name="Freeform 493">
              <a:extLst>
                <a:ext uri="{FF2B5EF4-FFF2-40B4-BE49-F238E27FC236}">
                  <a16:creationId xmlns:a16="http://schemas.microsoft.com/office/drawing/2014/main" id="{A9E045C3-52B1-944D-89B2-213FFF26C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82" y="6892386"/>
              <a:ext cx="54139" cy="101936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8" name="Freeform 494">
              <a:extLst>
                <a:ext uri="{FF2B5EF4-FFF2-40B4-BE49-F238E27FC236}">
                  <a16:creationId xmlns:a16="http://schemas.microsoft.com/office/drawing/2014/main" id="{7A4473AA-9584-0A49-A610-CF0ADE661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73" y="6984768"/>
              <a:ext cx="82803" cy="140163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29" name="Freeform 495">
              <a:extLst>
                <a:ext uri="{FF2B5EF4-FFF2-40B4-BE49-F238E27FC236}">
                  <a16:creationId xmlns:a16="http://schemas.microsoft.com/office/drawing/2014/main" id="{C31979A0-80A3-AF49-8206-921DB52F8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44" y="7153601"/>
              <a:ext cx="149680" cy="92380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0" name="Freeform 496">
              <a:extLst>
                <a:ext uri="{FF2B5EF4-FFF2-40B4-BE49-F238E27FC236}">
                  <a16:creationId xmlns:a16="http://schemas.microsoft.com/office/drawing/2014/main" id="{884670D1-E40D-CC48-9266-149FB01F1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1977" y="7284208"/>
              <a:ext cx="121018" cy="66896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1" name="Freeform 497">
              <a:extLst>
                <a:ext uri="{FF2B5EF4-FFF2-40B4-BE49-F238E27FC236}">
                  <a16:creationId xmlns:a16="http://schemas.microsoft.com/office/drawing/2014/main" id="{C7C51E8D-7F86-5040-8134-F431AC7E9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705" y="7293764"/>
              <a:ext cx="140127" cy="38227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2" name="Freeform 498">
              <a:extLst>
                <a:ext uri="{FF2B5EF4-FFF2-40B4-BE49-F238E27FC236}">
                  <a16:creationId xmlns:a16="http://schemas.microsoft.com/office/drawing/2014/main" id="{42987F3F-4CC1-7943-9B7D-107880304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3826" y="5917609"/>
              <a:ext cx="66879" cy="66896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3" name="Freeform 499">
              <a:extLst>
                <a:ext uri="{FF2B5EF4-FFF2-40B4-BE49-F238E27FC236}">
                  <a16:creationId xmlns:a16="http://schemas.microsoft.com/office/drawing/2014/main" id="{39C742A3-0728-A540-8418-6DEE5D647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3380" y="5892125"/>
              <a:ext cx="47770" cy="25484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4" name="Freeform 500">
              <a:extLst>
                <a:ext uri="{FF2B5EF4-FFF2-40B4-BE49-F238E27FC236}">
                  <a16:creationId xmlns:a16="http://schemas.microsoft.com/office/drawing/2014/main" id="{20C324C5-8729-684C-B632-CC729EDDD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111" y="5955834"/>
              <a:ext cx="54139" cy="92380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5" name="Freeform 501">
              <a:extLst>
                <a:ext uri="{FF2B5EF4-FFF2-40B4-BE49-F238E27FC236}">
                  <a16:creationId xmlns:a16="http://schemas.microsoft.com/office/drawing/2014/main" id="{0CFE4E02-F760-9346-8EF8-125EC159A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17" y="5796557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6" name="Freeform 502">
              <a:extLst>
                <a:ext uri="{FF2B5EF4-FFF2-40B4-BE49-F238E27FC236}">
                  <a16:creationId xmlns:a16="http://schemas.microsoft.com/office/drawing/2014/main" id="{6841CAD7-8B4F-8147-9451-19E8B3A65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302" y="6086441"/>
              <a:ext cx="54139" cy="86010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7" name="Freeform 503">
              <a:extLst>
                <a:ext uri="{FF2B5EF4-FFF2-40B4-BE49-F238E27FC236}">
                  <a16:creationId xmlns:a16="http://schemas.microsoft.com/office/drawing/2014/main" id="{415996C1-D07A-A84F-8BD7-707ADF13A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2426" y="6105555"/>
              <a:ext cx="76432" cy="76452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8" name="Freeform 504">
              <a:extLst>
                <a:ext uri="{FF2B5EF4-FFF2-40B4-BE49-F238E27FC236}">
                  <a16:creationId xmlns:a16="http://schemas.microsoft.com/office/drawing/2014/main" id="{E0A8AB57-7EEA-B949-A5F1-B0EC62F5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028" y="7070776"/>
              <a:ext cx="44586" cy="35042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39" name="Freeform 505">
              <a:extLst>
                <a:ext uri="{FF2B5EF4-FFF2-40B4-BE49-F238E27FC236}">
                  <a16:creationId xmlns:a16="http://schemas.microsoft.com/office/drawing/2014/main" id="{543F3FCB-6064-D04E-BB75-7CE3CC2C9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9426" y="5927165"/>
              <a:ext cx="57323" cy="57338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0" name="Freeform 506">
              <a:extLst>
                <a:ext uri="{FF2B5EF4-FFF2-40B4-BE49-F238E27FC236}">
                  <a16:creationId xmlns:a16="http://schemas.microsoft.com/office/drawing/2014/main" id="{243AE24B-39B8-AC4A-909D-82A333C41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093" y="5994061"/>
              <a:ext cx="28662" cy="28669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1" name="Freeform 507">
              <a:extLst>
                <a:ext uri="{FF2B5EF4-FFF2-40B4-BE49-F238E27FC236}">
                  <a16:creationId xmlns:a16="http://schemas.microsoft.com/office/drawing/2014/main" id="{D06B8D09-68DE-E244-857C-A0C517FD1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54" y="6022733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2" name="Freeform 508">
              <a:extLst>
                <a:ext uri="{FF2B5EF4-FFF2-40B4-BE49-F238E27FC236}">
                  <a16:creationId xmlns:a16="http://schemas.microsoft.com/office/drawing/2014/main" id="{3BEDC56F-557E-154B-92D6-05247A0BE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54" y="6048217"/>
              <a:ext cx="9553" cy="1911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3" name="Freeform 509">
              <a:extLst>
                <a:ext uri="{FF2B5EF4-FFF2-40B4-BE49-F238E27FC236}">
                  <a16:creationId xmlns:a16="http://schemas.microsoft.com/office/drawing/2014/main" id="{9B82EDB4-286E-8E4E-A537-B04308CF3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54" y="6067328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4" name="Freeform 510">
              <a:extLst>
                <a:ext uri="{FF2B5EF4-FFF2-40B4-BE49-F238E27FC236}">
                  <a16:creationId xmlns:a16="http://schemas.microsoft.com/office/drawing/2014/main" id="{6A62FE01-34DC-E14E-87CA-61E678BA0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0002" y="6207491"/>
              <a:ext cx="9553" cy="1911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5" name="Freeform 511">
              <a:extLst>
                <a:ext uri="{FF2B5EF4-FFF2-40B4-BE49-F238E27FC236}">
                  <a16:creationId xmlns:a16="http://schemas.microsoft.com/office/drawing/2014/main" id="{ADF97B6D-463D-DB4C-86CB-1BF9C8C1F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131" y="5787002"/>
              <a:ext cx="19109" cy="38227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6" name="Freeform 512">
              <a:extLst>
                <a:ext uri="{FF2B5EF4-FFF2-40B4-BE49-F238E27FC236}">
                  <a16:creationId xmlns:a16="http://schemas.microsoft.com/office/drawing/2014/main" id="{B93E7E79-69FC-CC46-951D-980E4DDD5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9" y="11747159"/>
              <a:ext cx="111465" cy="5733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2 h 6"/>
                <a:gd name="T4" fmla="*/ 5 w 12"/>
                <a:gd name="T5" fmla="*/ 2 h 6"/>
                <a:gd name="T6" fmla="*/ 3 w 12"/>
                <a:gd name="T7" fmla="*/ 1 h 6"/>
                <a:gd name="T8" fmla="*/ 0 w 12"/>
                <a:gd name="T9" fmla="*/ 3 h 6"/>
                <a:gd name="T10" fmla="*/ 2 w 12"/>
                <a:gd name="T11" fmla="*/ 5 h 6"/>
                <a:gd name="T12" fmla="*/ 6 w 12"/>
                <a:gd name="T13" fmla="*/ 5 h 6"/>
                <a:gd name="T14" fmla="*/ 11 w 12"/>
                <a:gd name="T15" fmla="*/ 3 h 6"/>
                <a:gd name="T16" fmla="*/ 10 w 12"/>
                <a:gd name="T17" fmla="*/ 3 h 6"/>
                <a:gd name="T18" fmla="*/ 10 w 12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3" y="1"/>
                    <a:pt x="0" y="3"/>
                    <a:pt x="0" y="3"/>
                  </a:cubicBezTo>
                  <a:cubicBezTo>
                    <a:pt x="0" y="3"/>
                    <a:pt x="2" y="5"/>
                    <a:pt x="2" y="5"/>
                  </a:cubicBezTo>
                  <a:cubicBezTo>
                    <a:pt x="3" y="6"/>
                    <a:pt x="5" y="5"/>
                    <a:pt x="6" y="5"/>
                  </a:cubicBezTo>
                  <a:cubicBezTo>
                    <a:pt x="7" y="5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2" y="2"/>
                    <a:pt x="10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7" name="Freeform 513">
              <a:extLst>
                <a:ext uri="{FF2B5EF4-FFF2-40B4-BE49-F238E27FC236}">
                  <a16:creationId xmlns:a16="http://schemas.microsoft.com/office/drawing/2014/main" id="{F64ACE86-CAFC-744A-8DBF-CF76FB8BC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144" y="11804497"/>
              <a:ext cx="82803" cy="57338"/>
            </a:xfrm>
            <a:custGeom>
              <a:avLst/>
              <a:gdLst>
                <a:gd name="T0" fmla="*/ 7 w 9"/>
                <a:gd name="T1" fmla="*/ 3 h 6"/>
                <a:gd name="T2" fmla="*/ 0 w 9"/>
                <a:gd name="T3" fmla="*/ 1 h 6"/>
                <a:gd name="T4" fmla="*/ 2 w 9"/>
                <a:gd name="T5" fmla="*/ 2 h 6"/>
                <a:gd name="T6" fmla="*/ 1 w 9"/>
                <a:gd name="T7" fmla="*/ 5 h 6"/>
                <a:gd name="T8" fmla="*/ 3 w 9"/>
                <a:gd name="T9" fmla="*/ 5 h 6"/>
                <a:gd name="T10" fmla="*/ 4 w 9"/>
                <a:gd name="T11" fmla="*/ 5 h 6"/>
                <a:gd name="T12" fmla="*/ 7 w 9"/>
                <a:gd name="T13" fmla="*/ 3 h 6"/>
                <a:gd name="T14" fmla="*/ 7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7" y="3"/>
                  </a:moveTo>
                  <a:cubicBezTo>
                    <a:pt x="7" y="2"/>
                    <a:pt x="0" y="0"/>
                    <a:pt x="0" y="1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3" y="5"/>
                    <a:pt x="3" y="5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5" y="6"/>
                    <a:pt x="9" y="4"/>
                    <a:pt x="7" y="3"/>
                  </a:cubicBezTo>
                  <a:cubicBezTo>
                    <a:pt x="6" y="2"/>
                    <a:pt x="8" y="3"/>
                    <a:pt x="7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8" name="Freeform 514">
              <a:extLst>
                <a:ext uri="{FF2B5EF4-FFF2-40B4-BE49-F238E27FC236}">
                  <a16:creationId xmlns:a16="http://schemas.microsoft.com/office/drawing/2014/main" id="{71998BE0-BD7D-104C-B582-1C514BBC3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93" y="11731231"/>
              <a:ext cx="73248" cy="44598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1 h 5"/>
                <a:gd name="T4" fmla="*/ 0 w 8"/>
                <a:gd name="T5" fmla="*/ 1 h 5"/>
                <a:gd name="T6" fmla="*/ 0 w 8"/>
                <a:gd name="T7" fmla="*/ 3 h 5"/>
                <a:gd name="T8" fmla="*/ 5 w 8"/>
                <a:gd name="T9" fmla="*/ 2 h 5"/>
                <a:gd name="T10" fmla="*/ 6 w 8"/>
                <a:gd name="T11" fmla="*/ 0 h 5"/>
                <a:gd name="T12" fmla="*/ 6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1" y="0"/>
                    <a:pt x="0" y="4"/>
                    <a:pt x="0" y="3"/>
                  </a:cubicBezTo>
                  <a:cubicBezTo>
                    <a:pt x="1" y="5"/>
                    <a:pt x="4" y="3"/>
                    <a:pt x="5" y="2"/>
                  </a:cubicBezTo>
                  <a:cubicBezTo>
                    <a:pt x="6" y="2"/>
                    <a:pt x="8" y="0"/>
                    <a:pt x="6" y="0"/>
                  </a:cubicBezTo>
                  <a:cubicBezTo>
                    <a:pt x="5" y="0"/>
                    <a:pt x="8" y="0"/>
                    <a:pt x="6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49" name="Freeform 515">
              <a:extLst>
                <a:ext uri="{FF2B5EF4-FFF2-40B4-BE49-F238E27FC236}">
                  <a16:creationId xmlns:a16="http://schemas.microsoft.com/office/drawing/2014/main" id="{0223C072-25D0-424C-8E99-07C92EA5C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76" y="11766272"/>
              <a:ext cx="76432" cy="47785"/>
            </a:xfrm>
            <a:custGeom>
              <a:avLst/>
              <a:gdLst>
                <a:gd name="T0" fmla="*/ 7 w 8"/>
                <a:gd name="T1" fmla="*/ 4 h 5"/>
                <a:gd name="T2" fmla="*/ 1 w 8"/>
                <a:gd name="T3" fmla="*/ 1 h 5"/>
                <a:gd name="T4" fmla="*/ 7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4"/>
                  </a:moveTo>
                  <a:cubicBezTo>
                    <a:pt x="6" y="3"/>
                    <a:pt x="0" y="0"/>
                    <a:pt x="1" y="1"/>
                  </a:cubicBezTo>
                  <a:cubicBezTo>
                    <a:pt x="2" y="2"/>
                    <a:pt x="8" y="5"/>
                    <a:pt x="7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0" name="Freeform 516">
              <a:extLst>
                <a:ext uri="{FF2B5EF4-FFF2-40B4-BE49-F238E27FC236}">
                  <a16:creationId xmlns:a16="http://schemas.microsoft.com/office/drawing/2014/main" id="{BDCA31DE-4584-AC44-8D09-9B75AEC59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67" y="11702559"/>
              <a:ext cx="28662" cy="28669"/>
            </a:xfrm>
            <a:custGeom>
              <a:avLst/>
              <a:gdLst>
                <a:gd name="T0" fmla="*/ 2 w 3"/>
                <a:gd name="T1" fmla="*/ 2 h 3"/>
                <a:gd name="T2" fmla="*/ 0 w 3"/>
                <a:gd name="T3" fmla="*/ 1 h 3"/>
                <a:gd name="T4" fmla="*/ 2 w 3"/>
                <a:gd name="T5" fmla="*/ 2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3" y="0"/>
                    <a:pt x="2" y="2"/>
                  </a:cubicBezTo>
                  <a:cubicBezTo>
                    <a:pt x="2" y="3"/>
                    <a:pt x="2" y="1"/>
                    <a:pt x="2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1" name="Freeform 517">
              <a:extLst>
                <a:ext uri="{FF2B5EF4-FFF2-40B4-BE49-F238E27FC236}">
                  <a16:creationId xmlns:a16="http://schemas.microsoft.com/office/drawing/2014/main" id="{07189968-0D53-9247-A179-AE84A369B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67" y="11626107"/>
              <a:ext cx="66879" cy="66896"/>
            </a:xfrm>
            <a:custGeom>
              <a:avLst/>
              <a:gdLst>
                <a:gd name="T0" fmla="*/ 5 w 7"/>
                <a:gd name="T1" fmla="*/ 2 h 7"/>
                <a:gd name="T2" fmla="*/ 4 w 7"/>
                <a:gd name="T3" fmla="*/ 0 h 7"/>
                <a:gd name="T4" fmla="*/ 2 w 7"/>
                <a:gd name="T5" fmla="*/ 1 h 7"/>
                <a:gd name="T6" fmla="*/ 0 w 7"/>
                <a:gd name="T7" fmla="*/ 1 h 7"/>
                <a:gd name="T8" fmla="*/ 2 w 7"/>
                <a:gd name="T9" fmla="*/ 4 h 7"/>
                <a:gd name="T10" fmla="*/ 0 w 7"/>
                <a:gd name="T11" fmla="*/ 6 h 7"/>
                <a:gd name="T12" fmla="*/ 3 w 7"/>
                <a:gd name="T13" fmla="*/ 5 h 7"/>
                <a:gd name="T14" fmla="*/ 4 w 7"/>
                <a:gd name="T15" fmla="*/ 2 h 7"/>
                <a:gd name="T16" fmla="*/ 4 w 7"/>
                <a:gd name="T17" fmla="*/ 4 h 7"/>
                <a:gd name="T18" fmla="*/ 6 w 7"/>
                <a:gd name="T19" fmla="*/ 2 h 7"/>
                <a:gd name="T20" fmla="*/ 5 w 7"/>
                <a:gd name="T21" fmla="*/ 2 h 7"/>
                <a:gd name="T22" fmla="*/ 5 w 7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5" y="2"/>
                  </a:move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0"/>
                    <a:pt x="2" y="1"/>
                  </a:cubicBezTo>
                  <a:cubicBezTo>
                    <a:pt x="4" y="3"/>
                    <a:pt x="1" y="2"/>
                    <a:pt x="0" y="1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6"/>
                    <a:pt x="1" y="5"/>
                    <a:pt x="0" y="6"/>
                  </a:cubicBezTo>
                  <a:cubicBezTo>
                    <a:pt x="0" y="7"/>
                    <a:pt x="4" y="6"/>
                    <a:pt x="3" y="5"/>
                  </a:cubicBezTo>
                  <a:cubicBezTo>
                    <a:pt x="3" y="5"/>
                    <a:pt x="4" y="3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3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7" y="2"/>
                    <a:pt x="5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2" name="Freeform 518">
              <a:extLst>
                <a:ext uri="{FF2B5EF4-FFF2-40B4-BE49-F238E27FC236}">
                  <a16:creationId xmlns:a16="http://schemas.microsoft.com/office/drawing/2014/main" id="{86218790-CA6F-D246-94D0-B32E17444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4712" y="11505057"/>
              <a:ext cx="47770" cy="101936"/>
            </a:xfrm>
            <a:custGeom>
              <a:avLst/>
              <a:gdLst>
                <a:gd name="T0" fmla="*/ 5 w 5"/>
                <a:gd name="T1" fmla="*/ 7 h 11"/>
                <a:gd name="T2" fmla="*/ 2 w 5"/>
                <a:gd name="T3" fmla="*/ 2 h 11"/>
                <a:gd name="T4" fmla="*/ 1 w 5"/>
                <a:gd name="T5" fmla="*/ 6 h 11"/>
                <a:gd name="T6" fmla="*/ 0 w 5"/>
                <a:gd name="T7" fmla="*/ 9 h 11"/>
                <a:gd name="T8" fmla="*/ 2 w 5"/>
                <a:gd name="T9" fmla="*/ 7 h 11"/>
                <a:gd name="T10" fmla="*/ 5 w 5"/>
                <a:gd name="T11" fmla="*/ 7 h 11"/>
                <a:gd name="T12" fmla="*/ 5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6"/>
                    <a:pt x="4" y="0"/>
                    <a:pt x="2" y="2"/>
                  </a:cubicBezTo>
                  <a:cubicBezTo>
                    <a:pt x="2" y="3"/>
                    <a:pt x="3" y="6"/>
                    <a:pt x="1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1" y="9"/>
                    <a:pt x="2" y="7"/>
                    <a:pt x="2" y="7"/>
                  </a:cubicBezTo>
                  <a:cubicBezTo>
                    <a:pt x="1" y="7"/>
                    <a:pt x="5" y="11"/>
                    <a:pt x="5" y="7"/>
                  </a:cubicBezTo>
                  <a:cubicBezTo>
                    <a:pt x="5" y="6"/>
                    <a:pt x="5" y="8"/>
                    <a:pt x="5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3" name="Freeform 519">
              <a:extLst>
                <a:ext uri="{FF2B5EF4-FFF2-40B4-BE49-F238E27FC236}">
                  <a16:creationId xmlns:a16="http://schemas.microsoft.com/office/drawing/2014/main" id="{F28A2E5D-B35D-3245-84C6-01E4228CC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9" y="11587880"/>
              <a:ext cx="28662" cy="57338"/>
            </a:xfrm>
            <a:custGeom>
              <a:avLst/>
              <a:gdLst>
                <a:gd name="T0" fmla="*/ 3 w 3"/>
                <a:gd name="T1" fmla="*/ 2 h 6"/>
                <a:gd name="T2" fmla="*/ 1 w 3"/>
                <a:gd name="T3" fmla="*/ 6 h 6"/>
                <a:gd name="T4" fmla="*/ 3 w 3"/>
                <a:gd name="T5" fmla="*/ 2 h 6"/>
                <a:gd name="T6" fmla="*/ 3 w 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2"/>
                  </a:moveTo>
                  <a:cubicBezTo>
                    <a:pt x="2" y="0"/>
                    <a:pt x="0" y="5"/>
                    <a:pt x="1" y="6"/>
                  </a:cubicBezTo>
                  <a:cubicBezTo>
                    <a:pt x="0" y="5"/>
                    <a:pt x="3" y="3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4" name="Freeform 520">
              <a:extLst>
                <a:ext uri="{FF2B5EF4-FFF2-40B4-BE49-F238E27FC236}">
                  <a16:creationId xmlns:a16="http://schemas.microsoft.com/office/drawing/2014/main" id="{F2501F2D-3D67-9042-ACB1-4E16E398D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9" y="11466830"/>
              <a:ext cx="47770" cy="66896"/>
            </a:xfrm>
            <a:custGeom>
              <a:avLst/>
              <a:gdLst>
                <a:gd name="T0" fmla="*/ 4 w 5"/>
                <a:gd name="T1" fmla="*/ 2 h 7"/>
                <a:gd name="T2" fmla="*/ 3 w 5"/>
                <a:gd name="T3" fmla="*/ 0 h 7"/>
                <a:gd name="T4" fmla="*/ 2 w 5"/>
                <a:gd name="T5" fmla="*/ 3 h 7"/>
                <a:gd name="T6" fmla="*/ 1 w 5"/>
                <a:gd name="T7" fmla="*/ 2 h 7"/>
                <a:gd name="T8" fmla="*/ 0 w 5"/>
                <a:gd name="T9" fmla="*/ 5 h 7"/>
                <a:gd name="T10" fmla="*/ 2 w 5"/>
                <a:gd name="T11" fmla="*/ 7 h 7"/>
                <a:gd name="T12" fmla="*/ 5 w 5"/>
                <a:gd name="T13" fmla="*/ 5 h 7"/>
                <a:gd name="T14" fmla="*/ 4 w 5"/>
                <a:gd name="T15" fmla="*/ 2 h 7"/>
                <a:gd name="T16" fmla="*/ 4 w 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4" y="2"/>
                  </a:moveTo>
                  <a:cubicBezTo>
                    <a:pt x="3" y="3"/>
                    <a:pt x="3" y="0"/>
                    <a:pt x="3" y="0"/>
                  </a:cubicBezTo>
                  <a:cubicBezTo>
                    <a:pt x="3" y="0"/>
                    <a:pt x="3" y="3"/>
                    <a:pt x="2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2" y="2"/>
                    <a:pt x="0" y="5"/>
                    <a:pt x="0" y="5"/>
                  </a:cubicBezTo>
                  <a:cubicBezTo>
                    <a:pt x="0" y="4"/>
                    <a:pt x="4" y="5"/>
                    <a:pt x="2" y="7"/>
                  </a:cubicBezTo>
                  <a:cubicBezTo>
                    <a:pt x="3" y="6"/>
                    <a:pt x="5" y="6"/>
                    <a:pt x="5" y="5"/>
                  </a:cubicBezTo>
                  <a:cubicBezTo>
                    <a:pt x="5" y="4"/>
                    <a:pt x="4" y="1"/>
                    <a:pt x="4" y="2"/>
                  </a:cubicBezTo>
                  <a:cubicBezTo>
                    <a:pt x="3" y="3"/>
                    <a:pt x="4" y="1"/>
                    <a:pt x="4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5" name="Freeform 521">
              <a:extLst>
                <a:ext uri="{FF2B5EF4-FFF2-40B4-BE49-F238E27FC236}">
                  <a16:creationId xmlns:a16="http://schemas.microsoft.com/office/drawing/2014/main" id="{9881B462-23F2-4A47-82F4-81A201994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2931" y="11282067"/>
              <a:ext cx="47770" cy="44598"/>
            </a:xfrm>
            <a:custGeom>
              <a:avLst/>
              <a:gdLst>
                <a:gd name="T0" fmla="*/ 3 w 5"/>
                <a:gd name="T1" fmla="*/ 4 h 5"/>
                <a:gd name="T2" fmla="*/ 3 w 5"/>
                <a:gd name="T3" fmla="*/ 0 h 5"/>
                <a:gd name="T4" fmla="*/ 0 w 5"/>
                <a:gd name="T5" fmla="*/ 0 h 5"/>
                <a:gd name="T6" fmla="*/ 2 w 5"/>
                <a:gd name="T7" fmla="*/ 1 h 5"/>
                <a:gd name="T8" fmla="*/ 3 w 5"/>
                <a:gd name="T9" fmla="*/ 4 h 5"/>
                <a:gd name="T10" fmla="*/ 3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4"/>
                  </a:moveTo>
                  <a:cubicBezTo>
                    <a:pt x="5" y="2"/>
                    <a:pt x="2" y="2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2"/>
                    <a:pt x="3" y="4"/>
                    <a:pt x="3" y="4"/>
                  </a:cubicBezTo>
                  <a:cubicBezTo>
                    <a:pt x="4" y="3"/>
                    <a:pt x="2" y="5"/>
                    <a:pt x="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6" name="Freeform 522">
              <a:extLst>
                <a:ext uri="{FF2B5EF4-FFF2-40B4-BE49-F238E27FC236}">
                  <a16:creationId xmlns:a16="http://schemas.microsoft.com/office/drawing/2014/main" id="{AA4BFD9C-4806-074F-B4A3-25375C7E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485" y="11113235"/>
              <a:ext cx="57323" cy="101936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9 h 11"/>
                <a:gd name="T4" fmla="*/ 1 w 6"/>
                <a:gd name="T5" fmla="*/ 2 h 11"/>
                <a:gd name="T6" fmla="*/ 4 w 6"/>
                <a:gd name="T7" fmla="*/ 3 h 11"/>
                <a:gd name="T8" fmla="*/ 3 w 6"/>
                <a:gd name="T9" fmla="*/ 10 h 11"/>
                <a:gd name="T10" fmla="*/ 3 w 6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1" y="11"/>
                    <a:pt x="0" y="11"/>
                    <a:pt x="0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0"/>
                    <a:pt x="5" y="0"/>
                    <a:pt x="4" y="3"/>
                  </a:cubicBezTo>
                  <a:cubicBezTo>
                    <a:pt x="4" y="5"/>
                    <a:pt x="6" y="8"/>
                    <a:pt x="3" y="10"/>
                  </a:cubicBezTo>
                  <a:cubicBezTo>
                    <a:pt x="2" y="10"/>
                    <a:pt x="4" y="9"/>
                    <a:pt x="3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7" name="Freeform 523">
              <a:extLst>
                <a:ext uri="{FF2B5EF4-FFF2-40B4-BE49-F238E27FC236}">
                  <a16:creationId xmlns:a16="http://schemas.microsoft.com/office/drawing/2014/main" id="{06B4038F-D0EA-2D45-9D17-A017C2B3F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0382" y="8462859"/>
              <a:ext cx="44586" cy="38227"/>
            </a:xfrm>
            <a:custGeom>
              <a:avLst/>
              <a:gdLst>
                <a:gd name="T0" fmla="*/ 3 w 5"/>
                <a:gd name="T1" fmla="*/ 3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2" y="4"/>
                    <a:pt x="0" y="3"/>
                    <a:pt x="1" y="1"/>
                  </a:cubicBezTo>
                  <a:cubicBezTo>
                    <a:pt x="1" y="0"/>
                    <a:pt x="5" y="2"/>
                    <a:pt x="3" y="3"/>
                  </a:cubicBezTo>
                  <a:cubicBezTo>
                    <a:pt x="2" y="4"/>
                    <a:pt x="5" y="2"/>
                    <a:pt x="3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8" name="Freeform 524">
              <a:extLst>
                <a:ext uri="{FF2B5EF4-FFF2-40B4-BE49-F238E27FC236}">
                  <a16:creationId xmlns:a16="http://schemas.microsoft.com/office/drawing/2014/main" id="{72E35F71-644A-6747-99A8-F87D78F47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1656" y="8520200"/>
              <a:ext cx="54139" cy="73269"/>
            </a:xfrm>
            <a:custGeom>
              <a:avLst/>
              <a:gdLst>
                <a:gd name="T0" fmla="*/ 1 w 6"/>
                <a:gd name="T1" fmla="*/ 5 h 8"/>
                <a:gd name="T2" fmla="*/ 2 w 6"/>
                <a:gd name="T3" fmla="*/ 4 h 8"/>
                <a:gd name="T4" fmla="*/ 4 w 6"/>
                <a:gd name="T5" fmla="*/ 2 h 8"/>
                <a:gd name="T6" fmla="*/ 1 w 6"/>
                <a:gd name="T7" fmla="*/ 5 h 8"/>
                <a:gd name="T8" fmla="*/ 1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1" y="5"/>
                  </a:moveTo>
                  <a:cubicBezTo>
                    <a:pt x="0" y="4"/>
                    <a:pt x="2" y="4"/>
                    <a:pt x="2" y="4"/>
                  </a:cubicBezTo>
                  <a:cubicBezTo>
                    <a:pt x="3" y="4"/>
                    <a:pt x="3" y="0"/>
                    <a:pt x="4" y="2"/>
                  </a:cubicBezTo>
                  <a:cubicBezTo>
                    <a:pt x="6" y="4"/>
                    <a:pt x="2" y="8"/>
                    <a:pt x="1" y="5"/>
                  </a:cubicBezTo>
                  <a:cubicBezTo>
                    <a:pt x="0" y="4"/>
                    <a:pt x="1" y="6"/>
                    <a:pt x="1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59" name="Freeform 525">
              <a:extLst>
                <a:ext uri="{FF2B5EF4-FFF2-40B4-BE49-F238E27FC236}">
                  <a16:creationId xmlns:a16="http://schemas.microsoft.com/office/drawing/2014/main" id="{555B7B1C-1092-0549-B45E-C3BD370B1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397" y="9026702"/>
              <a:ext cx="130574" cy="121050"/>
            </a:xfrm>
            <a:custGeom>
              <a:avLst/>
              <a:gdLst>
                <a:gd name="T0" fmla="*/ 12 w 14"/>
                <a:gd name="T1" fmla="*/ 4 h 13"/>
                <a:gd name="T2" fmla="*/ 10 w 14"/>
                <a:gd name="T3" fmla="*/ 3 h 13"/>
                <a:gd name="T4" fmla="*/ 6 w 14"/>
                <a:gd name="T5" fmla="*/ 1 h 13"/>
                <a:gd name="T6" fmla="*/ 2 w 14"/>
                <a:gd name="T7" fmla="*/ 1 h 13"/>
                <a:gd name="T8" fmla="*/ 1 w 14"/>
                <a:gd name="T9" fmla="*/ 2 h 13"/>
                <a:gd name="T10" fmla="*/ 2 w 14"/>
                <a:gd name="T11" fmla="*/ 4 h 13"/>
                <a:gd name="T12" fmla="*/ 1 w 14"/>
                <a:gd name="T13" fmla="*/ 7 h 13"/>
                <a:gd name="T14" fmla="*/ 2 w 14"/>
                <a:gd name="T15" fmla="*/ 10 h 13"/>
                <a:gd name="T16" fmla="*/ 4 w 14"/>
                <a:gd name="T17" fmla="*/ 10 h 13"/>
                <a:gd name="T18" fmla="*/ 7 w 14"/>
                <a:gd name="T19" fmla="*/ 12 h 13"/>
                <a:gd name="T20" fmla="*/ 10 w 14"/>
                <a:gd name="T21" fmla="*/ 10 h 13"/>
                <a:gd name="T22" fmla="*/ 12 w 14"/>
                <a:gd name="T23" fmla="*/ 4 h 13"/>
                <a:gd name="T24" fmla="*/ 12 w 14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3">
                  <a:moveTo>
                    <a:pt x="12" y="4"/>
                  </a:moveTo>
                  <a:cubicBezTo>
                    <a:pt x="12" y="3"/>
                    <a:pt x="11" y="3"/>
                    <a:pt x="10" y="3"/>
                  </a:cubicBezTo>
                  <a:cubicBezTo>
                    <a:pt x="8" y="2"/>
                    <a:pt x="8" y="1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4"/>
                    <a:pt x="1" y="3"/>
                    <a:pt x="2" y="4"/>
                  </a:cubicBezTo>
                  <a:cubicBezTo>
                    <a:pt x="2" y="4"/>
                    <a:pt x="1" y="7"/>
                    <a:pt x="1" y="7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3" y="11"/>
                    <a:pt x="3" y="10"/>
                    <a:pt x="4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3"/>
                    <a:pt x="8" y="11"/>
                    <a:pt x="10" y="10"/>
                  </a:cubicBezTo>
                  <a:cubicBezTo>
                    <a:pt x="12" y="8"/>
                    <a:pt x="14" y="7"/>
                    <a:pt x="12" y="4"/>
                  </a:cubicBezTo>
                  <a:cubicBezTo>
                    <a:pt x="12" y="2"/>
                    <a:pt x="14" y="8"/>
                    <a:pt x="12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0" name="Freeform 526">
              <a:extLst>
                <a:ext uri="{FF2B5EF4-FFF2-40B4-BE49-F238E27FC236}">
                  <a16:creationId xmlns:a16="http://schemas.microsoft.com/office/drawing/2014/main" id="{B1FE2F8A-9E60-3A4C-9427-85F0BD38D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0064" y="8163419"/>
              <a:ext cx="92356" cy="38227"/>
            </a:xfrm>
            <a:custGeom>
              <a:avLst/>
              <a:gdLst>
                <a:gd name="T0" fmla="*/ 9 w 10"/>
                <a:gd name="T1" fmla="*/ 2 h 4"/>
                <a:gd name="T2" fmla="*/ 4 w 10"/>
                <a:gd name="T3" fmla="*/ 0 h 4"/>
                <a:gd name="T4" fmla="*/ 1 w 10"/>
                <a:gd name="T5" fmla="*/ 3 h 4"/>
                <a:gd name="T6" fmla="*/ 9 w 10"/>
                <a:gd name="T7" fmla="*/ 2 h 4"/>
                <a:gd name="T8" fmla="*/ 9 w 10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4"/>
                    <a:pt x="9" y="2"/>
                    <a:pt x="9" y="2"/>
                  </a:cubicBezTo>
                  <a:cubicBezTo>
                    <a:pt x="6" y="1"/>
                    <a:pt x="10" y="3"/>
                    <a:pt x="9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1" name="Freeform 527">
              <a:extLst>
                <a:ext uri="{FF2B5EF4-FFF2-40B4-BE49-F238E27FC236}">
                  <a16:creationId xmlns:a16="http://schemas.microsoft.com/office/drawing/2014/main" id="{0B1304C3-DF27-2841-823A-016ED613F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85" y="8153861"/>
              <a:ext cx="105096" cy="47785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2 h 5"/>
                <a:gd name="T4" fmla="*/ 5 w 11"/>
                <a:gd name="T5" fmla="*/ 5 h 5"/>
                <a:gd name="T6" fmla="*/ 10 w 11"/>
                <a:gd name="T7" fmla="*/ 4 h 5"/>
                <a:gd name="T8" fmla="*/ 1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0" y="1"/>
                    <a:pt x="2" y="0"/>
                    <a:pt x="0" y="2"/>
                  </a:cubicBezTo>
                  <a:cubicBezTo>
                    <a:pt x="0" y="2"/>
                    <a:pt x="4" y="5"/>
                    <a:pt x="5" y="5"/>
                  </a:cubicBezTo>
                  <a:cubicBezTo>
                    <a:pt x="6" y="5"/>
                    <a:pt x="11" y="4"/>
                    <a:pt x="10" y="4"/>
                  </a:cubicBezTo>
                  <a:cubicBezTo>
                    <a:pt x="10" y="3"/>
                    <a:pt x="11" y="5"/>
                    <a:pt x="10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2" name="Freeform 528">
              <a:extLst>
                <a:ext uri="{FF2B5EF4-FFF2-40B4-BE49-F238E27FC236}">
                  <a16:creationId xmlns:a16="http://schemas.microsoft.com/office/drawing/2014/main" id="{CCA63296-2AF3-C344-B1F5-FBD289596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63" y="7940431"/>
              <a:ext cx="484077" cy="168835"/>
            </a:xfrm>
            <a:custGeom>
              <a:avLst/>
              <a:gdLst>
                <a:gd name="T0" fmla="*/ 52 w 52"/>
                <a:gd name="T1" fmla="*/ 16 h 18"/>
                <a:gd name="T2" fmla="*/ 41 w 52"/>
                <a:gd name="T3" fmla="*/ 17 h 18"/>
                <a:gd name="T4" fmla="*/ 35 w 52"/>
                <a:gd name="T5" fmla="*/ 17 h 18"/>
                <a:gd name="T6" fmla="*/ 37 w 52"/>
                <a:gd name="T7" fmla="*/ 14 h 18"/>
                <a:gd name="T8" fmla="*/ 32 w 52"/>
                <a:gd name="T9" fmla="*/ 11 h 18"/>
                <a:gd name="T10" fmla="*/ 28 w 52"/>
                <a:gd name="T11" fmla="*/ 8 h 18"/>
                <a:gd name="T12" fmla="*/ 20 w 52"/>
                <a:gd name="T13" fmla="*/ 5 h 18"/>
                <a:gd name="T14" fmla="*/ 14 w 52"/>
                <a:gd name="T15" fmla="*/ 5 h 18"/>
                <a:gd name="T16" fmla="*/ 16 w 52"/>
                <a:gd name="T17" fmla="*/ 3 h 18"/>
                <a:gd name="T18" fmla="*/ 8 w 52"/>
                <a:gd name="T19" fmla="*/ 3 h 18"/>
                <a:gd name="T20" fmla="*/ 0 w 52"/>
                <a:gd name="T21" fmla="*/ 6 h 18"/>
                <a:gd name="T22" fmla="*/ 6 w 52"/>
                <a:gd name="T23" fmla="*/ 2 h 18"/>
                <a:gd name="T24" fmla="*/ 16 w 52"/>
                <a:gd name="T25" fmla="*/ 0 h 18"/>
                <a:gd name="T26" fmla="*/ 24 w 52"/>
                <a:gd name="T27" fmla="*/ 1 h 18"/>
                <a:gd name="T28" fmla="*/ 31 w 52"/>
                <a:gd name="T29" fmla="*/ 4 h 18"/>
                <a:gd name="T30" fmla="*/ 32 w 52"/>
                <a:gd name="T31" fmla="*/ 4 h 18"/>
                <a:gd name="T32" fmla="*/ 34 w 52"/>
                <a:gd name="T33" fmla="*/ 5 h 18"/>
                <a:gd name="T34" fmla="*/ 38 w 52"/>
                <a:gd name="T35" fmla="*/ 8 h 18"/>
                <a:gd name="T36" fmla="*/ 45 w 52"/>
                <a:gd name="T37" fmla="*/ 11 h 18"/>
                <a:gd name="T38" fmla="*/ 52 w 52"/>
                <a:gd name="T3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18">
                  <a:moveTo>
                    <a:pt x="52" y="16"/>
                  </a:moveTo>
                  <a:cubicBezTo>
                    <a:pt x="52" y="17"/>
                    <a:pt x="42" y="17"/>
                    <a:pt x="41" y="17"/>
                  </a:cubicBezTo>
                  <a:cubicBezTo>
                    <a:pt x="39" y="17"/>
                    <a:pt x="37" y="18"/>
                    <a:pt x="35" y="17"/>
                  </a:cubicBezTo>
                  <a:cubicBezTo>
                    <a:pt x="34" y="16"/>
                    <a:pt x="41" y="15"/>
                    <a:pt x="37" y="14"/>
                  </a:cubicBezTo>
                  <a:cubicBezTo>
                    <a:pt x="35" y="13"/>
                    <a:pt x="33" y="13"/>
                    <a:pt x="32" y="11"/>
                  </a:cubicBezTo>
                  <a:cubicBezTo>
                    <a:pt x="30" y="9"/>
                    <a:pt x="31" y="8"/>
                    <a:pt x="28" y="8"/>
                  </a:cubicBezTo>
                  <a:cubicBezTo>
                    <a:pt x="24" y="9"/>
                    <a:pt x="23" y="6"/>
                    <a:pt x="20" y="5"/>
                  </a:cubicBezTo>
                  <a:cubicBezTo>
                    <a:pt x="19" y="5"/>
                    <a:pt x="15" y="6"/>
                    <a:pt x="14" y="5"/>
                  </a:cubicBezTo>
                  <a:cubicBezTo>
                    <a:pt x="14" y="4"/>
                    <a:pt x="16" y="4"/>
                    <a:pt x="16" y="3"/>
                  </a:cubicBezTo>
                  <a:cubicBezTo>
                    <a:pt x="16" y="2"/>
                    <a:pt x="9" y="3"/>
                    <a:pt x="8" y="3"/>
                  </a:cubicBezTo>
                  <a:cubicBezTo>
                    <a:pt x="8" y="4"/>
                    <a:pt x="0" y="7"/>
                    <a:pt x="0" y="6"/>
                  </a:cubicBezTo>
                  <a:cubicBezTo>
                    <a:pt x="0" y="4"/>
                    <a:pt x="4" y="2"/>
                    <a:pt x="6" y="2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22" y="0"/>
                    <a:pt x="24" y="1"/>
                  </a:cubicBezTo>
                  <a:cubicBezTo>
                    <a:pt x="26" y="2"/>
                    <a:pt x="28" y="4"/>
                    <a:pt x="31" y="4"/>
                  </a:cubicBezTo>
                  <a:cubicBezTo>
                    <a:pt x="31" y="4"/>
                    <a:pt x="31" y="3"/>
                    <a:pt x="32" y="4"/>
                  </a:cubicBezTo>
                  <a:cubicBezTo>
                    <a:pt x="33" y="5"/>
                    <a:pt x="33" y="5"/>
                    <a:pt x="34" y="5"/>
                  </a:cubicBezTo>
                  <a:cubicBezTo>
                    <a:pt x="35" y="6"/>
                    <a:pt x="37" y="7"/>
                    <a:pt x="38" y="8"/>
                  </a:cubicBezTo>
                  <a:cubicBezTo>
                    <a:pt x="40" y="9"/>
                    <a:pt x="44" y="9"/>
                    <a:pt x="45" y="11"/>
                  </a:cubicBezTo>
                  <a:cubicBezTo>
                    <a:pt x="47" y="13"/>
                    <a:pt x="52" y="13"/>
                    <a:pt x="52" y="1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3" name="Freeform 529">
              <a:extLst>
                <a:ext uri="{FF2B5EF4-FFF2-40B4-BE49-F238E27FC236}">
                  <a16:creationId xmlns:a16="http://schemas.microsoft.com/office/drawing/2014/main" id="{E0CD9454-3499-DA49-9C11-9D2FF3D0A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85" y="7838493"/>
              <a:ext cx="38217" cy="35042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0 h 4"/>
                <a:gd name="T4" fmla="*/ 2 w 4"/>
                <a:gd name="T5" fmla="*/ 4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1" y="0"/>
                  </a:cubicBezTo>
                  <a:cubicBezTo>
                    <a:pt x="2" y="0"/>
                    <a:pt x="4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4" name="Freeform 530">
              <a:extLst>
                <a:ext uri="{FF2B5EF4-FFF2-40B4-BE49-F238E27FC236}">
                  <a16:creationId xmlns:a16="http://schemas.microsoft.com/office/drawing/2014/main" id="{A837D30B-A1BC-9048-A37D-43FE09441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255" y="803281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2" y="2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5" name="Freeform 531">
              <a:extLst>
                <a:ext uri="{FF2B5EF4-FFF2-40B4-BE49-F238E27FC236}">
                  <a16:creationId xmlns:a16="http://schemas.microsoft.com/office/drawing/2014/main" id="{34917970-D8D9-F04B-9B37-67AEF1AC2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64" y="6656657"/>
              <a:ext cx="54139" cy="95566"/>
            </a:xfrm>
            <a:custGeom>
              <a:avLst/>
              <a:gdLst>
                <a:gd name="T0" fmla="*/ 3 w 6"/>
                <a:gd name="T1" fmla="*/ 8 h 10"/>
                <a:gd name="T2" fmla="*/ 0 w 6"/>
                <a:gd name="T3" fmla="*/ 7 h 10"/>
                <a:gd name="T4" fmla="*/ 4 w 6"/>
                <a:gd name="T5" fmla="*/ 2 h 10"/>
                <a:gd name="T6" fmla="*/ 6 w 6"/>
                <a:gd name="T7" fmla="*/ 4 h 10"/>
                <a:gd name="T8" fmla="*/ 3 w 6"/>
                <a:gd name="T9" fmla="*/ 8 h 10"/>
                <a:gd name="T10" fmla="*/ 3 w 6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3" y="8"/>
                  </a:moveTo>
                  <a:cubicBezTo>
                    <a:pt x="2" y="10"/>
                    <a:pt x="0" y="9"/>
                    <a:pt x="0" y="7"/>
                  </a:cubicBezTo>
                  <a:cubicBezTo>
                    <a:pt x="1" y="6"/>
                    <a:pt x="3" y="3"/>
                    <a:pt x="4" y="2"/>
                  </a:cubicBezTo>
                  <a:cubicBezTo>
                    <a:pt x="6" y="0"/>
                    <a:pt x="6" y="3"/>
                    <a:pt x="6" y="4"/>
                  </a:cubicBezTo>
                  <a:cubicBezTo>
                    <a:pt x="6" y="6"/>
                    <a:pt x="3" y="6"/>
                    <a:pt x="3" y="8"/>
                  </a:cubicBezTo>
                  <a:cubicBezTo>
                    <a:pt x="2" y="10"/>
                    <a:pt x="3" y="8"/>
                    <a:pt x="3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6" name="Freeform 532">
              <a:extLst>
                <a:ext uri="{FF2B5EF4-FFF2-40B4-BE49-F238E27FC236}">
                  <a16:creationId xmlns:a16="http://schemas.microsoft.com/office/drawing/2014/main" id="{BD90C130-9C48-7042-9672-875306E54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6242" y="6704440"/>
              <a:ext cx="66879" cy="38227"/>
            </a:xfrm>
            <a:custGeom>
              <a:avLst/>
              <a:gdLst>
                <a:gd name="T0" fmla="*/ 3 w 7"/>
                <a:gd name="T1" fmla="*/ 4 h 4"/>
                <a:gd name="T2" fmla="*/ 5 w 7"/>
                <a:gd name="T3" fmla="*/ 1 h 4"/>
                <a:gd name="T4" fmla="*/ 3 w 7"/>
                <a:gd name="T5" fmla="*/ 4 h 4"/>
                <a:gd name="T6" fmla="*/ 3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3" y="4"/>
                  </a:moveTo>
                  <a:cubicBezTo>
                    <a:pt x="0" y="4"/>
                    <a:pt x="3" y="0"/>
                    <a:pt x="5" y="1"/>
                  </a:cubicBezTo>
                  <a:cubicBezTo>
                    <a:pt x="7" y="1"/>
                    <a:pt x="4" y="4"/>
                    <a:pt x="3" y="4"/>
                  </a:cubicBezTo>
                  <a:cubicBezTo>
                    <a:pt x="2" y="4"/>
                    <a:pt x="4" y="4"/>
                    <a:pt x="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7" name="Freeform 533">
              <a:extLst>
                <a:ext uri="{FF2B5EF4-FFF2-40B4-BE49-F238E27FC236}">
                  <a16:creationId xmlns:a16="http://schemas.microsoft.com/office/drawing/2014/main" id="{C2CF4CA0-46A8-5F43-8841-36FC1B532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1526" y="6666212"/>
              <a:ext cx="140127" cy="66896"/>
            </a:xfrm>
            <a:custGeom>
              <a:avLst/>
              <a:gdLst>
                <a:gd name="T0" fmla="*/ 11 w 15"/>
                <a:gd name="T1" fmla="*/ 6 h 7"/>
                <a:gd name="T2" fmla="*/ 10 w 15"/>
                <a:gd name="T3" fmla="*/ 5 h 7"/>
                <a:gd name="T4" fmla="*/ 7 w 15"/>
                <a:gd name="T5" fmla="*/ 5 h 7"/>
                <a:gd name="T6" fmla="*/ 3 w 15"/>
                <a:gd name="T7" fmla="*/ 0 h 7"/>
                <a:gd name="T8" fmla="*/ 6 w 15"/>
                <a:gd name="T9" fmla="*/ 2 h 7"/>
                <a:gd name="T10" fmla="*/ 8 w 15"/>
                <a:gd name="T11" fmla="*/ 3 h 7"/>
                <a:gd name="T12" fmla="*/ 15 w 15"/>
                <a:gd name="T13" fmla="*/ 3 h 7"/>
                <a:gd name="T14" fmla="*/ 11 w 15"/>
                <a:gd name="T15" fmla="*/ 6 h 7"/>
                <a:gd name="T16" fmla="*/ 11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4"/>
                    <a:pt x="0" y="1"/>
                    <a:pt x="3" y="0"/>
                  </a:cubicBezTo>
                  <a:cubicBezTo>
                    <a:pt x="4" y="0"/>
                    <a:pt x="5" y="2"/>
                    <a:pt x="6" y="2"/>
                  </a:cubicBezTo>
                  <a:cubicBezTo>
                    <a:pt x="7" y="3"/>
                    <a:pt x="7" y="2"/>
                    <a:pt x="8" y="3"/>
                  </a:cubicBezTo>
                  <a:cubicBezTo>
                    <a:pt x="9" y="4"/>
                    <a:pt x="13" y="2"/>
                    <a:pt x="15" y="3"/>
                  </a:cubicBezTo>
                  <a:cubicBezTo>
                    <a:pt x="14" y="3"/>
                    <a:pt x="12" y="6"/>
                    <a:pt x="11" y="6"/>
                  </a:cubicBezTo>
                  <a:cubicBezTo>
                    <a:pt x="9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8" name="Freeform 534">
              <a:extLst>
                <a:ext uri="{FF2B5EF4-FFF2-40B4-BE49-F238E27FC236}">
                  <a16:creationId xmlns:a16="http://schemas.microsoft.com/office/drawing/2014/main" id="{BC04B667-95CC-1649-8484-779FF4AF9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0193" y="6481449"/>
              <a:ext cx="146495" cy="73269"/>
            </a:xfrm>
            <a:custGeom>
              <a:avLst/>
              <a:gdLst>
                <a:gd name="T0" fmla="*/ 13 w 16"/>
                <a:gd name="T1" fmla="*/ 6 h 8"/>
                <a:gd name="T2" fmla="*/ 0 w 16"/>
                <a:gd name="T3" fmla="*/ 2 h 8"/>
                <a:gd name="T4" fmla="*/ 13 w 16"/>
                <a:gd name="T5" fmla="*/ 6 h 8"/>
                <a:gd name="T6" fmla="*/ 13 w 16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3" y="6"/>
                  </a:moveTo>
                  <a:cubicBezTo>
                    <a:pt x="11" y="8"/>
                    <a:pt x="1" y="4"/>
                    <a:pt x="0" y="2"/>
                  </a:cubicBezTo>
                  <a:cubicBezTo>
                    <a:pt x="0" y="0"/>
                    <a:pt x="16" y="4"/>
                    <a:pt x="13" y="6"/>
                  </a:cubicBezTo>
                  <a:cubicBezTo>
                    <a:pt x="12" y="7"/>
                    <a:pt x="14" y="5"/>
                    <a:pt x="13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69" name="Freeform 535">
              <a:extLst>
                <a:ext uri="{FF2B5EF4-FFF2-40B4-BE49-F238E27FC236}">
                  <a16:creationId xmlns:a16="http://schemas.microsoft.com/office/drawing/2014/main" id="{56F61B55-CD14-8343-8A30-A1F13A74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676" y="6385884"/>
              <a:ext cx="299364" cy="289884"/>
            </a:xfrm>
            <a:custGeom>
              <a:avLst/>
              <a:gdLst>
                <a:gd name="T0" fmla="*/ 19 w 32"/>
                <a:gd name="T1" fmla="*/ 1 h 31"/>
                <a:gd name="T2" fmla="*/ 17 w 32"/>
                <a:gd name="T3" fmla="*/ 0 h 31"/>
                <a:gd name="T4" fmla="*/ 14 w 32"/>
                <a:gd name="T5" fmla="*/ 2 h 31"/>
                <a:gd name="T6" fmla="*/ 11 w 32"/>
                <a:gd name="T7" fmla="*/ 5 h 31"/>
                <a:gd name="T8" fmla="*/ 9 w 32"/>
                <a:gd name="T9" fmla="*/ 7 h 31"/>
                <a:gd name="T10" fmla="*/ 7 w 32"/>
                <a:gd name="T11" fmla="*/ 13 h 31"/>
                <a:gd name="T12" fmla="*/ 5 w 32"/>
                <a:gd name="T13" fmla="*/ 17 h 31"/>
                <a:gd name="T14" fmla="*/ 2 w 32"/>
                <a:gd name="T15" fmla="*/ 19 h 31"/>
                <a:gd name="T16" fmla="*/ 4 w 32"/>
                <a:gd name="T17" fmla="*/ 21 h 31"/>
                <a:gd name="T18" fmla="*/ 0 w 32"/>
                <a:gd name="T19" fmla="*/ 25 h 31"/>
                <a:gd name="T20" fmla="*/ 4 w 32"/>
                <a:gd name="T21" fmla="*/ 25 h 31"/>
                <a:gd name="T22" fmla="*/ 10 w 32"/>
                <a:gd name="T23" fmla="*/ 26 h 31"/>
                <a:gd name="T24" fmla="*/ 19 w 32"/>
                <a:gd name="T25" fmla="*/ 27 h 31"/>
                <a:gd name="T26" fmla="*/ 22 w 32"/>
                <a:gd name="T27" fmla="*/ 26 h 31"/>
                <a:gd name="T28" fmla="*/ 19 w 32"/>
                <a:gd name="T29" fmla="*/ 30 h 31"/>
                <a:gd name="T30" fmla="*/ 22 w 32"/>
                <a:gd name="T31" fmla="*/ 28 h 31"/>
                <a:gd name="T32" fmla="*/ 27 w 32"/>
                <a:gd name="T33" fmla="*/ 26 h 31"/>
                <a:gd name="T34" fmla="*/ 32 w 32"/>
                <a:gd name="T35" fmla="*/ 20 h 31"/>
                <a:gd name="T36" fmla="*/ 29 w 32"/>
                <a:gd name="T37" fmla="*/ 20 h 31"/>
                <a:gd name="T38" fmla="*/ 26 w 32"/>
                <a:gd name="T39" fmla="*/ 18 h 31"/>
                <a:gd name="T40" fmla="*/ 29 w 32"/>
                <a:gd name="T41" fmla="*/ 15 h 31"/>
                <a:gd name="T42" fmla="*/ 26 w 32"/>
                <a:gd name="T43" fmla="*/ 15 h 31"/>
                <a:gd name="T44" fmla="*/ 24 w 32"/>
                <a:gd name="T45" fmla="*/ 13 h 31"/>
                <a:gd name="T46" fmla="*/ 21 w 32"/>
                <a:gd name="T47" fmla="*/ 16 h 31"/>
                <a:gd name="T48" fmla="*/ 18 w 32"/>
                <a:gd name="T49" fmla="*/ 13 h 31"/>
                <a:gd name="T50" fmla="*/ 19 w 32"/>
                <a:gd name="T51" fmla="*/ 11 h 31"/>
                <a:gd name="T52" fmla="*/ 16 w 32"/>
                <a:gd name="T53" fmla="*/ 9 h 31"/>
                <a:gd name="T54" fmla="*/ 14 w 32"/>
                <a:gd name="T55" fmla="*/ 12 h 31"/>
                <a:gd name="T56" fmla="*/ 16 w 32"/>
                <a:gd name="T57" fmla="*/ 7 h 31"/>
                <a:gd name="T58" fmla="*/ 18 w 32"/>
                <a:gd name="T59" fmla="*/ 4 h 31"/>
                <a:gd name="T60" fmla="*/ 18 w 32"/>
                <a:gd name="T61" fmla="*/ 2 h 31"/>
                <a:gd name="T62" fmla="*/ 19 w 32"/>
                <a:gd name="T63" fmla="*/ 1 h 31"/>
                <a:gd name="T64" fmla="*/ 19 w 32"/>
                <a:gd name="T6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1">
                  <a:moveTo>
                    <a:pt x="19" y="1"/>
                  </a:moveTo>
                  <a:cubicBezTo>
                    <a:pt x="20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6"/>
                    <a:pt x="10" y="7"/>
                    <a:pt x="9" y="7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4" y="18"/>
                    <a:pt x="2" y="19"/>
                    <a:pt x="2" y="19"/>
                  </a:cubicBezTo>
                  <a:cubicBezTo>
                    <a:pt x="2" y="20"/>
                    <a:pt x="4" y="20"/>
                    <a:pt x="4" y="21"/>
                  </a:cubicBezTo>
                  <a:cubicBezTo>
                    <a:pt x="4" y="22"/>
                    <a:pt x="0" y="24"/>
                    <a:pt x="0" y="25"/>
                  </a:cubicBezTo>
                  <a:cubicBezTo>
                    <a:pt x="0" y="27"/>
                    <a:pt x="3" y="26"/>
                    <a:pt x="4" y="25"/>
                  </a:cubicBezTo>
                  <a:cubicBezTo>
                    <a:pt x="6" y="25"/>
                    <a:pt x="8" y="26"/>
                    <a:pt x="10" y="26"/>
                  </a:cubicBezTo>
                  <a:cubicBezTo>
                    <a:pt x="13" y="27"/>
                    <a:pt x="16" y="26"/>
                    <a:pt x="19" y="27"/>
                  </a:cubicBezTo>
                  <a:cubicBezTo>
                    <a:pt x="19" y="27"/>
                    <a:pt x="22" y="25"/>
                    <a:pt x="22" y="26"/>
                  </a:cubicBezTo>
                  <a:cubicBezTo>
                    <a:pt x="22" y="27"/>
                    <a:pt x="19" y="30"/>
                    <a:pt x="19" y="30"/>
                  </a:cubicBezTo>
                  <a:cubicBezTo>
                    <a:pt x="20" y="31"/>
                    <a:pt x="22" y="28"/>
                    <a:pt x="22" y="28"/>
                  </a:cubicBezTo>
                  <a:cubicBezTo>
                    <a:pt x="24" y="27"/>
                    <a:pt x="26" y="27"/>
                    <a:pt x="27" y="26"/>
                  </a:cubicBezTo>
                  <a:cubicBezTo>
                    <a:pt x="27" y="25"/>
                    <a:pt x="32" y="20"/>
                    <a:pt x="32" y="20"/>
                  </a:cubicBezTo>
                  <a:cubicBezTo>
                    <a:pt x="31" y="19"/>
                    <a:pt x="30" y="20"/>
                    <a:pt x="29" y="20"/>
                  </a:cubicBezTo>
                  <a:cubicBezTo>
                    <a:pt x="29" y="20"/>
                    <a:pt x="26" y="18"/>
                    <a:pt x="26" y="18"/>
                  </a:cubicBezTo>
                  <a:cubicBezTo>
                    <a:pt x="26" y="17"/>
                    <a:pt x="30" y="16"/>
                    <a:pt x="29" y="15"/>
                  </a:cubicBezTo>
                  <a:cubicBezTo>
                    <a:pt x="29" y="14"/>
                    <a:pt x="27" y="15"/>
                    <a:pt x="26" y="15"/>
                  </a:cubicBezTo>
                  <a:cubicBezTo>
                    <a:pt x="25" y="15"/>
                    <a:pt x="25" y="13"/>
                    <a:pt x="24" y="13"/>
                  </a:cubicBezTo>
                  <a:cubicBezTo>
                    <a:pt x="24" y="13"/>
                    <a:pt x="21" y="16"/>
                    <a:pt x="21" y="16"/>
                  </a:cubicBezTo>
                  <a:cubicBezTo>
                    <a:pt x="20" y="14"/>
                    <a:pt x="20" y="14"/>
                    <a:pt x="18" y="13"/>
                  </a:cubicBezTo>
                  <a:cubicBezTo>
                    <a:pt x="16" y="12"/>
                    <a:pt x="19" y="12"/>
                    <a:pt x="19" y="11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6" y="10"/>
                    <a:pt x="14" y="13"/>
                    <a:pt x="14" y="12"/>
                  </a:cubicBezTo>
                  <a:cubicBezTo>
                    <a:pt x="12" y="11"/>
                    <a:pt x="15" y="7"/>
                    <a:pt x="16" y="7"/>
                  </a:cubicBezTo>
                  <a:cubicBezTo>
                    <a:pt x="17" y="6"/>
                    <a:pt x="17" y="5"/>
                    <a:pt x="18" y="4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0"/>
                    <a:pt x="19" y="1"/>
                    <a:pt x="19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0" name="Freeform 536">
              <a:extLst>
                <a:ext uri="{FF2B5EF4-FFF2-40B4-BE49-F238E27FC236}">
                  <a16:creationId xmlns:a16="http://schemas.microsoft.com/office/drawing/2014/main" id="{3DDB2887-3399-BE4E-8D54-8753CEDCE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715" y="6592943"/>
              <a:ext cx="76432" cy="92380"/>
            </a:xfrm>
            <a:custGeom>
              <a:avLst/>
              <a:gdLst>
                <a:gd name="T0" fmla="*/ 6 w 8"/>
                <a:gd name="T1" fmla="*/ 1 h 10"/>
                <a:gd name="T2" fmla="*/ 1 w 8"/>
                <a:gd name="T3" fmla="*/ 9 h 10"/>
                <a:gd name="T4" fmla="*/ 4 w 8"/>
                <a:gd name="T5" fmla="*/ 7 h 10"/>
                <a:gd name="T6" fmla="*/ 3 w 8"/>
                <a:gd name="T7" fmla="*/ 10 h 10"/>
                <a:gd name="T8" fmla="*/ 6 w 8"/>
                <a:gd name="T9" fmla="*/ 8 h 10"/>
                <a:gd name="T10" fmla="*/ 8 w 8"/>
                <a:gd name="T11" fmla="*/ 4 h 10"/>
                <a:gd name="T12" fmla="*/ 5 w 8"/>
                <a:gd name="T13" fmla="*/ 4 h 10"/>
                <a:gd name="T14" fmla="*/ 6 w 8"/>
                <a:gd name="T15" fmla="*/ 1 h 10"/>
                <a:gd name="T16" fmla="*/ 6 w 8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5" y="2"/>
                    <a:pt x="0" y="6"/>
                    <a:pt x="1" y="9"/>
                  </a:cubicBezTo>
                  <a:cubicBezTo>
                    <a:pt x="1" y="9"/>
                    <a:pt x="3" y="6"/>
                    <a:pt x="4" y="7"/>
                  </a:cubicBezTo>
                  <a:cubicBezTo>
                    <a:pt x="4" y="7"/>
                    <a:pt x="3" y="10"/>
                    <a:pt x="3" y="10"/>
                  </a:cubicBezTo>
                  <a:cubicBezTo>
                    <a:pt x="4" y="10"/>
                    <a:pt x="6" y="9"/>
                    <a:pt x="6" y="8"/>
                  </a:cubicBezTo>
                  <a:cubicBezTo>
                    <a:pt x="6" y="7"/>
                    <a:pt x="7" y="6"/>
                    <a:pt x="8" y="4"/>
                  </a:cubicBezTo>
                  <a:cubicBezTo>
                    <a:pt x="8" y="2"/>
                    <a:pt x="6" y="4"/>
                    <a:pt x="5" y="4"/>
                  </a:cubicBezTo>
                  <a:cubicBezTo>
                    <a:pt x="6" y="4"/>
                    <a:pt x="6" y="0"/>
                    <a:pt x="6" y="1"/>
                  </a:cubicBezTo>
                  <a:cubicBezTo>
                    <a:pt x="5" y="1"/>
                    <a:pt x="7" y="0"/>
                    <a:pt x="6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1" name="Freeform 537">
              <a:extLst>
                <a:ext uri="{FF2B5EF4-FFF2-40B4-BE49-F238E27FC236}">
                  <a16:creationId xmlns:a16="http://schemas.microsoft.com/office/drawing/2014/main" id="{9DF1D713-264C-624E-90CA-A2817B15B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423" y="5694619"/>
              <a:ext cx="28662" cy="54153"/>
            </a:xfrm>
            <a:custGeom>
              <a:avLst/>
              <a:gdLst>
                <a:gd name="T0" fmla="*/ 3 w 3"/>
                <a:gd name="T1" fmla="*/ 4 h 6"/>
                <a:gd name="T2" fmla="*/ 1 w 3"/>
                <a:gd name="T3" fmla="*/ 1 h 6"/>
                <a:gd name="T4" fmla="*/ 1 w 3"/>
                <a:gd name="T5" fmla="*/ 2 h 6"/>
                <a:gd name="T6" fmla="*/ 0 w 3"/>
                <a:gd name="T7" fmla="*/ 2 h 6"/>
                <a:gd name="T8" fmla="*/ 3 w 3"/>
                <a:gd name="T9" fmla="*/ 4 h 6"/>
                <a:gd name="T10" fmla="*/ 3 w 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4"/>
                  </a:moveTo>
                  <a:cubicBezTo>
                    <a:pt x="3" y="3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3" y="6"/>
                    <a:pt x="3" y="4"/>
                  </a:cubicBezTo>
                  <a:cubicBezTo>
                    <a:pt x="3" y="3"/>
                    <a:pt x="3" y="6"/>
                    <a:pt x="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2" name="Freeform 538">
              <a:extLst>
                <a:ext uri="{FF2B5EF4-FFF2-40B4-BE49-F238E27FC236}">
                  <a16:creationId xmlns:a16="http://schemas.microsoft.com/office/drawing/2014/main" id="{A2910A05-D7C3-CB43-BBA0-F3F1959C3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296" y="5787002"/>
              <a:ext cx="28662" cy="28669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1" y="3"/>
                    <a:pt x="3" y="2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3" name="Freeform 539">
              <a:extLst>
                <a:ext uri="{FF2B5EF4-FFF2-40B4-BE49-F238E27FC236}">
                  <a16:creationId xmlns:a16="http://schemas.microsoft.com/office/drawing/2014/main" id="{6B6EC801-2EB0-F149-B45F-4233AD84C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981" y="6283948"/>
              <a:ext cx="63695" cy="38227"/>
            </a:xfrm>
            <a:custGeom>
              <a:avLst/>
              <a:gdLst>
                <a:gd name="T0" fmla="*/ 7 w 7"/>
                <a:gd name="T1" fmla="*/ 3 h 4"/>
                <a:gd name="T2" fmla="*/ 1 w 7"/>
                <a:gd name="T3" fmla="*/ 1 h 4"/>
                <a:gd name="T4" fmla="*/ 7 w 7"/>
                <a:gd name="T5" fmla="*/ 3 h 4"/>
                <a:gd name="T6" fmla="*/ 7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1"/>
                    <a:pt x="7" y="4"/>
                    <a:pt x="7" y="3"/>
                  </a:cubicBezTo>
                  <a:cubicBezTo>
                    <a:pt x="7" y="0"/>
                    <a:pt x="7" y="4"/>
                    <a:pt x="7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4" name="Freeform 540">
              <a:extLst>
                <a:ext uri="{FF2B5EF4-FFF2-40B4-BE49-F238E27FC236}">
                  <a16:creationId xmlns:a16="http://schemas.microsoft.com/office/drawing/2014/main" id="{5A193C93-AC13-BA47-8685-103D6F745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890" y="6057775"/>
              <a:ext cx="57323" cy="57338"/>
            </a:xfrm>
            <a:custGeom>
              <a:avLst/>
              <a:gdLst>
                <a:gd name="T0" fmla="*/ 3 w 6"/>
                <a:gd name="T1" fmla="*/ 5 h 6"/>
                <a:gd name="T2" fmla="*/ 0 w 6"/>
                <a:gd name="T3" fmla="*/ 3 h 6"/>
                <a:gd name="T4" fmla="*/ 4 w 6"/>
                <a:gd name="T5" fmla="*/ 2 h 6"/>
                <a:gd name="T6" fmla="*/ 3 w 6"/>
                <a:gd name="T7" fmla="*/ 5 h 6"/>
                <a:gd name="T8" fmla="*/ 3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5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1" y="3"/>
                    <a:pt x="3" y="0"/>
                    <a:pt x="4" y="2"/>
                  </a:cubicBezTo>
                  <a:cubicBezTo>
                    <a:pt x="6" y="3"/>
                    <a:pt x="5" y="6"/>
                    <a:pt x="3" y="5"/>
                  </a:cubicBezTo>
                  <a:cubicBezTo>
                    <a:pt x="2" y="4"/>
                    <a:pt x="4" y="6"/>
                    <a:pt x="3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5" name="Freeform 541">
              <a:extLst>
                <a:ext uri="{FF2B5EF4-FFF2-40B4-BE49-F238E27FC236}">
                  <a16:creationId xmlns:a16="http://schemas.microsoft.com/office/drawing/2014/main" id="{D632EA0A-23E3-C344-8AAB-06AD92DDF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229" y="5656392"/>
              <a:ext cx="57323" cy="66896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1 h 7"/>
                <a:gd name="T4" fmla="*/ 3 w 6"/>
                <a:gd name="T5" fmla="*/ 6 h 7"/>
                <a:gd name="T6" fmla="*/ 3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0" y="7"/>
                    <a:pt x="1" y="0"/>
                    <a:pt x="4" y="1"/>
                  </a:cubicBezTo>
                  <a:cubicBezTo>
                    <a:pt x="6" y="1"/>
                    <a:pt x="5" y="6"/>
                    <a:pt x="3" y="6"/>
                  </a:cubicBezTo>
                  <a:cubicBezTo>
                    <a:pt x="2" y="6"/>
                    <a:pt x="6" y="6"/>
                    <a:pt x="3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6" name="Freeform 542">
              <a:extLst>
                <a:ext uri="{FF2B5EF4-FFF2-40B4-BE49-F238E27FC236}">
                  <a16:creationId xmlns:a16="http://schemas.microsoft.com/office/drawing/2014/main" id="{99B578F5-8254-9E41-BA06-B8A29D7AD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993" y="5618167"/>
              <a:ext cx="111465" cy="57338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3 h 6"/>
                <a:gd name="T4" fmla="*/ 8 w 12"/>
                <a:gd name="T5" fmla="*/ 0 h 6"/>
                <a:gd name="T6" fmla="*/ 4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2" y="6"/>
                    <a:pt x="0" y="5"/>
                    <a:pt x="1" y="3"/>
                  </a:cubicBezTo>
                  <a:cubicBezTo>
                    <a:pt x="2" y="1"/>
                    <a:pt x="5" y="1"/>
                    <a:pt x="8" y="0"/>
                  </a:cubicBezTo>
                  <a:cubicBezTo>
                    <a:pt x="12" y="0"/>
                    <a:pt x="6" y="6"/>
                    <a:pt x="4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7" name="Freeform 543">
              <a:extLst>
                <a:ext uri="{FF2B5EF4-FFF2-40B4-BE49-F238E27FC236}">
                  <a16:creationId xmlns:a16="http://schemas.microsoft.com/office/drawing/2014/main" id="{E6538E5E-D91D-694B-B2B7-F45D0DEDC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661" y="5583125"/>
              <a:ext cx="63695" cy="25484"/>
            </a:xfrm>
            <a:custGeom>
              <a:avLst/>
              <a:gdLst>
                <a:gd name="T0" fmla="*/ 5 w 7"/>
                <a:gd name="T1" fmla="*/ 3 h 3"/>
                <a:gd name="T2" fmla="*/ 3 w 7"/>
                <a:gd name="T3" fmla="*/ 0 h 3"/>
                <a:gd name="T4" fmla="*/ 7 w 7"/>
                <a:gd name="T5" fmla="*/ 1 h 3"/>
                <a:gd name="T6" fmla="*/ 5 w 7"/>
                <a:gd name="T7" fmla="*/ 3 h 3"/>
                <a:gd name="T8" fmla="*/ 5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4" y="3"/>
                    <a:pt x="0" y="0"/>
                    <a:pt x="3" y="0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4" y="3"/>
                    <a:pt x="7" y="3"/>
                    <a:pt x="5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8" name="Freeform 544">
              <a:extLst>
                <a:ext uri="{FF2B5EF4-FFF2-40B4-BE49-F238E27FC236}">
                  <a16:creationId xmlns:a16="http://schemas.microsoft.com/office/drawing/2014/main" id="{289DF15F-B752-D347-B3F6-E8539A3E4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756" y="5395179"/>
              <a:ext cx="318473" cy="222990"/>
            </a:xfrm>
            <a:custGeom>
              <a:avLst/>
              <a:gdLst>
                <a:gd name="T0" fmla="*/ 31 w 34"/>
                <a:gd name="T1" fmla="*/ 21 h 24"/>
                <a:gd name="T2" fmla="*/ 25 w 34"/>
                <a:gd name="T3" fmla="*/ 18 h 24"/>
                <a:gd name="T4" fmla="*/ 24 w 34"/>
                <a:gd name="T5" fmla="*/ 16 h 24"/>
                <a:gd name="T6" fmla="*/ 22 w 34"/>
                <a:gd name="T7" fmla="*/ 17 h 24"/>
                <a:gd name="T8" fmla="*/ 18 w 34"/>
                <a:gd name="T9" fmla="*/ 16 h 24"/>
                <a:gd name="T10" fmla="*/ 16 w 34"/>
                <a:gd name="T11" fmla="*/ 19 h 24"/>
                <a:gd name="T12" fmla="*/ 11 w 34"/>
                <a:gd name="T13" fmla="*/ 23 h 24"/>
                <a:gd name="T14" fmla="*/ 8 w 34"/>
                <a:gd name="T15" fmla="*/ 19 h 24"/>
                <a:gd name="T16" fmla="*/ 2 w 34"/>
                <a:gd name="T17" fmla="*/ 19 h 24"/>
                <a:gd name="T18" fmla="*/ 4 w 34"/>
                <a:gd name="T19" fmla="*/ 16 h 24"/>
                <a:gd name="T20" fmla="*/ 5 w 34"/>
                <a:gd name="T21" fmla="*/ 10 h 24"/>
                <a:gd name="T22" fmla="*/ 6 w 34"/>
                <a:gd name="T23" fmla="*/ 3 h 24"/>
                <a:gd name="T24" fmla="*/ 11 w 34"/>
                <a:gd name="T25" fmla="*/ 3 h 24"/>
                <a:gd name="T26" fmla="*/ 12 w 34"/>
                <a:gd name="T27" fmla="*/ 5 h 24"/>
                <a:gd name="T28" fmla="*/ 14 w 34"/>
                <a:gd name="T29" fmla="*/ 4 h 24"/>
                <a:gd name="T30" fmla="*/ 17 w 34"/>
                <a:gd name="T31" fmla="*/ 6 h 24"/>
                <a:gd name="T32" fmla="*/ 20 w 34"/>
                <a:gd name="T33" fmla="*/ 7 h 24"/>
                <a:gd name="T34" fmla="*/ 25 w 34"/>
                <a:gd name="T35" fmla="*/ 10 h 24"/>
                <a:gd name="T36" fmla="*/ 28 w 34"/>
                <a:gd name="T37" fmla="*/ 15 h 24"/>
                <a:gd name="T38" fmla="*/ 30 w 34"/>
                <a:gd name="T39" fmla="*/ 15 h 24"/>
                <a:gd name="T40" fmla="*/ 33 w 34"/>
                <a:gd name="T41" fmla="*/ 17 h 24"/>
                <a:gd name="T42" fmla="*/ 34 w 34"/>
                <a:gd name="T43" fmla="*/ 18 h 24"/>
                <a:gd name="T44" fmla="*/ 31 w 34"/>
                <a:gd name="T45" fmla="*/ 21 h 24"/>
                <a:gd name="T46" fmla="*/ 31 w 34"/>
                <a:gd name="T4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24">
                  <a:moveTo>
                    <a:pt x="31" y="21"/>
                  </a:moveTo>
                  <a:cubicBezTo>
                    <a:pt x="30" y="20"/>
                    <a:pt x="27" y="19"/>
                    <a:pt x="25" y="18"/>
                  </a:cubicBezTo>
                  <a:cubicBezTo>
                    <a:pt x="24" y="18"/>
                    <a:pt x="25" y="17"/>
                    <a:pt x="24" y="16"/>
                  </a:cubicBezTo>
                  <a:cubicBezTo>
                    <a:pt x="24" y="16"/>
                    <a:pt x="22" y="17"/>
                    <a:pt x="22" y="17"/>
                  </a:cubicBezTo>
                  <a:cubicBezTo>
                    <a:pt x="20" y="17"/>
                    <a:pt x="20" y="15"/>
                    <a:pt x="18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4" y="20"/>
                    <a:pt x="13" y="22"/>
                    <a:pt x="11" y="23"/>
                  </a:cubicBezTo>
                  <a:cubicBezTo>
                    <a:pt x="8" y="24"/>
                    <a:pt x="10" y="20"/>
                    <a:pt x="8" y="19"/>
                  </a:cubicBezTo>
                  <a:cubicBezTo>
                    <a:pt x="8" y="18"/>
                    <a:pt x="3" y="19"/>
                    <a:pt x="2" y="19"/>
                  </a:cubicBezTo>
                  <a:cubicBezTo>
                    <a:pt x="0" y="19"/>
                    <a:pt x="4" y="16"/>
                    <a:pt x="4" y="16"/>
                  </a:cubicBezTo>
                  <a:cubicBezTo>
                    <a:pt x="6" y="14"/>
                    <a:pt x="5" y="12"/>
                    <a:pt x="5" y="10"/>
                  </a:cubicBezTo>
                  <a:cubicBezTo>
                    <a:pt x="5" y="8"/>
                    <a:pt x="5" y="5"/>
                    <a:pt x="6" y="3"/>
                  </a:cubicBezTo>
                  <a:cubicBezTo>
                    <a:pt x="7" y="0"/>
                    <a:pt x="10" y="0"/>
                    <a:pt x="11" y="3"/>
                  </a:cubicBezTo>
                  <a:cubicBezTo>
                    <a:pt x="11" y="4"/>
                    <a:pt x="11" y="6"/>
                    <a:pt x="12" y="5"/>
                  </a:cubicBezTo>
                  <a:cubicBezTo>
                    <a:pt x="13" y="5"/>
                    <a:pt x="13" y="4"/>
                    <a:pt x="14" y="4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8"/>
                    <a:pt x="23" y="9"/>
                    <a:pt x="25" y="10"/>
                  </a:cubicBezTo>
                  <a:cubicBezTo>
                    <a:pt x="28" y="11"/>
                    <a:pt x="28" y="12"/>
                    <a:pt x="28" y="15"/>
                  </a:cubicBezTo>
                  <a:cubicBezTo>
                    <a:pt x="28" y="16"/>
                    <a:pt x="30" y="16"/>
                    <a:pt x="30" y="15"/>
                  </a:cubicBezTo>
                  <a:cubicBezTo>
                    <a:pt x="32" y="15"/>
                    <a:pt x="32" y="16"/>
                    <a:pt x="33" y="17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9"/>
                    <a:pt x="33" y="21"/>
                    <a:pt x="31" y="21"/>
                  </a:cubicBezTo>
                  <a:cubicBezTo>
                    <a:pt x="30" y="20"/>
                    <a:pt x="33" y="21"/>
                    <a:pt x="31" y="2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79" name="Freeform 545">
              <a:extLst>
                <a:ext uri="{FF2B5EF4-FFF2-40B4-BE49-F238E27FC236}">
                  <a16:creationId xmlns:a16="http://schemas.microsoft.com/office/drawing/2014/main" id="{9A5A40D6-0C62-E640-BD4A-946688692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63" y="5376063"/>
              <a:ext cx="63695" cy="47785"/>
            </a:xfrm>
            <a:custGeom>
              <a:avLst/>
              <a:gdLst>
                <a:gd name="T0" fmla="*/ 5 w 7"/>
                <a:gd name="T1" fmla="*/ 4 h 5"/>
                <a:gd name="T2" fmla="*/ 1 w 7"/>
                <a:gd name="T3" fmla="*/ 0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3" y="5"/>
                    <a:pt x="0" y="0"/>
                    <a:pt x="1" y="0"/>
                  </a:cubicBezTo>
                  <a:cubicBezTo>
                    <a:pt x="2" y="1"/>
                    <a:pt x="7" y="3"/>
                    <a:pt x="5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0" name="Freeform 546">
              <a:extLst>
                <a:ext uri="{FF2B5EF4-FFF2-40B4-BE49-F238E27FC236}">
                  <a16:creationId xmlns:a16="http://schemas.microsoft.com/office/drawing/2014/main" id="{63824214-FC23-1A46-8534-63FA6C7D2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8852" y="5385621"/>
              <a:ext cx="35033" cy="47785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1 h 5"/>
                <a:gd name="T4" fmla="*/ 3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1" y="5"/>
                    <a:pt x="0" y="2"/>
                    <a:pt x="0" y="1"/>
                  </a:cubicBezTo>
                  <a:cubicBezTo>
                    <a:pt x="1" y="0"/>
                    <a:pt x="4" y="3"/>
                    <a:pt x="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1" name="Freeform 547">
              <a:extLst>
                <a:ext uri="{FF2B5EF4-FFF2-40B4-BE49-F238E27FC236}">
                  <a16:creationId xmlns:a16="http://schemas.microsoft.com/office/drawing/2014/main" id="{D832B48D-EB3B-FA40-B6FC-1EC200860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64" y="5207233"/>
              <a:ext cx="28662" cy="57338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2 h 6"/>
                <a:gd name="T4" fmla="*/ 1 w 3"/>
                <a:gd name="T5" fmla="*/ 1 h 6"/>
                <a:gd name="T6" fmla="*/ 1 w 3"/>
                <a:gd name="T7" fmla="*/ 4 h 6"/>
                <a:gd name="T8" fmla="*/ 3 w 3"/>
                <a:gd name="T9" fmla="*/ 5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2" y="6"/>
                    <a:pt x="3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2" name="Freeform 548">
              <a:extLst>
                <a:ext uri="{FF2B5EF4-FFF2-40B4-BE49-F238E27FC236}">
                  <a16:creationId xmlns:a16="http://schemas.microsoft.com/office/drawing/2014/main" id="{31F3A5BA-E058-EE4D-905D-6F24975FE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37" y="4719845"/>
              <a:ext cx="1343951" cy="984332"/>
            </a:xfrm>
            <a:custGeom>
              <a:avLst/>
              <a:gdLst>
                <a:gd name="T0" fmla="*/ 63 w 144"/>
                <a:gd name="T1" fmla="*/ 86 h 105"/>
                <a:gd name="T2" fmla="*/ 81 w 144"/>
                <a:gd name="T3" fmla="*/ 76 h 105"/>
                <a:gd name="T4" fmla="*/ 91 w 144"/>
                <a:gd name="T5" fmla="*/ 67 h 105"/>
                <a:gd name="T6" fmla="*/ 103 w 144"/>
                <a:gd name="T7" fmla="*/ 68 h 105"/>
                <a:gd name="T8" fmla="*/ 87 w 144"/>
                <a:gd name="T9" fmla="*/ 66 h 105"/>
                <a:gd name="T10" fmla="*/ 80 w 144"/>
                <a:gd name="T11" fmla="*/ 48 h 105"/>
                <a:gd name="T12" fmla="*/ 67 w 144"/>
                <a:gd name="T13" fmla="*/ 49 h 105"/>
                <a:gd name="T14" fmla="*/ 64 w 144"/>
                <a:gd name="T15" fmla="*/ 40 h 105"/>
                <a:gd name="T16" fmla="*/ 54 w 144"/>
                <a:gd name="T17" fmla="*/ 32 h 105"/>
                <a:gd name="T18" fmla="*/ 53 w 144"/>
                <a:gd name="T19" fmla="*/ 38 h 105"/>
                <a:gd name="T20" fmla="*/ 52 w 144"/>
                <a:gd name="T21" fmla="*/ 39 h 105"/>
                <a:gd name="T22" fmla="*/ 37 w 144"/>
                <a:gd name="T23" fmla="*/ 38 h 105"/>
                <a:gd name="T24" fmla="*/ 5 w 144"/>
                <a:gd name="T25" fmla="*/ 32 h 105"/>
                <a:gd name="T26" fmla="*/ 8 w 144"/>
                <a:gd name="T27" fmla="*/ 26 h 105"/>
                <a:gd name="T28" fmla="*/ 16 w 144"/>
                <a:gd name="T29" fmla="*/ 2 h 105"/>
                <a:gd name="T30" fmla="*/ 18 w 144"/>
                <a:gd name="T31" fmla="*/ 18 h 105"/>
                <a:gd name="T32" fmla="*/ 26 w 144"/>
                <a:gd name="T33" fmla="*/ 29 h 105"/>
                <a:gd name="T34" fmla="*/ 20 w 144"/>
                <a:gd name="T35" fmla="*/ 19 h 105"/>
                <a:gd name="T36" fmla="*/ 22 w 144"/>
                <a:gd name="T37" fmla="*/ 13 h 105"/>
                <a:gd name="T38" fmla="*/ 25 w 144"/>
                <a:gd name="T39" fmla="*/ 7 h 105"/>
                <a:gd name="T40" fmla="*/ 34 w 144"/>
                <a:gd name="T41" fmla="*/ 3 h 105"/>
                <a:gd name="T42" fmla="*/ 43 w 144"/>
                <a:gd name="T43" fmla="*/ 16 h 105"/>
                <a:gd name="T44" fmla="*/ 52 w 144"/>
                <a:gd name="T45" fmla="*/ 16 h 105"/>
                <a:gd name="T46" fmla="*/ 54 w 144"/>
                <a:gd name="T47" fmla="*/ 15 h 105"/>
                <a:gd name="T48" fmla="*/ 66 w 144"/>
                <a:gd name="T49" fmla="*/ 13 h 105"/>
                <a:gd name="T50" fmla="*/ 70 w 144"/>
                <a:gd name="T51" fmla="*/ 21 h 105"/>
                <a:gd name="T52" fmla="*/ 76 w 144"/>
                <a:gd name="T53" fmla="*/ 22 h 105"/>
                <a:gd name="T54" fmla="*/ 81 w 144"/>
                <a:gd name="T55" fmla="*/ 23 h 105"/>
                <a:gd name="T56" fmla="*/ 86 w 144"/>
                <a:gd name="T57" fmla="*/ 23 h 105"/>
                <a:gd name="T58" fmla="*/ 92 w 144"/>
                <a:gd name="T59" fmla="*/ 28 h 105"/>
                <a:gd name="T60" fmla="*/ 94 w 144"/>
                <a:gd name="T61" fmla="*/ 31 h 105"/>
                <a:gd name="T62" fmla="*/ 100 w 144"/>
                <a:gd name="T63" fmla="*/ 29 h 105"/>
                <a:gd name="T64" fmla="*/ 99 w 144"/>
                <a:gd name="T65" fmla="*/ 38 h 105"/>
                <a:gd name="T66" fmla="*/ 104 w 144"/>
                <a:gd name="T67" fmla="*/ 38 h 105"/>
                <a:gd name="T68" fmla="*/ 109 w 144"/>
                <a:gd name="T69" fmla="*/ 40 h 105"/>
                <a:gd name="T70" fmla="*/ 106 w 144"/>
                <a:gd name="T71" fmla="*/ 45 h 105"/>
                <a:gd name="T72" fmla="*/ 118 w 144"/>
                <a:gd name="T73" fmla="*/ 54 h 105"/>
                <a:gd name="T74" fmla="*/ 124 w 144"/>
                <a:gd name="T75" fmla="*/ 55 h 105"/>
                <a:gd name="T76" fmla="*/ 128 w 144"/>
                <a:gd name="T77" fmla="*/ 60 h 105"/>
                <a:gd name="T78" fmla="*/ 141 w 144"/>
                <a:gd name="T79" fmla="*/ 64 h 105"/>
                <a:gd name="T80" fmla="*/ 139 w 144"/>
                <a:gd name="T81" fmla="*/ 69 h 105"/>
                <a:gd name="T82" fmla="*/ 133 w 144"/>
                <a:gd name="T83" fmla="*/ 73 h 105"/>
                <a:gd name="T84" fmla="*/ 128 w 144"/>
                <a:gd name="T85" fmla="*/ 77 h 105"/>
                <a:gd name="T86" fmla="*/ 125 w 144"/>
                <a:gd name="T87" fmla="*/ 74 h 105"/>
                <a:gd name="T88" fmla="*/ 120 w 144"/>
                <a:gd name="T89" fmla="*/ 72 h 105"/>
                <a:gd name="T90" fmla="*/ 113 w 144"/>
                <a:gd name="T91" fmla="*/ 67 h 105"/>
                <a:gd name="T92" fmla="*/ 108 w 144"/>
                <a:gd name="T93" fmla="*/ 70 h 105"/>
                <a:gd name="T94" fmla="*/ 118 w 144"/>
                <a:gd name="T95" fmla="*/ 80 h 105"/>
                <a:gd name="T96" fmla="*/ 123 w 144"/>
                <a:gd name="T97" fmla="*/ 82 h 105"/>
                <a:gd name="T98" fmla="*/ 128 w 144"/>
                <a:gd name="T99" fmla="*/ 93 h 105"/>
                <a:gd name="T100" fmla="*/ 126 w 144"/>
                <a:gd name="T101" fmla="*/ 95 h 105"/>
                <a:gd name="T102" fmla="*/ 118 w 144"/>
                <a:gd name="T103" fmla="*/ 96 h 105"/>
                <a:gd name="T104" fmla="*/ 110 w 144"/>
                <a:gd name="T105" fmla="*/ 93 h 105"/>
                <a:gd name="T106" fmla="*/ 109 w 144"/>
                <a:gd name="T107" fmla="*/ 94 h 105"/>
                <a:gd name="T108" fmla="*/ 103 w 144"/>
                <a:gd name="T109" fmla="*/ 99 h 105"/>
                <a:gd name="T110" fmla="*/ 91 w 144"/>
                <a:gd name="T111" fmla="*/ 90 h 105"/>
                <a:gd name="T112" fmla="*/ 77 w 144"/>
                <a:gd name="T11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" h="105">
                  <a:moveTo>
                    <a:pt x="77" y="83"/>
                  </a:moveTo>
                  <a:cubicBezTo>
                    <a:pt x="76" y="86"/>
                    <a:pt x="74" y="83"/>
                    <a:pt x="71" y="84"/>
                  </a:cubicBezTo>
                  <a:cubicBezTo>
                    <a:pt x="70" y="84"/>
                    <a:pt x="69" y="85"/>
                    <a:pt x="68" y="86"/>
                  </a:cubicBezTo>
                  <a:cubicBezTo>
                    <a:pt x="66" y="87"/>
                    <a:pt x="65" y="86"/>
                    <a:pt x="63" y="86"/>
                  </a:cubicBezTo>
                  <a:cubicBezTo>
                    <a:pt x="60" y="85"/>
                    <a:pt x="56" y="83"/>
                    <a:pt x="60" y="80"/>
                  </a:cubicBezTo>
                  <a:cubicBezTo>
                    <a:pt x="62" y="78"/>
                    <a:pt x="62" y="76"/>
                    <a:pt x="65" y="76"/>
                  </a:cubicBezTo>
                  <a:cubicBezTo>
                    <a:pt x="68" y="77"/>
                    <a:pt x="71" y="78"/>
                    <a:pt x="75" y="77"/>
                  </a:cubicBezTo>
                  <a:cubicBezTo>
                    <a:pt x="77" y="77"/>
                    <a:pt x="79" y="76"/>
                    <a:pt x="81" y="76"/>
                  </a:cubicBezTo>
                  <a:cubicBezTo>
                    <a:pt x="82" y="76"/>
                    <a:pt x="81" y="75"/>
                    <a:pt x="81" y="74"/>
                  </a:cubicBezTo>
                  <a:cubicBezTo>
                    <a:pt x="78" y="72"/>
                    <a:pt x="77" y="71"/>
                    <a:pt x="80" y="69"/>
                  </a:cubicBezTo>
                  <a:cubicBezTo>
                    <a:pt x="82" y="66"/>
                    <a:pt x="84" y="66"/>
                    <a:pt x="87" y="66"/>
                  </a:cubicBezTo>
                  <a:cubicBezTo>
                    <a:pt x="88" y="66"/>
                    <a:pt x="90" y="66"/>
                    <a:pt x="91" y="67"/>
                  </a:cubicBezTo>
                  <a:cubicBezTo>
                    <a:pt x="93" y="68"/>
                    <a:pt x="93" y="69"/>
                    <a:pt x="93" y="71"/>
                  </a:cubicBezTo>
                  <a:cubicBezTo>
                    <a:pt x="94" y="73"/>
                    <a:pt x="95" y="70"/>
                    <a:pt x="96" y="70"/>
                  </a:cubicBezTo>
                  <a:cubicBezTo>
                    <a:pt x="96" y="69"/>
                    <a:pt x="99" y="70"/>
                    <a:pt x="99" y="70"/>
                  </a:cubicBezTo>
                  <a:cubicBezTo>
                    <a:pt x="100" y="70"/>
                    <a:pt x="103" y="70"/>
                    <a:pt x="103" y="68"/>
                  </a:cubicBezTo>
                  <a:cubicBezTo>
                    <a:pt x="103" y="67"/>
                    <a:pt x="100" y="66"/>
                    <a:pt x="99" y="66"/>
                  </a:cubicBezTo>
                  <a:cubicBezTo>
                    <a:pt x="97" y="65"/>
                    <a:pt x="96" y="64"/>
                    <a:pt x="95" y="63"/>
                  </a:cubicBezTo>
                  <a:cubicBezTo>
                    <a:pt x="94" y="63"/>
                    <a:pt x="93" y="65"/>
                    <a:pt x="93" y="66"/>
                  </a:cubicBezTo>
                  <a:cubicBezTo>
                    <a:pt x="92" y="67"/>
                    <a:pt x="88" y="66"/>
                    <a:pt x="87" y="66"/>
                  </a:cubicBezTo>
                  <a:cubicBezTo>
                    <a:pt x="81" y="65"/>
                    <a:pt x="89" y="63"/>
                    <a:pt x="88" y="61"/>
                  </a:cubicBezTo>
                  <a:cubicBezTo>
                    <a:pt x="87" y="58"/>
                    <a:pt x="86" y="54"/>
                    <a:pt x="84" y="52"/>
                  </a:cubicBezTo>
                  <a:cubicBezTo>
                    <a:pt x="83" y="52"/>
                    <a:pt x="81" y="53"/>
                    <a:pt x="81" y="52"/>
                  </a:cubicBezTo>
                  <a:cubicBezTo>
                    <a:pt x="81" y="51"/>
                    <a:pt x="81" y="49"/>
                    <a:pt x="80" y="48"/>
                  </a:cubicBezTo>
                  <a:cubicBezTo>
                    <a:pt x="79" y="47"/>
                    <a:pt x="78" y="53"/>
                    <a:pt x="79" y="53"/>
                  </a:cubicBezTo>
                  <a:cubicBezTo>
                    <a:pt x="78" y="53"/>
                    <a:pt x="75" y="46"/>
                    <a:pt x="75" y="46"/>
                  </a:cubicBezTo>
                  <a:cubicBezTo>
                    <a:pt x="73" y="46"/>
                    <a:pt x="72" y="47"/>
                    <a:pt x="71" y="48"/>
                  </a:cubicBezTo>
                  <a:cubicBezTo>
                    <a:pt x="70" y="48"/>
                    <a:pt x="67" y="50"/>
                    <a:pt x="67" y="49"/>
                  </a:cubicBezTo>
                  <a:cubicBezTo>
                    <a:pt x="67" y="46"/>
                    <a:pt x="66" y="46"/>
                    <a:pt x="69" y="46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72" y="43"/>
                    <a:pt x="69" y="43"/>
                    <a:pt x="69" y="43"/>
                  </a:cubicBezTo>
                  <a:cubicBezTo>
                    <a:pt x="68" y="42"/>
                    <a:pt x="64" y="40"/>
                    <a:pt x="64" y="40"/>
                  </a:cubicBezTo>
                  <a:cubicBezTo>
                    <a:pt x="64" y="37"/>
                    <a:pt x="63" y="39"/>
                    <a:pt x="62" y="39"/>
                  </a:cubicBezTo>
                  <a:cubicBezTo>
                    <a:pt x="61" y="39"/>
                    <a:pt x="62" y="34"/>
                    <a:pt x="60" y="35"/>
                  </a:cubicBezTo>
                  <a:cubicBezTo>
                    <a:pt x="59" y="35"/>
                    <a:pt x="59" y="36"/>
                    <a:pt x="57" y="34"/>
                  </a:cubicBezTo>
                  <a:cubicBezTo>
                    <a:pt x="56" y="34"/>
                    <a:pt x="55" y="32"/>
                    <a:pt x="54" y="32"/>
                  </a:cubicBezTo>
                  <a:cubicBezTo>
                    <a:pt x="54" y="32"/>
                    <a:pt x="55" y="33"/>
                    <a:pt x="55" y="33"/>
                  </a:cubicBezTo>
                  <a:cubicBezTo>
                    <a:pt x="55" y="33"/>
                    <a:pt x="52" y="33"/>
                    <a:pt x="52" y="34"/>
                  </a:cubicBezTo>
                  <a:cubicBezTo>
                    <a:pt x="53" y="35"/>
                    <a:pt x="55" y="34"/>
                    <a:pt x="56" y="36"/>
                  </a:cubicBezTo>
                  <a:cubicBezTo>
                    <a:pt x="56" y="38"/>
                    <a:pt x="54" y="38"/>
                    <a:pt x="53" y="38"/>
                  </a:cubicBezTo>
                  <a:cubicBezTo>
                    <a:pt x="51" y="39"/>
                    <a:pt x="46" y="35"/>
                    <a:pt x="44" y="37"/>
                  </a:cubicBezTo>
                  <a:cubicBezTo>
                    <a:pt x="43" y="37"/>
                    <a:pt x="45" y="38"/>
                    <a:pt x="46" y="39"/>
                  </a:cubicBezTo>
                  <a:cubicBezTo>
                    <a:pt x="46" y="40"/>
                    <a:pt x="47" y="39"/>
                    <a:pt x="48" y="39"/>
                  </a:cubicBezTo>
                  <a:cubicBezTo>
                    <a:pt x="49" y="39"/>
                    <a:pt x="52" y="38"/>
                    <a:pt x="52" y="39"/>
                  </a:cubicBezTo>
                  <a:cubicBezTo>
                    <a:pt x="52" y="40"/>
                    <a:pt x="51" y="41"/>
                    <a:pt x="50" y="42"/>
                  </a:cubicBezTo>
                  <a:cubicBezTo>
                    <a:pt x="50" y="42"/>
                    <a:pt x="39" y="35"/>
                    <a:pt x="37" y="36"/>
                  </a:cubicBezTo>
                  <a:cubicBezTo>
                    <a:pt x="38" y="36"/>
                    <a:pt x="39" y="37"/>
                    <a:pt x="40" y="37"/>
                  </a:cubicBezTo>
                  <a:cubicBezTo>
                    <a:pt x="42" y="39"/>
                    <a:pt x="37" y="38"/>
                    <a:pt x="37" y="38"/>
                  </a:cubicBezTo>
                  <a:cubicBezTo>
                    <a:pt x="34" y="36"/>
                    <a:pt x="30" y="38"/>
                    <a:pt x="27" y="37"/>
                  </a:cubicBezTo>
                  <a:cubicBezTo>
                    <a:pt x="23" y="36"/>
                    <a:pt x="20" y="37"/>
                    <a:pt x="17" y="34"/>
                  </a:cubicBezTo>
                  <a:cubicBezTo>
                    <a:pt x="14" y="32"/>
                    <a:pt x="12" y="35"/>
                    <a:pt x="9" y="34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5" y="31"/>
                    <a:pt x="2" y="28"/>
                    <a:pt x="4" y="28"/>
                  </a:cubicBezTo>
                  <a:cubicBezTo>
                    <a:pt x="7" y="28"/>
                    <a:pt x="11" y="31"/>
                    <a:pt x="14" y="29"/>
                  </a:cubicBezTo>
                  <a:cubicBezTo>
                    <a:pt x="15" y="28"/>
                    <a:pt x="13" y="27"/>
                    <a:pt x="13" y="27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5" y="26"/>
                    <a:pt x="0" y="26"/>
                    <a:pt x="0" y="23"/>
                  </a:cubicBezTo>
                  <a:cubicBezTo>
                    <a:pt x="0" y="19"/>
                    <a:pt x="0" y="16"/>
                    <a:pt x="2" y="12"/>
                  </a:cubicBezTo>
                  <a:cubicBezTo>
                    <a:pt x="3" y="9"/>
                    <a:pt x="6" y="7"/>
                    <a:pt x="9" y="5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8" y="2"/>
                    <a:pt x="24" y="0"/>
                    <a:pt x="25" y="3"/>
                  </a:cubicBezTo>
                  <a:cubicBezTo>
                    <a:pt x="25" y="2"/>
                    <a:pt x="20" y="7"/>
                    <a:pt x="19" y="7"/>
                  </a:cubicBezTo>
                  <a:cubicBezTo>
                    <a:pt x="17" y="9"/>
                    <a:pt x="15" y="11"/>
                    <a:pt x="17" y="13"/>
                  </a:cubicBezTo>
                  <a:cubicBezTo>
                    <a:pt x="19" y="15"/>
                    <a:pt x="17" y="16"/>
                    <a:pt x="18" y="18"/>
                  </a:cubicBezTo>
                  <a:cubicBezTo>
                    <a:pt x="18" y="20"/>
                    <a:pt x="20" y="21"/>
                    <a:pt x="21" y="22"/>
                  </a:cubicBezTo>
                  <a:cubicBezTo>
                    <a:pt x="22" y="23"/>
                    <a:pt x="24" y="24"/>
                    <a:pt x="25" y="25"/>
                  </a:cubicBezTo>
                  <a:cubicBezTo>
                    <a:pt x="26" y="26"/>
                    <a:pt x="22" y="26"/>
                    <a:pt x="22" y="27"/>
                  </a:cubicBezTo>
                  <a:cubicBezTo>
                    <a:pt x="22" y="26"/>
                    <a:pt x="26" y="29"/>
                    <a:pt x="26" y="29"/>
                  </a:cubicBezTo>
                  <a:cubicBezTo>
                    <a:pt x="27" y="28"/>
                    <a:pt x="26" y="26"/>
                    <a:pt x="26" y="25"/>
                  </a:cubicBezTo>
                  <a:cubicBezTo>
                    <a:pt x="26" y="25"/>
                    <a:pt x="28" y="24"/>
                    <a:pt x="27" y="23"/>
                  </a:cubicBezTo>
                  <a:cubicBezTo>
                    <a:pt x="26" y="22"/>
                    <a:pt x="22" y="21"/>
                    <a:pt x="21" y="20"/>
                  </a:cubicBezTo>
                  <a:cubicBezTo>
                    <a:pt x="20" y="20"/>
                    <a:pt x="19" y="19"/>
                    <a:pt x="20" y="19"/>
                  </a:cubicBezTo>
                  <a:cubicBezTo>
                    <a:pt x="22" y="19"/>
                    <a:pt x="22" y="18"/>
                    <a:pt x="23" y="17"/>
                  </a:cubicBezTo>
                  <a:cubicBezTo>
                    <a:pt x="25" y="16"/>
                    <a:pt x="28" y="18"/>
                    <a:pt x="29" y="19"/>
                  </a:cubicBezTo>
                  <a:cubicBezTo>
                    <a:pt x="28" y="18"/>
                    <a:pt x="27" y="17"/>
                    <a:pt x="27" y="16"/>
                  </a:cubicBezTo>
                  <a:cubicBezTo>
                    <a:pt x="27" y="14"/>
                    <a:pt x="22" y="15"/>
                    <a:pt x="22" y="13"/>
                  </a:cubicBezTo>
                  <a:cubicBezTo>
                    <a:pt x="20" y="7"/>
                    <a:pt x="29" y="12"/>
                    <a:pt x="29" y="12"/>
                  </a:cubicBezTo>
                  <a:cubicBezTo>
                    <a:pt x="29" y="11"/>
                    <a:pt x="23" y="9"/>
                    <a:pt x="23" y="9"/>
                  </a:cubicBezTo>
                  <a:cubicBezTo>
                    <a:pt x="23" y="8"/>
                    <a:pt x="28" y="9"/>
                    <a:pt x="28" y="9"/>
                  </a:cubicBezTo>
                  <a:cubicBezTo>
                    <a:pt x="28" y="8"/>
                    <a:pt x="25" y="7"/>
                    <a:pt x="25" y="7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7"/>
                    <a:pt x="27" y="6"/>
                    <a:pt x="28" y="6"/>
                  </a:cubicBezTo>
                  <a:cubicBezTo>
                    <a:pt x="30" y="5"/>
                    <a:pt x="30" y="6"/>
                    <a:pt x="32" y="6"/>
                  </a:cubicBezTo>
                  <a:cubicBezTo>
                    <a:pt x="29" y="5"/>
                    <a:pt x="33" y="3"/>
                    <a:pt x="34" y="3"/>
                  </a:cubicBezTo>
                  <a:cubicBezTo>
                    <a:pt x="36" y="2"/>
                    <a:pt x="42" y="2"/>
                    <a:pt x="43" y="4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8"/>
                    <a:pt x="46" y="9"/>
                    <a:pt x="47" y="10"/>
                  </a:cubicBezTo>
                  <a:cubicBezTo>
                    <a:pt x="48" y="12"/>
                    <a:pt x="43" y="16"/>
                    <a:pt x="43" y="16"/>
                  </a:cubicBezTo>
                  <a:cubicBezTo>
                    <a:pt x="44" y="17"/>
                    <a:pt x="46" y="14"/>
                    <a:pt x="47" y="14"/>
                  </a:cubicBezTo>
                  <a:cubicBezTo>
                    <a:pt x="47" y="14"/>
                    <a:pt x="45" y="20"/>
                    <a:pt x="46" y="19"/>
                  </a:cubicBezTo>
                  <a:cubicBezTo>
                    <a:pt x="47" y="19"/>
                    <a:pt x="47" y="17"/>
                    <a:pt x="48" y="17"/>
                  </a:cubicBezTo>
                  <a:cubicBezTo>
                    <a:pt x="50" y="17"/>
                    <a:pt x="50" y="18"/>
                    <a:pt x="52" y="16"/>
                  </a:cubicBezTo>
                  <a:cubicBezTo>
                    <a:pt x="53" y="15"/>
                    <a:pt x="53" y="16"/>
                    <a:pt x="54" y="17"/>
                  </a:cubicBezTo>
                  <a:cubicBezTo>
                    <a:pt x="55" y="18"/>
                    <a:pt x="54" y="18"/>
                    <a:pt x="54" y="19"/>
                  </a:cubicBezTo>
                  <a:cubicBezTo>
                    <a:pt x="54" y="20"/>
                    <a:pt x="59" y="21"/>
                    <a:pt x="60" y="21"/>
                  </a:cubicBezTo>
                  <a:cubicBezTo>
                    <a:pt x="60" y="21"/>
                    <a:pt x="55" y="16"/>
                    <a:pt x="54" y="15"/>
                  </a:cubicBezTo>
                  <a:cubicBezTo>
                    <a:pt x="54" y="15"/>
                    <a:pt x="63" y="18"/>
                    <a:pt x="63" y="17"/>
                  </a:cubicBezTo>
                  <a:cubicBezTo>
                    <a:pt x="63" y="17"/>
                    <a:pt x="57" y="16"/>
                    <a:pt x="57" y="14"/>
                  </a:cubicBezTo>
                  <a:cubicBezTo>
                    <a:pt x="57" y="13"/>
                    <a:pt x="60" y="12"/>
                    <a:pt x="61" y="12"/>
                  </a:cubicBezTo>
                  <a:cubicBezTo>
                    <a:pt x="63" y="11"/>
                    <a:pt x="64" y="12"/>
                    <a:pt x="66" y="13"/>
                  </a:cubicBezTo>
                  <a:cubicBezTo>
                    <a:pt x="69" y="14"/>
                    <a:pt x="73" y="13"/>
                    <a:pt x="74" y="17"/>
                  </a:cubicBezTo>
                  <a:cubicBezTo>
                    <a:pt x="74" y="17"/>
                    <a:pt x="67" y="17"/>
                    <a:pt x="68" y="20"/>
                  </a:cubicBezTo>
                  <a:cubicBezTo>
                    <a:pt x="68" y="19"/>
                    <a:pt x="71" y="18"/>
                    <a:pt x="71" y="18"/>
                  </a:cubicBezTo>
                  <a:cubicBezTo>
                    <a:pt x="73" y="18"/>
                    <a:pt x="70" y="20"/>
                    <a:pt x="70" y="21"/>
                  </a:cubicBezTo>
                  <a:cubicBezTo>
                    <a:pt x="70" y="21"/>
                    <a:pt x="73" y="19"/>
                    <a:pt x="73" y="19"/>
                  </a:cubicBezTo>
                  <a:cubicBezTo>
                    <a:pt x="73" y="18"/>
                    <a:pt x="77" y="18"/>
                    <a:pt x="78" y="19"/>
                  </a:cubicBezTo>
                  <a:cubicBezTo>
                    <a:pt x="82" y="19"/>
                    <a:pt x="73" y="22"/>
                    <a:pt x="74" y="23"/>
                  </a:cubicBezTo>
                  <a:cubicBezTo>
                    <a:pt x="74" y="23"/>
                    <a:pt x="76" y="21"/>
                    <a:pt x="76" y="22"/>
                  </a:cubicBezTo>
                  <a:cubicBezTo>
                    <a:pt x="76" y="23"/>
                    <a:pt x="74" y="25"/>
                    <a:pt x="75" y="26"/>
                  </a:cubicBezTo>
                  <a:cubicBezTo>
                    <a:pt x="74" y="25"/>
                    <a:pt x="78" y="21"/>
                    <a:pt x="79" y="22"/>
                  </a:cubicBezTo>
                  <a:cubicBezTo>
                    <a:pt x="79" y="24"/>
                    <a:pt x="78" y="26"/>
                    <a:pt x="79" y="27"/>
                  </a:cubicBezTo>
                  <a:cubicBezTo>
                    <a:pt x="79" y="27"/>
                    <a:pt x="79" y="23"/>
                    <a:pt x="81" y="23"/>
                  </a:cubicBezTo>
                  <a:cubicBezTo>
                    <a:pt x="83" y="24"/>
                    <a:pt x="80" y="27"/>
                    <a:pt x="81" y="28"/>
                  </a:cubicBezTo>
                  <a:cubicBezTo>
                    <a:pt x="81" y="28"/>
                    <a:pt x="82" y="25"/>
                    <a:pt x="83" y="25"/>
                  </a:cubicBezTo>
                  <a:cubicBezTo>
                    <a:pt x="83" y="25"/>
                    <a:pt x="82" y="28"/>
                    <a:pt x="83" y="28"/>
                  </a:cubicBezTo>
                  <a:cubicBezTo>
                    <a:pt x="82" y="28"/>
                    <a:pt x="85" y="24"/>
                    <a:pt x="86" y="23"/>
                  </a:cubicBezTo>
                  <a:cubicBezTo>
                    <a:pt x="87" y="22"/>
                    <a:pt x="90" y="23"/>
                    <a:pt x="91" y="24"/>
                  </a:cubicBezTo>
                  <a:cubicBezTo>
                    <a:pt x="93" y="25"/>
                    <a:pt x="94" y="27"/>
                    <a:pt x="91" y="27"/>
                  </a:cubicBezTo>
                  <a:cubicBezTo>
                    <a:pt x="90" y="27"/>
                    <a:pt x="86" y="27"/>
                    <a:pt x="86" y="30"/>
                  </a:cubicBezTo>
                  <a:cubicBezTo>
                    <a:pt x="86" y="29"/>
                    <a:pt x="92" y="27"/>
                    <a:pt x="92" y="28"/>
                  </a:cubicBezTo>
                  <a:cubicBezTo>
                    <a:pt x="92" y="28"/>
                    <a:pt x="88" y="30"/>
                    <a:pt x="88" y="31"/>
                  </a:cubicBezTo>
                  <a:cubicBezTo>
                    <a:pt x="88" y="30"/>
                    <a:pt x="92" y="30"/>
                    <a:pt x="92" y="30"/>
                  </a:cubicBezTo>
                  <a:cubicBezTo>
                    <a:pt x="93" y="29"/>
                    <a:pt x="95" y="26"/>
                    <a:pt x="96" y="27"/>
                  </a:cubicBezTo>
                  <a:cubicBezTo>
                    <a:pt x="97" y="29"/>
                    <a:pt x="96" y="31"/>
                    <a:pt x="94" y="31"/>
                  </a:cubicBezTo>
                  <a:cubicBezTo>
                    <a:pt x="93" y="32"/>
                    <a:pt x="92" y="33"/>
                    <a:pt x="91" y="34"/>
                  </a:cubicBezTo>
                  <a:cubicBezTo>
                    <a:pt x="91" y="34"/>
                    <a:pt x="93" y="32"/>
                    <a:pt x="94" y="32"/>
                  </a:cubicBezTo>
                  <a:cubicBezTo>
                    <a:pt x="94" y="32"/>
                    <a:pt x="93" y="36"/>
                    <a:pt x="93" y="36"/>
                  </a:cubicBezTo>
                  <a:cubicBezTo>
                    <a:pt x="92" y="34"/>
                    <a:pt x="99" y="27"/>
                    <a:pt x="100" y="29"/>
                  </a:cubicBezTo>
                  <a:cubicBezTo>
                    <a:pt x="101" y="30"/>
                    <a:pt x="99" y="31"/>
                    <a:pt x="98" y="31"/>
                  </a:cubicBezTo>
                  <a:cubicBezTo>
                    <a:pt x="99" y="31"/>
                    <a:pt x="102" y="31"/>
                    <a:pt x="103" y="31"/>
                  </a:cubicBezTo>
                  <a:cubicBezTo>
                    <a:pt x="104" y="31"/>
                    <a:pt x="106" y="31"/>
                    <a:pt x="107" y="32"/>
                  </a:cubicBezTo>
                  <a:cubicBezTo>
                    <a:pt x="108" y="35"/>
                    <a:pt x="98" y="35"/>
                    <a:pt x="99" y="38"/>
                  </a:cubicBezTo>
                  <a:cubicBezTo>
                    <a:pt x="99" y="38"/>
                    <a:pt x="102" y="35"/>
                    <a:pt x="103" y="35"/>
                  </a:cubicBezTo>
                  <a:cubicBezTo>
                    <a:pt x="104" y="35"/>
                    <a:pt x="106" y="35"/>
                    <a:pt x="106" y="36"/>
                  </a:cubicBezTo>
                  <a:cubicBezTo>
                    <a:pt x="107" y="37"/>
                    <a:pt x="101" y="39"/>
                    <a:pt x="101" y="39"/>
                  </a:cubicBezTo>
                  <a:cubicBezTo>
                    <a:pt x="101" y="39"/>
                    <a:pt x="104" y="38"/>
                    <a:pt x="104" y="38"/>
                  </a:cubicBezTo>
                  <a:cubicBezTo>
                    <a:pt x="105" y="38"/>
                    <a:pt x="107" y="37"/>
                    <a:pt x="108" y="36"/>
                  </a:cubicBezTo>
                  <a:cubicBezTo>
                    <a:pt x="109" y="36"/>
                    <a:pt x="108" y="35"/>
                    <a:pt x="109" y="34"/>
                  </a:cubicBezTo>
                  <a:cubicBezTo>
                    <a:pt x="110" y="34"/>
                    <a:pt x="112" y="36"/>
                    <a:pt x="112" y="37"/>
                  </a:cubicBezTo>
                  <a:cubicBezTo>
                    <a:pt x="116" y="40"/>
                    <a:pt x="112" y="39"/>
                    <a:pt x="109" y="40"/>
                  </a:cubicBezTo>
                  <a:cubicBezTo>
                    <a:pt x="109" y="40"/>
                    <a:pt x="102" y="42"/>
                    <a:pt x="102" y="41"/>
                  </a:cubicBezTo>
                  <a:cubicBezTo>
                    <a:pt x="102" y="42"/>
                    <a:pt x="118" y="42"/>
                    <a:pt x="117" y="44"/>
                  </a:cubicBezTo>
                  <a:cubicBezTo>
                    <a:pt x="116" y="45"/>
                    <a:pt x="111" y="45"/>
                    <a:pt x="110" y="44"/>
                  </a:cubicBezTo>
                  <a:cubicBezTo>
                    <a:pt x="110" y="44"/>
                    <a:pt x="106" y="45"/>
                    <a:pt x="106" y="45"/>
                  </a:cubicBezTo>
                  <a:cubicBezTo>
                    <a:pt x="107" y="46"/>
                    <a:pt x="110" y="45"/>
                    <a:pt x="110" y="46"/>
                  </a:cubicBezTo>
                  <a:cubicBezTo>
                    <a:pt x="111" y="46"/>
                    <a:pt x="107" y="47"/>
                    <a:pt x="107" y="48"/>
                  </a:cubicBezTo>
                  <a:cubicBezTo>
                    <a:pt x="107" y="50"/>
                    <a:pt x="111" y="51"/>
                    <a:pt x="112" y="51"/>
                  </a:cubicBezTo>
                  <a:cubicBezTo>
                    <a:pt x="114" y="52"/>
                    <a:pt x="117" y="52"/>
                    <a:pt x="118" y="54"/>
                  </a:cubicBezTo>
                  <a:cubicBezTo>
                    <a:pt x="119" y="55"/>
                    <a:pt x="119" y="56"/>
                    <a:pt x="120" y="56"/>
                  </a:cubicBezTo>
                  <a:cubicBezTo>
                    <a:pt x="120" y="56"/>
                    <a:pt x="122" y="55"/>
                    <a:pt x="122" y="55"/>
                  </a:cubicBezTo>
                  <a:cubicBezTo>
                    <a:pt x="122" y="55"/>
                    <a:pt x="122" y="57"/>
                    <a:pt x="123" y="57"/>
                  </a:cubicBezTo>
                  <a:cubicBezTo>
                    <a:pt x="123" y="57"/>
                    <a:pt x="123" y="55"/>
                    <a:pt x="124" y="55"/>
                  </a:cubicBezTo>
                  <a:cubicBezTo>
                    <a:pt x="124" y="55"/>
                    <a:pt x="124" y="57"/>
                    <a:pt x="124" y="57"/>
                  </a:cubicBezTo>
                  <a:cubicBezTo>
                    <a:pt x="124" y="58"/>
                    <a:pt x="126" y="57"/>
                    <a:pt x="127" y="57"/>
                  </a:cubicBezTo>
                  <a:cubicBezTo>
                    <a:pt x="127" y="57"/>
                    <a:pt x="129" y="58"/>
                    <a:pt x="129" y="59"/>
                  </a:cubicBezTo>
                  <a:cubicBezTo>
                    <a:pt x="129" y="60"/>
                    <a:pt x="128" y="59"/>
                    <a:pt x="128" y="60"/>
                  </a:cubicBezTo>
                  <a:cubicBezTo>
                    <a:pt x="129" y="59"/>
                    <a:pt x="138" y="62"/>
                    <a:pt x="138" y="62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4"/>
                    <a:pt x="139" y="63"/>
                    <a:pt x="139" y="63"/>
                  </a:cubicBezTo>
                  <a:cubicBezTo>
                    <a:pt x="140" y="62"/>
                    <a:pt x="140" y="63"/>
                    <a:pt x="141" y="64"/>
                  </a:cubicBezTo>
                  <a:cubicBezTo>
                    <a:pt x="142" y="64"/>
                    <a:pt x="144" y="66"/>
                    <a:pt x="143" y="67"/>
                  </a:cubicBezTo>
                  <a:cubicBezTo>
                    <a:pt x="143" y="67"/>
                    <a:pt x="141" y="67"/>
                    <a:pt x="141" y="67"/>
                  </a:cubicBezTo>
                  <a:cubicBezTo>
                    <a:pt x="141" y="68"/>
                    <a:pt x="143" y="68"/>
                    <a:pt x="142" y="69"/>
                  </a:cubicBezTo>
                  <a:cubicBezTo>
                    <a:pt x="142" y="69"/>
                    <a:pt x="139" y="69"/>
                    <a:pt x="139" y="69"/>
                  </a:cubicBezTo>
                  <a:cubicBezTo>
                    <a:pt x="137" y="70"/>
                    <a:pt x="139" y="70"/>
                    <a:pt x="139" y="71"/>
                  </a:cubicBezTo>
                  <a:cubicBezTo>
                    <a:pt x="140" y="73"/>
                    <a:pt x="136" y="71"/>
                    <a:pt x="135" y="71"/>
                  </a:cubicBezTo>
                  <a:cubicBezTo>
                    <a:pt x="136" y="72"/>
                    <a:pt x="138" y="73"/>
                    <a:pt x="137" y="74"/>
                  </a:cubicBezTo>
                  <a:cubicBezTo>
                    <a:pt x="136" y="74"/>
                    <a:pt x="132" y="74"/>
                    <a:pt x="133" y="73"/>
                  </a:cubicBezTo>
                  <a:cubicBezTo>
                    <a:pt x="132" y="74"/>
                    <a:pt x="135" y="76"/>
                    <a:pt x="134" y="77"/>
                  </a:cubicBezTo>
                  <a:cubicBezTo>
                    <a:pt x="133" y="77"/>
                    <a:pt x="133" y="75"/>
                    <a:pt x="132" y="76"/>
                  </a:cubicBezTo>
                  <a:cubicBezTo>
                    <a:pt x="131" y="77"/>
                    <a:pt x="135" y="82"/>
                    <a:pt x="131" y="79"/>
                  </a:cubicBezTo>
                  <a:cubicBezTo>
                    <a:pt x="131" y="79"/>
                    <a:pt x="128" y="77"/>
                    <a:pt x="128" y="77"/>
                  </a:cubicBezTo>
                  <a:cubicBezTo>
                    <a:pt x="127" y="78"/>
                    <a:pt x="127" y="79"/>
                    <a:pt x="126" y="79"/>
                  </a:cubicBezTo>
                  <a:cubicBezTo>
                    <a:pt x="126" y="78"/>
                    <a:pt x="127" y="77"/>
                    <a:pt x="127" y="76"/>
                  </a:cubicBezTo>
                  <a:cubicBezTo>
                    <a:pt x="127" y="77"/>
                    <a:pt x="125" y="77"/>
                    <a:pt x="125" y="77"/>
                  </a:cubicBezTo>
                  <a:cubicBezTo>
                    <a:pt x="124" y="76"/>
                    <a:pt x="126" y="75"/>
                    <a:pt x="125" y="74"/>
                  </a:cubicBezTo>
                  <a:cubicBezTo>
                    <a:pt x="125" y="74"/>
                    <a:pt x="123" y="75"/>
                    <a:pt x="123" y="75"/>
                  </a:cubicBezTo>
                  <a:cubicBezTo>
                    <a:pt x="122" y="74"/>
                    <a:pt x="123" y="72"/>
                    <a:pt x="123" y="72"/>
                  </a:cubicBezTo>
                  <a:cubicBezTo>
                    <a:pt x="124" y="72"/>
                    <a:pt x="128" y="70"/>
                    <a:pt x="127" y="70"/>
                  </a:cubicBezTo>
                  <a:cubicBezTo>
                    <a:pt x="126" y="69"/>
                    <a:pt x="122" y="73"/>
                    <a:pt x="120" y="72"/>
                  </a:cubicBezTo>
                  <a:cubicBezTo>
                    <a:pt x="120" y="72"/>
                    <a:pt x="123" y="69"/>
                    <a:pt x="122" y="69"/>
                  </a:cubicBezTo>
                  <a:cubicBezTo>
                    <a:pt x="121" y="69"/>
                    <a:pt x="120" y="71"/>
                    <a:pt x="119" y="70"/>
                  </a:cubicBezTo>
                  <a:cubicBezTo>
                    <a:pt x="118" y="69"/>
                    <a:pt x="117" y="69"/>
                    <a:pt x="116" y="68"/>
                  </a:cubicBezTo>
                  <a:cubicBezTo>
                    <a:pt x="115" y="67"/>
                    <a:pt x="114" y="66"/>
                    <a:pt x="113" y="67"/>
                  </a:cubicBezTo>
                  <a:cubicBezTo>
                    <a:pt x="113" y="68"/>
                    <a:pt x="113" y="68"/>
                    <a:pt x="113" y="69"/>
                  </a:cubicBezTo>
                  <a:cubicBezTo>
                    <a:pt x="113" y="69"/>
                    <a:pt x="112" y="69"/>
                    <a:pt x="112" y="69"/>
                  </a:cubicBezTo>
                  <a:cubicBezTo>
                    <a:pt x="112" y="70"/>
                    <a:pt x="116" y="72"/>
                    <a:pt x="112" y="72"/>
                  </a:cubicBezTo>
                  <a:cubicBezTo>
                    <a:pt x="111" y="72"/>
                    <a:pt x="107" y="71"/>
                    <a:pt x="108" y="70"/>
                  </a:cubicBezTo>
                  <a:cubicBezTo>
                    <a:pt x="107" y="72"/>
                    <a:pt x="111" y="74"/>
                    <a:pt x="112" y="75"/>
                  </a:cubicBezTo>
                  <a:cubicBezTo>
                    <a:pt x="114" y="75"/>
                    <a:pt x="114" y="78"/>
                    <a:pt x="115" y="79"/>
                  </a:cubicBezTo>
                  <a:cubicBezTo>
                    <a:pt x="116" y="80"/>
                    <a:pt x="116" y="81"/>
                    <a:pt x="117" y="81"/>
                  </a:cubicBezTo>
                  <a:cubicBezTo>
                    <a:pt x="118" y="81"/>
                    <a:pt x="117" y="80"/>
                    <a:pt x="118" y="80"/>
                  </a:cubicBezTo>
                  <a:cubicBezTo>
                    <a:pt x="118" y="80"/>
                    <a:pt x="119" y="81"/>
                    <a:pt x="119" y="82"/>
                  </a:cubicBezTo>
                  <a:cubicBezTo>
                    <a:pt x="120" y="83"/>
                    <a:pt x="120" y="82"/>
                    <a:pt x="121" y="81"/>
                  </a:cubicBezTo>
                  <a:cubicBezTo>
                    <a:pt x="122" y="81"/>
                    <a:pt x="121" y="85"/>
                    <a:pt x="122" y="84"/>
                  </a:cubicBezTo>
                  <a:cubicBezTo>
                    <a:pt x="123" y="84"/>
                    <a:pt x="122" y="83"/>
                    <a:pt x="123" y="82"/>
                  </a:cubicBezTo>
                  <a:cubicBezTo>
                    <a:pt x="123" y="82"/>
                    <a:pt x="123" y="84"/>
                    <a:pt x="123" y="85"/>
                  </a:cubicBezTo>
                  <a:cubicBezTo>
                    <a:pt x="123" y="86"/>
                    <a:pt x="123" y="86"/>
                    <a:pt x="124" y="87"/>
                  </a:cubicBezTo>
                  <a:cubicBezTo>
                    <a:pt x="125" y="87"/>
                    <a:pt x="126" y="88"/>
                    <a:pt x="126" y="89"/>
                  </a:cubicBezTo>
                  <a:cubicBezTo>
                    <a:pt x="127" y="89"/>
                    <a:pt x="128" y="93"/>
                    <a:pt x="128" y="93"/>
                  </a:cubicBezTo>
                  <a:cubicBezTo>
                    <a:pt x="127" y="92"/>
                    <a:pt x="127" y="91"/>
                    <a:pt x="127" y="91"/>
                  </a:cubicBezTo>
                  <a:cubicBezTo>
                    <a:pt x="126" y="91"/>
                    <a:pt x="127" y="95"/>
                    <a:pt x="127" y="95"/>
                  </a:cubicBezTo>
                  <a:cubicBezTo>
                    <a:pt x="127" y="95"/>
                    <a:pt x="125" y="91"/>
                    <a:pt x="124" y="90"/>
                  </a:cubicBezTo>
                  <a:cubicBezTo>
                    <a:pt x="124" y="90"/>
                    <a:pt x="125" y="94"/>
                    <a:pt x="126" y="95"/>
                  </a:cubicBezTo>
                  <a:cubicBezTo>
                    <a:pt x="126" y="98"/>
                    <a:pt x="124" y="95"/>
                    <a:pt x="124" y="96"/>
                  </a:cubicBezTo>
                  <a:cubicBezTo>
                    <a:pt x="123" y="97"/>
                    <a:pt x="128" y="99"/>
                    <a:pt x="128" y="100"/>
                  </a:cubicBezTo>
                  <a:cubicBezTo>
                    <a:pt x="128" y="101"/>
                    <a:pt x="119" y="95"/>
                    <a:pt x="118" y="95"/>
                  </a:cubicBezTo>
                  <a:cubicBezTo>
                    <a:pt x="118" y="95"/>
                    <a:pt x="118" y="96"/>
                    <a:pt x="118" y="96"/>
                  </a:cubicBezTo>
                  <a:cubicBezTo>
                    <a:pt x="118" y="97"/>
                    <a:pt x="116" y="93"/>
                    <a:pt x="115" y="93"/>
                  </a:cubicBezTo>
                  <a:cubicBezTo>
                    <a:pt x="115" y="93"/>
                    <a:pt x="116" y="95"/>
                    <a:pt x="116" y="95"/>
                  </a:cubicBezTo>
                  <a:cubicBezTo>
                    <a:pt x="115" y="96"/>
                    <a:pt x="113" y="92"/>
                    <a:pt x="112" y="91"/>
                  </a:cubicBezTo>
                  <a:cubicBezTo>
                    <a:pt x="111" y="90"/>
                    <a:pt x="111" y="92"/>
                    <a:pt x="110" y="93"/>
                  </a:cubicBezTo>
                  <a:cubicBezTo>
                    <a:pt x="110" y="94"/>
                    <a:pt x="108" y="90"/>
                    <a:pt x="108" y="90"/>
                  </a:cubicBezTo>
                  <a:cubicBezTo>
                    <a:pt x="108" y="90"/>
                    <a:pt x="105" y="90"/>
                    <a:pt x="105" y="90"/>
                  </a:cubicBezTo>
                  <a:cubicBezTo>
                    <a:pt x="105" y="91"/>
                    <a:pt x="106" y="92"/>
                    <a:pt x="107" y="92"/>
                  </a:cubicBezTo>
                  <a:cubicBezTo>
                    <a:pt x="108" y="93"/>
                    <a:pt x="108" y="93"/>
                    <a:pt x="109" y="94"/>
                  </a:cubicBezTo>
                  <a:cubicBezTo>
                    <a:pt x="110" y="95"/>
                    <a:pt x="112" y="96"/>
                    <a:pt x="114" y="97"/>
                  </a:cubicBezTo>
                  <a:cubicBezTo>
                    <a:pt x="116" y="99"/>
                    <a:pt x="117" y="100"/>
                    <a:pt x="118" y="102"/>
                  </a:cubicBezTo>
                  <a:cubicBezTo>
                    <a:pt x="120" y="105"/>
                    <a:pt x="120" y="105"/>
                    <a:pt x="117" y="104"/>
                  </a:cubicBezTo>
                  <a:cubicBezTo>
                    <a:pt x="113" y="102"/>
                    <a:pt x="106" y="103"/>
                    <a:pt x="103" y="99"/>
                  </a:cubicBezTo>
                  <a:cubicBezTo>
                    <a:pt x="102" y="97"/>
                    <a:pt x="99" y="99"/>
                    <a:pt x="97" y="97"/>
                  </a:cubicBezTo>
                  <a:cubicBezTo>
                    <a:pt x="96" y="96"/>
                    <a:pt x="90" y="94"/>
                    <a:pt x="90" y="93"/>
                  </a:cubicBezTo>
                  <a:cubicBezTo>
                    <a:pt x="90" y="92"/>
                    <a:pt x="93" y="93"/>
                    <a:pt x="93" y="92"/>
                  </a:cubicBezTo>
                  <a:cubicBezTo>
                    <a:pt x="94" y="91"/>
                    <a:pt x="91" y="90"/>
                    <a:pt x="91" y="90"/>
                  </a:cubicBezTo>
                  <a:cubicBezTo>
                    <a:pt x="88" y="89"/>
                    <a:pt x="86" y="87"/>
                    <a:pt x="84" y="86"/>
                  </a:cubicBezTo>
                  <a:cubicBezTo>
                    <a:pt x="83" y="85"/>
                    <a:pt x="84" y="84"/>
                    <a:pt x="82" y="84"/>
                  </a:cubicBezTo>
                  <a:cubicBezTo>
                    <a:pt x="82" y="83"/>
                    <a:pt x="77" y="83"/>
                    <a:pt x="77" y="83"/>
                  </a:cubicBezTo>
                  <a:cubicBezTo>
                    <a:pt x="77" y="84"/>
                    <a:pt x="78" y="82"/>
                    <a:pt x="77" y="8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3" name="Freeform 549">
              <a:extLst>
                <a:ext uri="{FF2B5EF4-FFF2-40B4-BE49-F238E27FC236}">
                  <a16:creationId xmlns:a16="http://schemas.microsoft.com/office/drawing/2014/main" id="{47EA92EF-9EF0-B947-ADCC-D07A6FAEE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64" y="5637283"/>
              <a:ext cx="57323" cy="19114"/>
            </a:xfrm>
            <a:custGeom>
              <a:avLst/>
              <a:gdLst>
                <a:gd name="T0" fmla="*/ 5 w 6"/>
                <a:gd name="T1" fmla="*/ 1 h 2"/>
                <a:gd name="T2" fmla="*/ 1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5" y="2"/>
                    <a:pt x="0" y="0"/>
                    <a:pt x="1" y="0"/>
                  </a:cubicBezTo>
                  <a:cubicBezTo>
                    <a:pt x="3" y="0"/>
                    <a:pt x="6" y="0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4" name="Freeform 550">
              <a:extLst>
                <a:ext uri="{FF2B5EF4-FFF2-40B4-BE49-F238E27FC236}">
                  <a16:creationId xmlns:a16="http://schemas.microsoft.com/office/drawing/2014/main" id="{86B1D1A6-25A4-DD47-B35E-1688584CB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76" y="5226347"/>
              <a:ext cx="76432" cy="19114"/>
            </a:xfrm>
            <a:custGeom>
              <a:avLst/>
              <a:gdLst>
                <a:gd name="T0" fmla="*/ 7 w 8"/>
                <a:gd name="T1" fmla="*/ 1 h 2"/>
                <a:gd name="T2" fmla="*/ 2 w 8"/>
                <a:gd name="T3" fmla="*/ 2 h 2"/>
                <a:gd name="T4" fmla="*/ 3 w 8"/>
                <a:gd name="T5" fmla="*/ 0 h 2"/>
                <a:gd name="T6" fmla="*/ 7 w 8"/>
                <a:gd name="T7" fmla="*/ 1 h 2"/>
                <a:gd name="T8" fmla="*/ 7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7" y="1"/>
                  </a:moveTo>
                  <a:cubicBezTo>
                    <a:pt x="8" y="2"/>
                    <a:pt x="3" y="2"/>
                    <a:pt x="2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0"/>
                    <a:pt x="7" y="1"/>
                  </a:cubicBezTo>
                  <a:cubicBezTo>
                    <a:pt x="8" y="2"/>
                    <a:pt x="7" y="0"/>
                    <a:pt x="7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5" name="Freeform 551">
              <a:extLst>
                <a:ext uri="{FF2B5EF4-FFF2-40B4-BE49-F238E27FC236}">
                  <a16:creationId xmlns:a16="http://schemas.microsoft.com/office/drawing/2014/main" id="{5E42F30E-DE91-1848-B156-76E850A97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911" y="5207233"/>
              <a:ext cx="111465" cy="92380"/>
            </a:xfrm>
            <a:custGeom>
              <a:avLst/>
              <a:gdLst>
                <a:gd name="T0" fmla="*/ 10 w 12"/>
                <a:gd name="T1" fmla="*/ 7 h 10"/>
                <a:gd name="T2" fmla="*/ 3 w 12"/>
                <a:gd name="T3" fmla="*/ 9 h 10"/>
                <a:gd name="T4" fmla="*/ 2 w 12"/>
                <a:gd name="T5" fmla="*/ 2 h 10"/>
                <a:gd name="T6" fmla="*/ 9 w 12"/>
                <a:gd name="T7" fmla="*/ 0 h 10"/>
                <a:gd name="T8" fmla="*/ 10 w 12"/>
                <a:gd name="T9" fmla="*/ 7 h 10"/>
                <a:gd name="T10" fmla="*/ 10 w 12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0" y="7"/>
                  </a:moveTo>
                  <a:cubicBezTo>
                    <a:pt x="8" y="8"/>
                    <a:pt x="6" y="10"/>
                    <a:pt x="3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7" y="0"/>
                    <a:pt x="9" y="0"/>
                  </a:cubicBezTo>
                  <a:cubicBezTo>
                    <a:pt x="11" y="0"/>
                    <a:pt x="12" y="5"/>
                    <a:pt x="10" y="7"/>
                  </a:cubicBezTo>
                  <a:cubicBezTo>
                    <a:pt x="9" y="8"/>
                    <a:pt x="12" y="6"/>
                    <a:pt x="10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6" name="Freeform 552">
              <a:extLst>
                <a:ext uri="{FF2B5EF4-FFF2-40B4-BE49-F238E27FC236}">
                  <a16:creationId xmlns:a16="http://schemas.microsoft.com/office/drawing/2014/main" id="{E528D753-E6B0-DD40-A6D1-FFDCD1DCE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999" y="5124408"/>
              <a:ext cx="63695" cy="35042"/>
            </a:xfrm>
            <a:custGeom>
              <a:avLst/>
              <a:gdLst>
                <a:gd name="T0" fmla="*/ 1 w 7"/>
                <a:gd name="T1" fmla="*/ 4 h 4"/>
                <a:gd name="T2" fmla="*/ 5 w 7"/>
                <a:gd name="T3" fmla="*/ 0 h 4"/>
                <a:gd name="T4" fmla="*/ 1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0" y="4"/>
                    <a:pt x="4" y="0"/>
                    <a:pt x="5" y="0"/>
                  </a:cubicBezTo>
                  <a:cubicBezTo>
                    <a:pt x="7" y="1"/>
                    <a:pt x="3" y="4"/>
                    <a:pt x="1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7" name="Freeform 553">
              <a:extLst>
                <a:ext uri="{FF2B5EF4-FFF2-40B4-BE49-F238E27FC236}">
                  <a16:creationId xmlns:a16="http://schemas.microsoft.com/office/drawing/2014/main" id="{B2F1FFE9-164F-BA4D-9615-71E882FA2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2358" y="5114850"/>
              <a:ext cx="57323" cy="28669"/>
            </a:xfrm>
            <a:custGeom>
              <a:avLst/>
              <a:gdLst>
                <a:gd name="T0" fmla="*/ 2 w 6"/>
                <a:gd name="T1" fmla="*/ 3 h 3"/>
                <a:gd name="T2" fmla="*/ 2 w 6"/>
                <a:gd name="T3" fmla="*/ 1 h 3"/>
                <a:gd name="T4" fmla="*/ 2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cubicBezTo>
                    <a:pt x="2" y="3"/>
                    <a:pt x="0" y="1"/>
                    <a:pt x="2" y="1"/>
                  </a:cubicBezTo>
                  <a:cubicBezTo>
                    <a:pt x="3" y="0"/>
                    <a:pt x="6" y="3"/>
                    <a:pt x="2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8" name="Freeform 554">
              <a:extLst>
                <a:ext uri="{FF2B5EF4-FFF2-40B4-BE49-F238E27FC236}">
                  <a16:creationId xmlns:a16="http://schemas.microsoft.com/office/drawing/2014/main" id="{71E545B8-4D5A-D147-88EB-8DF1ADBE0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216" y="5095739"/>
              <a:ext cx="44586" cy="1911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0 h 2"/>
                <a:gd name="T4" fmla="*/ 0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2" y="2"/>
                    <a:pt x="5" y="1"/>
                    <a:pt x="4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89" name="Freeform 555">
              <a:extLst>
                <a:ext uri="{FF2B5EF4-FFF2-40B4-BE49-F238E27FC236}">
                  <a16:creationId xmlns:a16="http://schemas.microsoft.com/office/drawing/2014/main" id="{ADB35768-1B4E-DC47-84F9-6E28284B1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567" y="4738956"/>
              <a:ext cx="245223" cy="105124"/>
            </a:xfrm>
            <a:custGeom>
              <a:avLst/>
              <a:gdLst>
                <a:gd name="T0" fmla="*/ 25 w 26"/>
                <a:gd name="T1" fmla="*/ 9 h 11"/>
                <a:gd name="T2" fmla="*/ 18 w 26"/>
                <a:gd name="T3" fmla="*/ 8 h 11"/>
                <a:gd name="T4" fmla="*/ 10 w 26"/>
                <a:gd name="T5" fmla="*/ 10 h 11"/>
                <a:gd name="T6" fmla="*/ 3 w 26"/>
                <a:gd name="T7" fmla="*/ 6 h 11"/>
                <a:gd name="T8" fmla="*/ 2 w 26"/>
                <a:gd name="T9" fmla="*/ 1 h 11"/>
                <a:gd name="T10" fmla="*/ 8 w 26"/>
                <a:gd name="T11" fmla="*/ 2 h 11"/>
                <a:gd name="T12" fmla="*/ 17 w 26"/>
                <a:gd name="T13" fmla="*/ 2 h 11"/>
                <a:gd name="T14" fmla="*/ 22 w 26"/>
                <a:gd name="T15" fmla="*/ 5 h 11"/>
                <a:gd name="T16" fmla="*/ 25 w 26"/>
                <a:gd name="T17" fmla="*/ 9 h 11"/>
                <a:gd name="T18" fmla="*/ 25 w 26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5" y="9"/>
                  </a:moveTo>
                  <a:cubicBezTo>
                    <a:pt x="22" y="9"/>
                    <a:pt x="20" y="8"/>
                    <a:pt x="18" y="8"/>
                  </a:cubicBezTo>
                  <a:cubicBezTo>
                    <a:pt x="15" y="8"/>
                    <a:pt x="13" y="10"/>
                    <a:pt x="10" y="10"/>
                  </a:cubicBezTo>
                  <a:cubicBezTo>
                    <a:pt x="7" y="11"/>
                    <a:pt x="6" y="7"/>
                    <a:pt x="3" y="6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3" y="0"/>
                    <a:pt x="7" y="2"/>
                    <a:pt x="8" y="2"/>
                  </a:cubicBezTo>
                  <a:cubicBezTo>
                    <a:pt x="11" y="3"/>
                    <a:pt x="14" y="1"/>
                    <a:pt x="17" y="2"/>
                  </a:cubicBezTo>
                  <a:cubicBezTo>
                    <a:pt x="19" y="2"/>
                    <a:pt x="20" y="4"/>
                    <a:pt x="22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23" y="9"/>
                    <a:pt x="26" y="9"/>
                    <a:pt x="25" y="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0" name="Freeform 556">
              <a:extLst>
                <a:ext uri="{FF2B5EF4-FFF2-40B4-BE49-F238E27FC236}">
                  <a16:creationId xmlns:a16="http://schemas.microsoft.com/office/drawing/2014/main" id="{F70F38C9-B124-FB42-8AA0-6986F0FD8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742" y="6433669"/>
              <a:ext cx="270700" cy="178393"/>
            </a:xfrm>
            <a:custGeom>
              <a:avLst/>
              <a:gdLst>
                <a:gd name="T0" fmla="*/ 27 w 29"/>
                <a:gd name="T1" fmla="*/ 16 h 19"/>
                <a:gd name="T2" fmla="*/ 24 w 29"/>
                <a:gd name="T3" fmla="*/ 12 h 19"/>
                <a:gd name="T4" fmla="*/ 19 w 29"/>
                <a:gd name="T5" fmla="*/ 10 h 19"/>
                <a:gd name="T6" fmla="*/ 14 w 29"/>
                <a:gd name="T7" fmla="*/ 3 h 19"/>
                <a:gd name="T8" fmla="*/ 8 w 29"/>
                <a:gd name="T9" fmla="*/ 2 h 19"/>
                <a:gd name="T10" fmla="*/ 2 w 29"/>
                <a:gd name="T11" fmla="*/ 0 h 19"/>
                <a:gd name="T12" fmla="*/ 3 w 29"/>
                <a:gd name="T13" fmla="*/ 2 h 19"/>
                <a:gd name="T14" fmla="*/ 5 w 29"/>
                <a:gd name="T15" fmla="*/ 3 h 19"/>
                <a:gd name="T16" fmla="*/ 6 w 29"/>
                <a:gd name="T17" fmla="*/ 4 h 19"/>
                <a:gd name="T18" fmla="*/ 4 w 29"/>
                <a:gd name="T19" fmla="*/ 2 h 19"/>
                <a:gd name="T20" fmla="*/ 4 w 29"/>
                <a:gd name="T21" fmla="*/ 4 h 19"/>
                <a:gd name="T22" fmla="*/ 7 w 29"/>
                <a:gd name="T23" fmla="*/ 6 h 19"/>
                <a:gd name="T24" fmla="*/ 12 w 29"/>
                <a:gd name="T25" fmla="*/ 9 h 19"/>
                <a:gd name="T26" fmla="*/ 10 w 29"/>
                <a:gd name="T27" fmla="*/ 10 h 19"/>
                <a:gd name="T28" fmla="*/ 14 w 29"/>
                <a:gd name="T29" fmla="*/ 10 h 19"/>
                <a:gd name="T30" fmla="*/ 14 w 29"/>
                <a:gd name="T31" fmla="*/ 12 h 19"/>
                <a:gd name="T32" fmla="*/ 19 w 29"/>
                <a:gd name="T33" fmla="*/ 12 h 19"/>
                <a:gd name="T34" fmla="*/ 27 w 29"/>
                <a:gd name="T35" fmla="*/ 16 h 19"/>
                <a:gd name="T36" fmla="*/ 27 w 29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9">
                  <a:moveTo>
                    <a:pt x="27" y="16"/>
                  </a:moveTo>
                  <a:cubicBezTo>
                    <a:pt x="26" y="15"/>
                    <a:pt x="25" y="13"/>
                    <a:pt x="24" y="12"/>
                  </a:cubicBezTo>
                  <a:cubicBezTo>
                    <a:pt x="23" y="10"/>
                    <a:pt x="21" y="10"/>
                    <a:pt x="19" y="10"/>
                  </a:cubicBezTo>
                  <a:cubicBezTo>
                    <a:pt x="17" y="8"/>
                    <a:pt x="17" y="4"/>
                    <a:pt x="14" y="3"/>
                  </a:cubicBezTo>
                  <a:cubicBezTo>
                    <a:pt x="13" y="3"/>
                    <a:pt x="10" y="3"/>
                    <a:pt x="8" y="2"/>
                  </a:cubicBezTo>
                  <a:cubicBezTo>
                    <a:pt x="7" y="1"/>
                    <a:pt x="5" y="0"/>
                    <a:pt x="2" y="0"/>
                  </a:cubicBezTo>
                  <a:cubicBezTo>
                    <a:pt x="0" y="0"/>
                    <a:pt x="1" y="2"/>
                    <a:pt x="3" y="2"/>
                  </a:cubicBezTo>
                  <a:cubicBezTo>
                    <a:pt x="4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12" y="9"/>
                    <a:pt x="12" y="9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0" y="10"/>
                    <a:pt x="14" y="10"/>
                    <a:pt x="14" y="10"/>
                  </a:cubicBezTo>
                  <a:cubicBezTo>
                    <a:pt x="16" y="11"/>
                    <a:pt x="14" y="12"/>
                    <a:pt x="14" y="12"/>
                  </a:cubicBezTo>
                  <a:cubicBezTo>
                    <a:pt x="15" y="13"/>
                    <a:pt x="18" y="12"/>
                    <a:pt x="19" y="12"/>
                  </a:cubicBezTo>
                  <a:cubicBezTo>
                    <a:pt x="14" y="13"/>
                    <a:pt x="29" y="19"/>
                    <a:pt x="27" y="16"/>
                  </a:cubicBezTo>
                  <a:cubicBezTo>
                    <a:pt x="26" y="15"/>
                    <a:pt x="28" y="18"/>
                    <a:pt x="27" y="1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1" name="Freeform 557">
              <a:extLst>
                <a:ext uri="{FF2B5EF4-FFF2-40B4-BE49-F238E27FC236}">
                  <a16:creationId xmlns:a16="http://schemas.microsoft.com/office/drawing/2014/main" id="{653AB159-B757-5542-A1F6-BB3B1465A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368" y="6226607"/>
              <a:ext cx="121018" cy="130608"/>
            </a:xfrm>
            <a:custGeom>
              <a:avLst/>
              <a:gdLst>
                <a:gd name="T0" fmla="*/ 11 w 13"/>
                <a:gd name="T1" fmla="*/ 14 h 14"/>
                <a:gd name="T2" fmla="*/ 11 w 13"/>
                <a:gd name="T3" fmla="*/ 14 h 14"/>
                <a:gd name="T4" fmla="*/ 8 w 13"/>
                <a:gd name="T5" fmla="*/ 11 h 14"/>
                <a:gd name="T6" fmla="*/ 7 w 13"/>
                <a:gd name="T7" fmla="*/ 7 h 14"/>
                <a:gd name="T8" fmla="*/ 6 w 13"/>
                <a:gd name="T9" fmla="*/ 5 h 14"/>
                <a:gd name="T10" fmla="*/ 7 w 13"/>
                <a:gd name="T11" fmla="*/ 2 h 14"/>
                <a:gd name="T12" fmla="*/ 4 w 13"/>
                <a:gd name="T13" fmla="*/ 4 h 14"/>
                <a:gd name="T14" fmla="*/ 6 w 13"/>
                <a:gd name="T15" fmla="*/ 1 h 14"/>
                <a:gd name="T16" fmla="*/ 1 w 13"/>
                <a:gd name="T17" fmla="*/ 0 h 14"/>
                <a:gd name="T18" fmla="*/ 3 w 13"/>
                <a:gd name="T19" fmla="*/ 6 h 14"/>
                <a:gd name="T20" fmla="*/ 11 w 13"/>
                <a:gd name="T21" fmla="*/ 14 h 14"/>
                <a:gd name="T22" fmla="*/ 11 w 13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4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9" y="11"/>
                    <a:pt x="8" y="11"/>
                  </a:cubicBezTo>
                  <a:cubicBezTo>
                    <a:pt x="7" y="9"/>
                    <a:pt x="8" y="8"/>
                    <a:pt x="7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9" y="0"/>
                    <a:pt x="3" y="3"/>
                    <a:pt x="4" y="4"/>
                  </a:cubicBezTo>
                  <a:cubicBezTo>
                    <a:pt x="3" y="3"/>
                    <a:pt x="6" y="1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2" y="5"/>
                    <a:pt x="3" y="6"/>
                  </a:cubicBezTo>
                  <a:cubicBezTo>
                    <a:pt x="5" y="8"/>
                    <a:pt x="8" y="13"/>
                    <a:pt x="11" y="14"/>
                  </a:cubicBezTo>
                  <a:cubicBezTo>
                    <a:pt x="13" y="14"/>
                    <a:pt x="8" y="13"/>
                    <a:pt x="11" y="1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2" name="Freeform 558">
              <a:extLst>
                <a:ext uri="{FF2B5EF4-FFF2-40B4-BE49-F238E27FC236}">
                  <a16:creationId xmlns:a16="http://schemas.microsoft.com/office/drawing/2014/main" id="{FAA336F3-338F-CF47-ADBE-F72591589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923" y="6076886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2 w 4"/>
                <a:gd name="T3" fmla="*/ 1 h 4"/>
                <a:gd name="T4" fmla="*/ 3 w 4"/>
                <a:gd name="T5" fmla="*/ 3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2"/>
                    <a:pt x="0" y="2"/>
                    <a:pt x="2" y="1"/>
                  </a:cubicBezTo>
                  <a:cubicBezTo>
                    <a:pt x="3" y="0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4"/>
                    <a:pt x="3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3" name="Freeform 559">
              <a:extLst>
                <a:ext uri="{FF2B5EF4-FFF2-40B4-BE49-F238E27FC236}">
                  <a16:creationId xmlns:a16="http://schemas.microsoft.com/office/drawing/2014/main" id="{0FB2EE25-92A1-4B48-8731-9E25FC54A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150" y="6032291"/>
              <a:ext cx="57323" cy="54153"/>
            </a:xfrm>
            <a:custGeom>
              <a:avLst/>
              <a:gdLst>
                <a:gd name="T0" fmla="*/ 5 w 6"/>
                <a:gd name="T1" fmla="*/ 2 h 6"/>
                <a:gd name="T2" fmla="*/ 0 w 6"/>
                <a:gd name="T3" fmla="*/ 1 h 6"/>
                <a:gd name="T4" fmla="*/ 1 w 6"/>
                <a:gd name="T5" fmla="*/ 3 h 6"/>
                <a:gd name="T6" fmla="*/ 1 w 6"/>
                <a:gd name="T7" fmla="*/ 6 h 6"/>
                <a:gd name="T8" fmla="*/ 5 w 6"/>
                <a:gd name="T9" fmla="*/ 5 h 6"/>
                <a:gd name="T10" fmla="*/ 3 w 6"/>
                <a:gd name="T11" fmla="*/ 3 h 6"/>
                <a:gd name="T12" fmla="*/ 5 w 6"/>
                <a:gd name="T13" fmla="*/ 2 h 6"/>
                <a:gd name="T14" fmla="*/ 5 w 6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5" y="2"/>
                  </a:moveTo>
                  <a:cubicBezTo>
                    <a:pt x="4" y="2"/>
                    <a:pt x="1" y="0"/>
                    <a:pt x="0" y="1"/>
                  </a:cubicBezTo>
                  <a:cubicBezTo>
                    <a:pt x="1" y="0"/>
                    <a:pt x="2" y="4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5"/>
                    <a:pt x="5" y="4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2"/>
                    <a:pt x="6" y="2"/>
                    <a:pt x="5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4" name="Freeform 560">
              <a:extLst>
                <a:ext uri="{FF2B5EF4-FFF2-40B4-BE49-F238E27FC236}">
                  <a16:creationId xmlns:a16="http://schemas.microsoft.com/office/drawing/2014/main" id="{FCB7D3A2-B98F-AB4A-83A7-5E1892CCD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673" y="6048217"/>
              <a:ext cx="35033" cy="57338"/>
            </a:xfrm>
            <a:custGeom>
              <a:avLst/>
              <a:gdLst>
                <a:gd name="T0" fmla="*/ 2 w 4"/>
                <a:gd name="T1" fmla="*/ 0 h 6"/>
                <a:gd name="T2" fmla="*/ 2 w 4"/>
                <a:gd name="T3" fmla="*/ 2 h 6"/>
                <a:gd name="T4" fmla="*/ 2 w 4"/>
                <a:gd name="T5" fmla="*/ 5 h 6"/>
                <a:gd name="T6" fmla="*/ 3 w 4"/>
                <a:gd name="T7" fmla="*/ 3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0" y="0"/>
                    <a:pt x="2" y="1"/>
                    <a:pt x="2" y="2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3" y="6"/>
                    <a:pt x="3" y="3"/>
                    <a:pt x="3" y="3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5" name="Freeform 561">
              <a:extLst>
                <a:ext uri="{FF2B5EF4-FFF2-40B4-BE49-F238E27FC236}">
                  <a16:creationId xmlns:a16="http://schemas.microsoft.com/office/drawing/2014/main" id="{B4615AEF-3D5A-2F4A-AFAF-148652266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347" y="5994061"/>
              <a:ext cx="47770" cy="101936"/>
            </a:xfrm>
            <a:custGeom>
              <a:avLst/>
              <a:gdLst>
                <a:gd name="T0" fmla="*/ 4 w 5"/>
                <a:gd name="T1" fmla="*/ 10 h 11"/>
                <a:gd name="T2" fmla="*/ 2 w 5"/>
                <a:gd name="T3" fmla="*/ 6 h 11"/>
                <a:gd name="T4" fmla="*/ 1 w 5"/>
                <a:gd name="T5" fmla="*/ 3 h 11"/>
                <a:gd name="T6" fmla="*/ 5 w 5"/>
                <a:gd name="T7" fmla="*/ 5 h 11"/>
                <a:gd name="T8" fmla="*/ 4 w 5"/>
                <a:gd name="T9" fmla="*/ 10 h 11"/>
                <a:gd name="T10" fmla="*/ 4 w 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0"/>
                  </a:moveTo>
                  <a:cubicBezTo>
                    <a:pt x="4" y="9"/>
                    <a:pt x="2" y="6"/>
                    <a:pt x="2" y="6"/>
                  </a:cubicBezTo>
                  <a:cubicBezTo>
                    <a:pt x="4" y="4"/>
                    <a:pt x="0" y="4"/>
                    <a:pt x="1" y="3"/>
                  </a:cubicBezTo>
                  <a:cubicBezTo>
                    <a:pt x="2" y="0"/>
                    <a:pt x="5" y="5"/>
                    <a:pt x="5" y="5"/>
                  </a:cubicBezTo>
                  <a:cubicBezTo>
                    <a:pt x="5" y="6"/>
                    <a:pt x="5" y="11"/>
                    <a:pt x="4" y="10"/>
                  </a:cubicBezTo>
                  <a:cubicBezTo>
                    <a:pt x="4" y="9"/>
                    <a:pt x="5" y="11"/>
                    <a:pt x="4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6" name="Freeform 562">
              <a:extLst>
                <a:ext uri="{FF2B5EF4-FFF2-40B4-BE49-F238E27FC236}">
                  <a16:creationId xmlns:a16="http://schemas.microsoft.com/office/drawing/2014/main" id="{63139F10-54D2-4C4F-A550-01FEB2E4F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130" y="5955834"/>
              <a:ext cx="66879" cy="66896"/>
            </a:xfrm>
            <a:custGeom>
              <a:avLst/>
              <a:gdLst>
                <a:gd name="T0" fmla="*/ 4 w 7"/>
                <a:gd name="T1" fmla="*/ 6 h 7"/>
                <a:gd name="T2" fmla="*/ 2 w 7"/>
                <a:gd name="T3" fmla="*/ 3 h 7"/>
                <a:gd name="T4" fmla="*/ 0 w 7"/>
                <a:gd name="T5" fmla="*/ 2 h 7"/>
                <a:gd name="T6" fmla="*/ 5 w 7"/>
                <a:gd name="T7" fmla="*/ 1 h 7"/>
                <a:gd name="T8" fmla="*/ 4 w 7"/>
                <a:gd name="T9" fmla="*/ 3 h 7"/>
                <a:gd name="T10" fmla="*/ 7 w 7"/>
                <a:gd name="T11" fmla="*/ 4 h 7"/>
                <a:gd name="T12" fmla="*/ 5 w 7"/>
                <a:gd name="T13" fmla="*/ 5 h 7"/>
                <a:gd name="T14" fmla="*/ 4 w 7"/>
                <a:gd name="T15" fmla="*/ 6 h 7"/>
                <a:gd name="T16" fmla="*/ 4 w 7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2" y="4"/>
                    <a:pt x="1" y="4"/>
                    <a:pt x="2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1"/>
                    <a:pt x="4" y="0"/>
                    <a:pt x="5" y="1"/>
                  </a:cubicBezTo>
                  <a:cubicBezTo>
                    <a:pt x="5" y="1"/>
                    <a:pt x="3" y="2"/>
                    <a:pt x="4" y="3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7" y="5"/>
                    <a:pt x="5" y="5"/>
                    <a:pt x="5" y="5"/>
                  </a:cubicBezTo>
                  <a:cubicBezTo>
                    <a:pt x="4" y="5"/>
                    <a:pt x="5" y="7"/>
                    <a:pt x="4" y="6"/>
                  </a:cubicBezTo>
                  <a:cubicBezTo>
                    <a:pt x="2" y="5"/>
                    <a:pt x="4" y="6"/>
                    <a:pt x="4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7" name="Freeform 563">
              <a:extLst>
                <a:ext uri="{FF2B5EF4-FFF2-40B4-BE49-F238E27FC236}">
                  <a16:creationId xmlns:a16="http://schemas.microsoft.com/office/drawing/2014/main" id="{DEC93D01-34A1-D040-9618-239532F22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009" y="5955834"/>
              <a:ext cx="63695" cy="86010"/>
            </a:xfrm>
            <a:custGeom>
              <a:avLst/>
              <a:gdLst>
                <a:gd name="T0" fmla="*/ 3 w 7"/>
                <a:gd name="T1" fmla="*/ 8 h 9"/>
                <a:gd name="T2" fmla="*/ 4 w 7"/>
                <a:gd name="T3" fmla="*/ 6 h 9"/>
                <a:gd name="T4" fmla="*/ 2 w 7"/>
                <a:gd name="T5" fmla="*/ 4 h 9"/>
                <a:gd name="T6" fmla="*/ 3 w 7"/>
                <a:gd name="T7" fmla="*/ 1 h 9"/>
                <a:gd name="T8" fmla="*/ 6 w 7"/>
                <a:gd name="T9" fmla="*/ 5 h 9"/>
                <a:gd name="T10" fmla="*/ 3 w 7"/>
                <a:gd name="T11" fmla="*/ 8 h 9"/>
                <a:gd name="T12" fmla="*/ 3 w 7"/>
                <a:gd name="T13" fmla="*/ 8 h 9"/>
                <a:gd name="T14" fmla="*/ 3 w 7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cubicBezTo>
                    <a:pt x="4" y="7"/>
                    <a:pt x="5" y="7"/>
                    <a:pt x="4" y="6"/>
                  </a:cubicBezTo>
                  <a:cubicBezTo>
                    <a:pt x="4" y="5"/>
                    <a:pt x="2" y="5"/>
                    <a:pt x="2" y="4"/>
                  </a:cubicBezTo>
                  <a:cubicBezTo>
                    <a:pt x="3" y="3"/>
                    <a:pt x="0" y="0"/>
                    <a:pt x="3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7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2" y="9"/>
                    <a:pt x="3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8" name="Freeform 564">
              <a:extLst>
                <a:ext uri="{FF2B5EF4-FFF2-40B4-BE49-F238E27FC236}">
                  <a16:creationId xmlns:a16="http://schemas.microsoft.com/office/drawing/2014/main" id="{8997760C-51D4-7542-A1C6-693C00EF2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900" y="5974948"/>
              <a:ext cx="28662" cy="9556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199" name="Freeform 565">
              <a:extLst>
                <a:ext uri="{FF2B5EF4-FFF2-40B4-BE49-F238E27FC236}">
                  <a16:creationId xmlns:a16="http://schemas.microsoft.com/office/drawing/2014/main" id="{D19A60C9-A6C0-8549-B703-E30FF5751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812" y="5984506"/>
              <a:ext cx="124202" cy="63711"/>
            </a:xfrm>
            <a:custGeom>
              <a:avLst/>
              <a:gdLst>
                <a:gd name="T0" fmla="*/ 10 w 13"/>
                <a:gd name="T1" fmla="*/ 1 h 7"/>
                <a:gd name="T2" fmla="*/ 7 w 13"/>
                <a:gd name="T3" fmla="*/ 1 h 7"/>
                <a:gd name="T4" fmla="*/ 5 w 13"/>
                <a:gd name="T5" fmla="*/ 1 h 7"/>
                <a:gd name="T6" fmla="*/ 5 w 13"/>
                <a:gd name="T7" fmla="*/ 4 h 7"/>
                <a:gd name="T8" fmla="*/ 1 w 13"/>
                <a:gd name="T9" fmla="*/ 3 h 7"/>
                <a:gd name="T10" fmla="*/ 1 w 13"/>
                <a:gd name="T11" fmla="*/ 6 h 7"/>
                <a:gd name="T12" fmla="*/ 11 w 13"/>
                <a:gd name="T13" fmla="*/ 4 h 7"/>
                <a:gd name="T14" fmla="*/ 9 w 13"/>
                <a:gd name="T15" fmla="*/ 3 h 7"/>
                <a:gd name="T16" fmla="*/ 12 w 13"/>
                <a:gd name="T17" fmla="*/ 3 h 7"/>
                <a:gd name="T18" fmla="*/ 10 w 13"/>
                <a:gd name="T19" fmla="*/ 1 h 7"/>
                <a:gd name="T20" fmla="*/ 10 w 13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7">
                  <a:moveTo>
                    <a:pt x="10" y="1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4" y="4"/>
                    <a:pt x="5" y="4"/>
                  </a:cubicBezTo>
                  <a:cubicBezTo>
                    <a:pt x="4" y="4"/>
                    <a:pt x="2" y="1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7"/>
                    <a:pt x="10" y="5"/>
                    <a:pt x="11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10" y="3"/>
                    <a:pt x="12" y="3"/>
                    <a:pt x="12" y="3"/>
                  </a:cubicBezTo>
                  <a:cubicBezTo>
                    <a:pt x="13" y="2"/>
                    <a:pt x="11" y="0"/>
                    <a:pt x="10" y="1"/>
                  </a:cubicBezTo>
                  <a:cubicBezTo>
                    <a:pt x="9" y="1"/>
                    <a:pt x="11" y="0"/>
                    <a:pt x="10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0" name="Freeform 566">
              <a:extLst>
                <a:ext uri="{FF2B5EF4-FFF2-40B4-BE49-F238E27FC236}">
                  <a16:creationId xmlns:a16="http://schemas.microsoft.com/office/drawing/2014/main" id="{FF413601-0FCC-4D4B-8C2C-EDBE48C53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582" y="5927165"/>
              <a:ext cx="76432" cy="66896"/>
            </a:xfrm>
            <a:custGeom>
              <a:avLst/>
              <a:gdLst>
                <a:gd name="T0" fmla="*/ 2 w 8"/>
                <a:gd name="T1" fmla="*/ 6 h 7"/>
                <a:gd name="T2" fmla="*/ 5 w 8"/>
                <a:gd name="T3" fmla="*/ 4 h 7"/>
                <a:gd name="T4" fmla="*/ 8 w 8"/>
                <a:gd name="T5" fmla="*/ 4 h 7"/>
                <a:gd name="T6" fmla="*/ 5 w 8"/>
                <a:gd name="T7" fmla="*/ 2 h 7"/>
                <a:gd name="T8" fmla="*/ 2 w 8"/>
                <a:gd name="T9" fmla="*/ 6 h 7"/>
                <a:gd name="T10" fmla="*/ 2 w 8"/>
                <a:gd name="T11" fmla="*/ 6 h 7"/>
                <a:gd name="T12" fmla="*/ 2 w 8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3" y="5"/>
                    <a:pt x="4" y="5"/>
                    <a:pt x="5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7" y="0"/>
                    <a:pt x="5" y="2"/>
                  </a:cubicBezTo>
                  <a:cubicBezTo>
                    <a:pt x="5" y="2"/>
                    <a:pt x="1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0" y="7"/>
                    <a:pt x="2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1" name="Freeform 567">
              <a:extLst>
                <a:ext uri="{FF2B5EF4-FFF2-40B4-BE49-F238E27FC236}">
                  <a16:creationId xmlns:a16="http://schemas.microsoft.com/office/drawing/2014/main" id="{74266889-218C-6E49-89C3-025E65A55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734" y="6182007"/>
              <a:ext cx="92356" cy="35042"/>
            </a:xfrm>
            <a:custGeom>
              <a:avLst/>
              <a:gdLst>
                <a:gd name="T0" fmla="*/ 9 w 10"/>
                <a:gd name="T1" fmla="*/ 2 h 4"/>
                <a:gd name="T2" fmla="*/ 9 w 10"/>
                <a:gd name="T3" fmla="*/ 1 h 4"/>
                <a:gd name="T4" fmla="*/ 6 w 10"/>
                <a:gd name="T5" fmla="*/ 0 h 4"/>
                <a:gd name="T6" fmla="*/ 2 w 10"/>
                <a:gd name="T7" fmla="*/ 2 h 4"/>
                <a:gd name="T8" fmla="*/ 3 w 10"/>
                <a:gd name="T9" fmla="*/ 4 h 4"/>
                <a:gd name="T10" fmla="*/ 9 w 10"/>
                <a:gd name="T11" fmla="*/ 2 h 4"/>
                <a:gd name="T12" fmla="*/ 9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10" y="2"/>
                    <a:pt x="8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5" y="4"/>
                    <a:pt x="7" y="1"/>
                    <a:pt x="9" y="2"/>
                  </a:cubicBezTo>
                  <a:cubicBezTo>
                    <a:pt x="10" y="2"/>
                    <a:pt x="7" y="1"/>
                    <a:pt x="9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2" name="Freeform 568">
              <a:extLst>
                <a:ext uri="{FF2B5EF4-FFF2-40B4-BE49-F238E27FC236}">
                  <a16:creationId xmlns:a16="http://schemas.microsoft.com/office/drawing/2014/main" id="{AFD04C58-1B2A-1347-AD2B-D525FCFDA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269" y="6236163"/>
              <a:ext cx="54139" cy="47785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2 h 5"/>
                <a:gd name="T4" fmla="*/ 3 w 6"/>
                <a:gd name="T5" fmla="*/ 4 h 5"/>
                <a:gd name="T6" fmla="*/ 0 w 6"/>
                <a:gd name="T7" fmla="*/ 5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6" y="5"/>
                    <a:pt x="6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3" name="Freeform 569">
              <a:extLst>
                <a:ext uri="{FF2B5EF4-FFF2-40B4-BE49-F238E27FC236}">
                  <a16:creationId xmlns:a16="http://schemas.microsoft.com/office/drawing/2014/main" id="{BCF2AC8F-D32D-6F41-9337-0902F47DA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6431" y="5076623"/>
              <a:ext cx="194268" cy="121050"/>
            </a:xfrm>
            <a:custGeom>
              <a:avLst/>
              <a:gdLst>
                <a:gd name="T0" fmla="*/ 19 w 21"/>
                <a:gd name="T1" fmla="*/ 9 h 13"/>
                <a:gd name="T2" fmla="*/ 18 w 21"/>
                <a:gd name="T3" fmla="*/ 7 h 13"/>
                <a:gd name="T4" fmla="*/ 14 w 21"/>
                <a:gd name="T5" fmla="*/ 4 h 13"/>
                <a:gd name="T6" fmla="*/ 8 w 21"/>
                <a:gd name="T7" fmla="*/ 1 h 13"/>
                <a:gd name="T8" fmla="*/ 5 w 21"/>
                <a:gd name="T9" fmla="*/ 6 h 13"/>
                <a:gd name="T10" fmla="*/ 0 w 21"/>
                <a:gd name="T11" fmla="*/ 8 h 13"/>
                <a:gd name="T12" fmla="*/ 7 w 21"/>
                <a:gd name="T13" fmla="*/ 11 h 13"/>
                <a:gd name="T14" fmla="*/ 15 w 21"/>
                <a:gd name="T15" fmla="*/ 12 h 13"/>
                <a:gd name="T16" fmla="*/ 20 w 21"/>
                <a:gd name="T17" fmla="*/ 9 h 13"/>
                <a:gd name="T18" fmla="*/ 19 w 21"/>
                <a:gd name="T19" fmla="*/ 9 h 13"/>
                <a:gd name="T20" fmla="*/ 19 w 21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5" y="10"/>
                    <a:pt x="19" y="8"/>
                    <a:pt x="18" y="7"/>
                  </a:cubicBezTo>
                  <a:cubicBezTo>
                    <a:pt x="17" y="7"/>
                    <a:pt x="15" y="4"/>
                    <a:pt x="14" y="4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6" y="0"/>
                    <a:pt x="6" y="5"/>
                    <a:pt x="5" y="6"/>
                  </a:cubicBezTo>
                  <a:cubicBezTo>
                    <a:pt x="4" y="6"/>
                    <a:pt x="0" y="6"/>
                    <a:pt x="0" y="8"/>
                  </a:cubicBezTo>
                  <a:cubicBezTo>
                    <a:pt x="1" y="10"/>
                    <a:pt x="6" y="11"/>
                    <a:pt x="7" y="11"/>
                  </a:cubicBezTo>
                  <a:cubicBezTo>
                    <a:pt x="9" y="12"/>
                    <a:pt x="13" y="13"/>
                    <a:pt x="15" y="12"/>
                  </a:cubicBezTo>
                  <a:cubicBezTo>
                    <a:pt x="15" y="12"/>
                    <a:pt x="20" y="10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21" y="9"/>
                    <a:pt x="19" y="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4" name="Freeform 570">
              <a:extLst>
                <a:ext uri="{FF2B5EF4-FFF2-40B4-BE49-F238E27FC236}">
                  <a16:creationId xmlns:a16="http://schemas.microsoft.com/office/drawing/2014/main" id="{A423976A-1C06-954B-B130-AFA4FAD5F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554" y="5133964"/>
              <a:ext cx="47770" cy="35042"/>
            </a:xfrm>
            <a:custGeom>
              <a:avLst/>
              <a:gdLst>
                <a:gd name="T0" fmla="*/ 2 w 5"/>
                <a:gd name="T1" fmla="*/ 4 h 4"/>
                <a:gd name="T2" fmla="*/ 4 w 5"/>
                <a:gd name="T3" fmla="*/ 1 h 4"/>
                <a:gd name="T4" fmla="*/ 2 w 5"/>
                <a:gd name="T5" fmla="*/ 4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4"/>
                    <a:pt x="4" y="0"/>
                    <a:pt x="4" y="1"/>
                  </a:cubicBezTo>
                  <a:cubicBezTo>
                    <a:pt x="5" y="1"/>
                    <a:pt x="3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5" name="Freeform 571">
              <a:extLst>
                <a:ext uri="{FF2B5EF4-FFF2-40B4-BE49-F238E27FC236}">
                  <a16:creationId xmlns:a16="http://schemas.microsoft.com/office/drawing/2014/main" id="{07A79933-935D-4642-9ECA-FCD46619A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228" y="5169003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6" name="Freeform 572">
              <a:extLst>
                <a:ext uri="{FF2B5EF4-FFF2-40B4-BE49-F238E27FC236}">
                  <a16:creationId xmlns:a16="http://schemas.microsoft.com/office/drawing/2014/main" id="{9606C6F7-AFAC-3A41-9C5A-5B75A2E50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8" y="4777183"/>
              <a:ext cx="859874" cy="420492"/>
            </a:xfrm>
            <a:custGeom>
              <a:avLst/>
              <a:gdLst>
                <a:gd name="T0" fmla="*/ 76 w 92"/>
                <a:gd name="T1" fmla="*/ 41 h 45"/>
                <a:gd name="T2" fmla="*/ 71 w 92"/>
                <a:gd name="T3" fmla="*/ 39 h 45"/>
                <a:gd name="T4" fmla="*/ 61 w 92"/>
                <a:gd name="T5" fmla="*/ 38 h 45"/>
                <a:gd name="T6" fmla="*/ 45 w 92"/>
                <a:gd name="T7" fmla="*/ 43 h 45"/>
                <a:gd name="T8" fmla="*/ 29 w 92"/>
                <a:gd name="T9" fmla="*/ 41 h 45"/>
                <a:gd name="T10" fmla="*/ 21 w 92"/>
                <a:gd name="T11" fmla="*/ 38 h 45"/>
                <a:gd name="T12" fmla="*/ 10 w 92"/>
                <a:gd name="T13" fmla="*/ 31 h 45"/>
                <a:gd name="T14" fmla="*/ 40 w 92"/>
                <a:gd name="T15" fmla="*/ 29 h 45"/>
                <a:gd name="T16" fmla="*/ 9 w 92"/>
                <a:gd name="T17" fmla="*/ 26 h 45"/>
                <a:gd name="T18" fmla="*/ 16 w 92"/>
                <a:gd name="T19" fmla="*/ 19 h 45"/>
                <a:gd name="T20" fmla="*/ 14 w 92"/>
                <a:gd name="T21" fmla="*/ 18 h 45"/>
                <a:gd name="T22" fmla="*/ 7 w 92"/>
                <a:gd name="T23" fmla="*/ 17 h 45"/>
                <a:gd name="T24" fmla="*/ 4 w 92"/>
                <a:gd name="T25" fmla="*/ 11 h 45"/>
                <a:gd name="T26" fmla="*/ 8 w 92"/>
                <a:gd name="T27" fmla="*/ 7 h 45"/>
                <a:gd name="T28" fmla="*/ 24 w 92"/>
                <a:gd name="T29" fmla="*/ 1 h 45"/>
                <a:gd name="T30" fmla="*/ 29 w 92"/>
                <a:gd name="T31" fmla="*/ 7 h 45"/>
                <a:gd name="T32" fmla="*/ 39 w 92"/>
                <a:gd name="T33" fmla="*/ 6 h 45"/>
                <a:gd name="T34" fmla="*/ 43 w 92"/>
                <a:gd name="T35" fmla="*/ 8 h 45"/>
                <a:gd name="T36" fmla="*/ 47 w 92"/>
                <a:gd name="T37" fmla="*/ 9 h 45"/>
                <a:gd name="T38" fmla="*/ 43 w 92"/>
                <a:gd name="T39" fmla="*/ 4 h 45"/>
                <a:gd name="T40" fmla="*/ 54 w 92"/>
                <a:gd name="T41" fmla="*/ 10 h 45"/>
                <a:gd name="T42" fmla="*/ 60 w 92"/>
                <a:gd name="T43" fmla="*/ 14 h 45"/>
                <a:gd name="T44" fmla="*/ 59 w 92"/>
                <a:gd name="T45" fmla="*/ 1 h 45"/>
                <a:gd name="T46" fmla="*/ 69 w 92"/>
                <a:gd name="T47" fmla="*/ 6 h 45"/>
                <a:gd name="T48" fmla="*/ 74 w 92"/>
                <a:gd name="T49" fmla="*/ 19 h 45"/>
                <a:gd name="T50" fmla="*/ 82 w 92"/>
                <a:gd name="T51" fmla="*/ 26 h 45"/>
                <a:gd name="T52" fmla="*/ 92 w 92"/>
                <a:gd name="T53" fmla="*/ 33 h 45"/>
                <a:gd name="T54" fmla="*/ 83 w 92"/>
                <a:gd name="T55" fmla="*/ 35 h 45"/>
                <a:gd name="T56" fmla="*/ 81 w 92"/>
                <a:gd name="T57" fmla="*/ 36 h 45"/>
                <a:gd name="T58" fmla="*/ 85 w 92"/>
                <a:gd name="T59" fmla="*/ 36 h 45"/>
                <a:gd name="T60" fmla="*/ 89 w 92"/>
                <a:gd name="T61" fmla="*/ 39 h 45"/>
                <a:gd name="T62" fmla="*/ 83 w 92"/>
                <a:gd name="T6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5">
                  <a:moveTo>
                    <a:pt x="83" y="41"/>
                  </a:moveTo>
                  <a:cubicBezTo>
                    <a:pt x="81" y="41"/>
                    <a:pt x="79" y="41"/>
                    <a:pt x="76" y="41"/>
                  </a:cubicBezTo>
                  <a:cubicBezTo>
                    <a:pt x="75" y="41"/>
                    <a:pt x="74" y="41"/>
                    <a:pt x="73" y="41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70" y="39"/>
                    <a:pt x="66" y="40"/>
                    <a:pt x="65" y="38"/>
                  </a:cubicBezTo>
                  <a:cubicBezTo>
                    <a:pt x="65" y="35"/>
                    <a:pt x="63" y="37"/>
                    <a:pt x="61" y="38"/>
                  </a:cubicBezTo>
                  <a:cubicBezTo>
                    <a:pt x="58" y="40"/>
                    <a:pt x="56" y="39"/>
                    <a:pt x="54" y="40"/>
                  </a:cubicBezTo>
                  <a:cubicBezTo>
                    <a:pt x="51" y="41"/>
                    <a:pt x="48" y="42"/>
                    <a:pt x="45" y="43"/>
                  </a:cubicBezTo>
                  <a:cubicBezTo>
                    <a:pt x="41" y="43"/>
                    <a:pt x="35" y="45"/>
                    <a:pt x="31" y="43"/>
                  </a:cubicBezTo>
                  <a:cubicBezTo>
                    <a:pt x="31" y="43"/>
                    <a:pt x="29" y="42"/>
                    <a:pt x="29" y="41"/>
                  </a:cubicBezTo>
                  <a:cubicBezTo>
                    <a:pt x="29" y="40"/>
                    <a:pt x="29" y="38"/>
                    <a:pt x="27" y="38"/>
                  </a:cubicBezTo>
                  <a:cubicBezTo>
                    <a:pt x="25" y="38"/>
                    <a:pt x="23" y="38"/>
                    <a:pt x="21" y="38"/>
                  </a:cubicBezTo>
                  <a:cubicBezTo>
                    <a:pt x="19" y="38"/>
                    <a:pt x="17" y="38"/>
                    <a:pt x="15" y="36"/>
                  </a:cubicBezTo>
                  <a:cubicBezTo>
                    <a:pt x="14" y="36"/>
                    <a:pt x="9" y="32"/>
                    <a:pt x="10" y="31"/>
                  </a:cubicBezTo>
                  <a:cubicBezTo>
                    <a:pt x="16" y="28"/>
                    <a:pt x="23" y="29"/>
                    <a:pt x="28" y="29"/>
                  </a:cubicBezTo>
                  <a:cubicBezTo>
                    <a:pt x="29" y="29"/>
                    <a:pt x="40" y="29"/>
                    <a:pt x="40" y="29"/>
                  </a:cubicBezTo>
                  <a:cubicBezTo>
                    <a:pt x="40" y="27"/>
                    <a:pt x="26" y="25"/>
                    <a:pt x="25" y="25"/>
                  </a:cubicBezTo>
                  <a:cubicBezTo>
                    <a:pt x="20" y="25"/>
                    <a:pt x="14" y="28"/>
                    <a:pt x="9" y="26"/>
                  </a:cubicBezTo>
                  <a:cubicBezTo>
                    <a:pt x="7" y="25"/>
                    <a:pt x="3" y="23"/>
                    <a:pt x="7" y="21"/>
                  </a:cubicBezTo>
                  <a:cubicBezTo>
                    <a:pt x="10" y="20"/>
                    <a:pt x="13" y="19"/>
                    <a:pt x="16" y="19"/>
                  </a:cubicBezTo>
                  <a:cubicBezTo>
                    <a:pt x="18" y="18"/>
                    <a:pt x="20" y="18"/>
                    <a:pt x="21" y="18"/>
                  </a:cubicBezTo>
                  <a:cubicBezTo>
                    <a:pt x="19" y="19"/>
                    <a:pt x="16" y="18"/>
                    <a:pt x="14" y="18"/>
                  </a:cubicBezTo>
                  <a:cubicBezTo>
                    <a:pt x="13" y="18"/>
                    <a:pt x="7" y="19"/>
                    <a:pt x="6" y="18"/>
                  </a:cubicBezTo>
                  <a:cubicBezTo>
                    <a:pt x="6" y="18"/>
                    <a:pt x="7" y="17"/>
                    <a:pt x="7" y="17"/>
                  </a:cubicBezTo>
                  <a:cubicBezTo>
                    <a:pt x="7" y="16"/>
                    <a:pt x="0" y="17"/>
                    <a:pt x="1" y="15"/>
                  </a:cubicBezTo>
                  <a:cubicBezTo>
                    <a:pt x="2" y="14"/>
                    <a:pt x="3" y="12"/>
                    <a:pt x="4" y="11"/>
                  </a:cubicBezTo>
                  <a:cubicBezTo>
                    <a:pt x="8" y="10"/>
                    <a:pt x="4" y="10"/>
                    <a:pt x="4" y="9"/>
                  </a:cubicBezTo>
                  <a:cubicBezTo>
                    <a:pt x="4" y="9"/>
                    <a:pt x="7" y="7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17" y="2"/>
                    <a:pt x="20" y="1"/>
                    <a:pt x="24" y="1"/>
                  </a:cubicBezTo>
                  <a:cubicBezTo>
                    <a:pt x="29" y="1"/>
                    <a:pt x="24" y="7"/>
                    <a:pt x="24" y="7"/>
                  </a:cubicBezTo>
                  <a:cubicBezTo>
                    <a:pt x="26" y="8"/>
                    <a:pt x="28" y="8"/>
                    <a:pt x="29" y="7"/>
                  </a:cubicBezTo>
                  <a:cubicBezTo>
                    <a:pt x="30" y="7"/>
                    <a:pt x="30" y="4"/>
                    <a:pt x="31" y="4"/>
                  </a:cubicBezTo>
                  <a:cubicBezTo>
                    <a:pt x="33" y="4"/>
                    <a:pt x="37" y="4"/>
                    <a:pt x="39" y="6"/>
                  </a:cubicBezTo>
                  <a:cubicBezTo>
                    <a:pt x="42" y="8"/>
                    <a:pt x="35" y="11"/>
                    <a:pt x="40" y="10"/>
                  </a:cubicBezTo>
                  <a:cubicBezTo>
                    <a:pt x="41" y="10"/>
                    <a:pt x="42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8"/>
                    <a:pt x="46" y="8"/>
                    <a:pt x="47" y="9"/>
                  </a:cubicBezTo>
                  <a:cubicBezTo>
                    <a:pt x="48" y="9"/>
                    <a:pt x="48" y="7"/>
                    <a:pt x="48" y="6"/>
                  </a:cubicBezTo>
                  <a:cubicBezTo>
                    <a:pt x="47" y="6"/>
                    <a:pt x="44" y="4"/>
                    <a:pt x="43" y="4"/>
                  </a:cubicBezTo>
                  <a:cubicBezTo>
                    <a:pt x="45" y="3"/>
                    <a:pt x="49" y="5"/>
                    <a:pt x="50" y="6"/>
                  </a:cubicBezTo>
                  <a:cubicBezTo>
                    <a:pt x="53" y="7"/>
                    <a:pt x="53" y="8"/>
                    <a:pt x="54" y="10"/>
                  </a:cubicBezTo>
                  <a:cubicBezTo>
                    <a:pt x="54" y="11"/>
                    <a:pt x="54" y="16"/>
                    <a:pt x="56" y="16"/>
                  </a:cubicBezTo>
                  <a:cubicBezTo>
                    <a:pt x="57" y="16"/>
                    <a:pt x="61" y="16"/>
                    <a:pt x="60" y="14"/>
                  </a:cubicBezTo>
                  <a:cubicBezTo>
                    <a:pt x="59" y="10"/>
                    <a:pt x="57" y="7"/>
                    <a:pt x="56" y="3"/>
                  </a:cubicBezTo>
                  <a:cubicBezTo>
                    <a:pt x="55" y="0"/>
                    <a:pt x="58" y="1"/>
                    <a:pt x="59" y="1"/>
                  </a:cubicBezTo>
                  <a:cubicBezTo>
                    <a:pt x="62" y="2"/>
                    <a:pt x="62" y="0"/>
                    <a:pt x="64" y="1"/>
                  </a:cubicBezTo>
                  <a:cubicBezTo>
                    <a:pt x="66" y="3"/>
                    <a:pt x="69" y="4"/>
                    <a:pt x="69" y="6"/>
                  </a:cubicBezTo>
                  <a:cubicBezTo>
                    <a:pt x="70" y="9"/>
                    <a:pt x="71" y="11"/>
                    <a:pt x="73" y="13"/>
                  </a:cubicBezTo>
                  <a:cubicBezTo>
                    <a:pt x="74" y="16"/>
                    <a:pt x="75" y="17"/>
                    <a:pt x="74" y="19"/>
                  </a:cubicBezTo>
                  <a:cubicBezTo>
                    <a:pt x="73" y="22"/>
                    <a:pt x="76" y="25"/>
                    <a:pt x="78" y="26"/>
                  </a:cubicBezTo>
                  <a:cubicBezTo>
                    <a:pt x="79" y="26"/>
                    <a:pt x="81" y="26"/>
                    <a:pt x="82" y="26"/>
                  </a:cubicBezTo>
                  <a:cubicBezTo>
                    <a:pt x="83" y="27"/>
                    <a:pt x="84" y="28"/>
                    <a:pt x="85" y="28"/>
                  </a:cubicBezTo>
                  <a:cubicBezTo>
                    <a:pt x="88" y="29"/>
                    <a:pt x="92" y="29"/>
                    <a:pt x="92" y="33"/>
                  </a:cubicBezTo>
                  <a:cubicBezTo>
                    <a:pt x="92" y="35"/>
                    <a:pt x="83" y="32"/>
                    <a:pt x="83" y="32"/>
                  </a:cubicBezTo>
                  <a:cubicBezTo>
                    <a:pt x="83" y="33"/>
                    <a:pt x="83" y="34"/>
                    <a:pt x="83" y="35"/>
                  </a:cubicBezTo>
                  <a:cubicBezTo>
                    <a:pt x="83" y="35"/>
                    <a:pt x="80" y="35"/>
                    <a:pt x="80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7"/>
                    <a:pt x="81" y="38"/>
                    <a:pt x="81" y="38"/>
                  </a:cubicBezTo>
                  <a:cubicBezTo>
                    <a:pt x="81" y="38"/>
                    <a:pt x="85" y="36"/>
                    <a:pt x="85" y="36"/>
                  </a:cubicBezTo>
                  <a:cubicBezTo>
                    <a:pt x="87" y="36"/>
                    <a:pt x="86" y="37"/>
                    <a:pt x="86" y="38"/>
                  </a:cubicBezTo>
                  <a:cubicBezTo>
                    <a:pt x="86" y="38"/>
                    <a:pt x="88" y="38"/>
                    <a:pt x="89" y="39"/>
                  </a:cubicBezTo>
                  <a:cubicBezTo>
                    <a:pt x="89" y="39"/>
                    <a:pt x="83" y="41"/>
                    <a:pt x="83" y="41"/>
                  </a:cubicBezTo>
                  <a:cubicBezTo>
                    <a:pt x="81" y="41"/>
                    <a:pt x="86" y="41"/>
                    <a:pt x="83" y="4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7" name="Freeform 573">
              <a:extLst>
                <a:ext uri="{FF2B5EF4-FFF2-40B4-BE49-F238E27FC236}">
                  <a16:creationId xmlns:a16="http://schemas.microsoft.com/office/drawing/2014/main" id="{EF4A6589-F20A-E34C-90BD-63FB13943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9745" y="4738956"/>
              <a:ext cx="130574" cy="86010"/>
            </a:xfrm>
            <a:custGeom>
              <a:avLst/>
              <a:gdLst>
                <a:gd name="T0" fmla="*/ 9 w 14"/>
                <a:gd name="T1" fmla="*/ 8 h 9"/>
                <a:gd name="T2" fmla="*/ 5 w 14"/>
                <a:gd name="T3" fmla="*/ 5 h 9"/>
                <a:gd name="T4" fmla="*/ 0 w 14"/>
                <a:gd name="T5" fmla="*/ 3 h 9"/>
                <a:gd name="T6" fmla="*/ 4 w 14"/>
                <a:gd name="T7" fmla="*/ 0 h 9"/>
                <a:gd name="T8" fmla="*/ 10 w 14"/>
                <a:gd name="T9" fmla="*/ 1 h 9"/>
                <a:gd name="T10" fmla="*/ 12 w 14"/>
                <a:gd name="T11" fmla="*/ 4 h 9"/>
                <a:gd name="T12" fmla="*/ 9 w 14"/>
                <a:gd name="T13" fmla="*/ 8 h 9"/>
                <a:gd name="T14" fmla="*/ 9 w 14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9" y="8"/>
                  </a:moveTo>
                  <a:cubicBezTo>
                    <a:pt x="7" y="8"/>
                    <a:pt x="6" y="5"/>
                    <a:pt x="5" y="5"/>
                  </a:cubicBezTo>
                  <a:cubicBezTo>
                    <a:pt x="4" y="4"/>
                    <a:pt x="0" y="3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4" y="2"/>
                    <a:pt x="12" y="4"/>
                  </a:cubicBezTo>
                  <a:cubicBezTo>
                    <a:pt x="11" y="5"/>
                    <a:pt x="10" y="9"/>
                    <a:pt x="9" y="8"/>
                  </a:cubicBezTo>
                  <a:cubicBezTo>
                    <a:pt x="8" y="8"/>
                    <a:pt x="9" y="8"/>
                    <a:pt x="9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8" name="Freeform 574">
              <a:extLst>
                <a:ext uri="{FF2B5EF4-FFF2-40B4-BE49-F238E27FC236}">
                  <a16:creationId xmlns:a16="http://schemas.microsoft.com/office/drawing/2014/main" id="{43340580-C3FB-F643-ADD6-99B8C0FE9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51" y="4700729"/>
              <a:ext cx="296178" cy="273958"/>
            </a:xfrm>
            <a:custGeom>
              <a:avLst/>
              <a:gdLst>
                <a:gd name="T0" fmla="*/ 18 w 32"/>
                <a:gd name="T1" fmla="*/ 27 h 29"/>
                <a:gd name="T2" fmla="*/ 10 w 32"/>
                <a:gd name="T3" fmla="*/ 19 h 29"/>
                <a:gd name="T4" fmla="*/ 1 w 32"/>
                <a:gd name="T5" fmla="*/ 15 h 29"/>
                <a:gd name="T6" fmla="*/ 0 w 32"/>
                <a:gd name="T7" fmla="*/ 13 h 29"/>
                <a:gd name="T8" fmla="*/ 4 w 32"/>
                <a:gd name="T9" fmla="*/ 12 h 29"/>
                <a:gd name="T10" fmla="*/ 11 w 32"/>
                <a:gd name="T11" fmla="*/ 14 h 29"/>
                <a:gd name="T12" fmla="*/ 11 w 32"/>
                <a:gd name="T13" fmla="*/ 12 h 29"/>
                <a:gd name="T14" fmla="*/ 13 w 32"/>
                <a:gd name="T15" fmla="*/ 11 h 29"/>
                <a:gd name="T16" fmla="*/ 7 w 32"/>
                <a:gd name="T17" fmla="*/ 8 h 29"/>
                <a:gd name="T18" fmla="*/ 7 w 32"/>
                <a:gd name="T19" fmla="*/ 6 h 29"/>
                <a:gd name="T20" fmla="*/ 10 w 32"/>
                <a:gd name="T21" fmla="*/ 7 h 29"/>
                <a:gd name="T22" fmla="*/ 11 w 32"/>
                <a:gd name="T23" fmla="*/ 5 h 29"/>
                <a:gd name="T24" fmla="*/ 8 w 32"/>
                <a:gd name="T25" fmla="*/ 4 h 29"/>
                <a:gd name="T26" fmla="*/ 10 w 32"/>
                <a:gd name="T27" fmla="*/ 3 h 29"/>
                <a:gd name="T28" fmla="*/ 14 w 32"/>
                <a:gd name="T29" fmla="*/ 4 h 29"/>
                <a:gd name="T30" fmla="*/ 13 w 32"/>
                <a:gd name="T31" fmla="*/ 3 h 29"/>
                <a:gd name="T32" fmla="*/ 19 w 32"/>
                <a:gd name="T33" fmla="*/ 5 h 29"/>
                <a:gd name="T34" fmla="*/ 18 w 32"/>
                <a:gd name="T35" fmla="*/ 3 h 29"/>
                <a:gd name="T36" fmla="*/ 19 w 32"/>
                <a:gd name="T37" fmla="*/ 3 h 29"/>
                <a:gd name="T38" fmla="*/ 17 w 32"/>
                <a:gd name="T39" fmla="*/ 2 h 29"/>
                <a:gd name="T40" fmla="*/ 25 w 32"/>
                <a:gd name="T41" fmla="*/ 1 h 29"/>
                <a:gd name="T42" fmla="*/ 23 w 32"/>
                <a:gd name="T43" fmla="*/ 3 h 29"/>
                <a:gd name="T44" fmla="*/ 28 w 32"/>
                <a:gd name="T45" fmla="*/ 4 h 29"/>
                <a:gd name="T46" fmla="*/ 27 w 32"/>
                <a:gd name="T47" fmla="*/ 7 h 29"/>
                <a:gd name="T48" fmla="*/ 26 w 32"/>
                <a:gd name="T49" fmla="*/ 8 h 29"/>
                <a:gd name="T50" fmla="*/ 23 w 32"/>
                <a:gd name="T51" fmla="*/ 10 h 29"/>
                <a:gd name="T52" fmla="*/ 21 w 32"/>
                <a:gd name="T53" fmla="*/ 13 h 29"/>
                <a:gd name="T54" fmla="*/ 24 w 32"/>
                <a:gd name="T55" fmla="*/ 11 h 29"/>
                <a:gd name="T56" fmla="*/ 26 w 32"/>
                <a:gd name="T57" fmla="*/ 13 h 29"/>
                <a:gd name="T58" fmla="*/ 29 w 32"/>
                <a:gd name="T59" fmla="*/ 13 h 29"/>
                <a:gd name="T60" fmla="*/ 28 w 32"/>
                <a:gd name="T61" fmla="*/ 10 h 29"/>
                <a:gd name="T62" fmla="*/ 30 w 32"/>
                <a:gd name="T63" fmla="*/ 11 h 29"/>
                <a:gd name="T64" fmla="*/ 30 w 32"/>
                <a:gd name="T65" fmla="*/ 14 h 29"/>
                <a:gd name="T66" fmla="*/ 31 w 32"/>
                <a:gd name="T67" fmla="*/ 17 h 29"/>
                <a:gd name="T68" fmla="*/ 28 w 32"/>
                <a:gd name="T69" fmla="*/ 23 h 29"/>
                <a:gd name="T70" fmla="*/ 22 w 32"/>
                <a:gd name="T71" fmla="*/ 23 h 29"/>
                <a:gd name="T72" fmla="*/ 21 w 32"/>
                <a:gd name="T73" fmla="*/ 23 h 29"/>
                <a:gd name="T74" fmla="*/ 23 w 32"/>
                <a:gd name="T75" fmla="*/ 26 h 29"/>
                <a:gd name="T76" fmla="*/ 18 w 32"/>
                <a:gd name="T77" fmla="*/ 27 h 29"/>
                <a:gd name="T78" fmla="*/ 18 w 32"/>
                <a:gd name="T7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9">
                  <a:moveTo>
                    <a:pt x="18" y="27"/>
                  </a:moveTo>
                  <a:cubicBezTo>
                    <a:pt x="15" y="25"/>
                    <a:pt x="13" y="21"/>
                    <a:pt x="10" y="19"/>
                  </a:cubicBezTo>
                  <a:cubicBezTo>
                    <a:pt x="7" y="18"/>
                    <a:pt x="4" y="16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0"/>
                    <a:pt x="2" y="11"/>
                    <a:pt x="4" y="12"/>
                  </a:cubicBezTo>
                  <a:cubicBezTo>
                    <a:pt x="6" y="13"/>
                    <a:pt x="8" y="15"/>
                    <a:pt x="11" y="14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3" y="12"/>
                    <a:pt x="13" y="11"/>
                  </a:cubicBezTo>
                  <a:cubicBezTo>
                    <a:pt x="14" y="10"/>
                    <a:pt x="7" y="8"/>
                    <a:pt x="7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9" y="5"/>
                    <a:pt x="9" y="6"/>
                    <a:pt x="10" y="7"/>
                  </a:cubicBezTo>
                  <a:cubicBezTo>
                    <a:pt x="10" y="7"/>
                    <a:pt x="11" y="5"/>
                    <a:pt x="11" y="5"/>
                  </a:cubicBezTo>
                  <a:cubicBezTo>
                    <a:pt x="12" y="5"/>
                    <a:pt x="8" y="4"/>
                    <a:pt x="8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1" y="3"/>
                    <a:pt x="13" y="4"/>
                    <a:pt x="14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4" y="2"/>
                    <a:pt x="18" y="5"/>
                    <a:pt x="19" y="5"/>
                  </a:cubicBezTo>
                  <a:cubicBezTo>
                    <a:pt x="20" y="4"/>
                    <a:pt x="18" y="4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7" y="3"/>
                    <a:pt x="17" y="2"/>
                  </a:cubicBezTo>
                  <a:cubicBezTo>
                    <a:pt x="17" y="2"/>
                    <a:pt x="24" y="0"/>
                    <a:pt x="25" y="1"/>
                  </a:cubicBezTo>
                  <a:cubicBezTo>
                    <a:pt x="26" y="1"/>
                    <a:pt x="23" y="2"/>
                    <a:pt x="23" y="3"/>
                  </a:cubicBezTo>
                  <a:cubicBezTo>
                    <a:pt x="24" y="4"/>
                    <a:pt x="27" y="3"/>
                    <a:pt x="28" y="4"/>
                  </a:cubicBezTo>
                  <a:cubicBezTo>
                    <a:pt x="28" y="5"/>
                    <a:pt x="24" y="7"/>
                    <a:pt x="27" y="7"/>
                  </a:cubicBezTo>
                  <a:cubicBezTo>
                    <a:pt x="28" y="7"/>
                    <a:pt x="27" y="8"/>
                    <a:pt x="26" y="8"/>
                  </a:cubicBezTo>
                  <a:cubicBezTo>
                    <a:pt x="25" y="8"/>
                    <a:pt x="24" y="8"/>
                    <a:pt x="23" y="10"/>
                  </a:cubicBezTo>
                  <a:cubicBezTo>
                    <a:pt x="23" y="10"/>
                    <a:pt x="21" y="13"/>
                    <a:pt x="21" y="13"/>
                  </a:cubicBezTo>
                  <a:cubicBezTo>
                    <a:pt x="22" y="13"/>
                    <a:pt x="23" y="11"/>
                    <a:pt x="24" y="11"/>
                  </a:cubicBezTo>
                  <a:cubicBezTo>
                    <a:pt x="25" y="11"/>
                    <a:pt x="25" y="12"/>
                    <a:pt x="26" y="13"/>
                  </a:cubicBezTo>
                  <a:cubicBezTo>
                    <a:pt x="27" y="13"/>
                    <a:pt x="30" y="17"/>
                    <a:pt x="29" y="13"/>
                  </a:cubicBezTo>
                  <a:cubicBezTo>
                    <a:pt x="29" y="12"/>
                    <a:pt x="27" y="11"/>
                    <a:pt x="28" y="10"/>
                  </a:cubicBezTo>
                  <a:cubicBezTo>
                    <a:pt x="29" y="10"/>
                    <a:pt x="30" y="10"/>
                    <a:pt x="30" y="11"/>
                  </a:cubicBezTo>
                  <a:cubicBezTo>
                    <a:pt x="30" y="12"/>
                    <a:pt x="29" y="13"/>
                    <a:pt x="30" y="14"/>
                  </a:cubicBezTo>
                  <a:cubicBezTo>
                    <a:pt x="31" y="15"/>
                    <a:pt x="32" y="16"/>
                    <a:pt x="31" y="17"/>
                  </a:cubicBezTo>
                  <a:cubicBezTo>
                    <a:pt x="29" y="19"/>
                    <a:pt x="32" y="22"/>
                    <a:pt x="28" y="23"/>
                  </a:cubicBezTo>
                  <a:cubicBezTo>
                    <a:pt x="28" y="23"/>
                    <a:pt x="21" y="25"/>
                    <a:pt x="22" y="23"/>
                  </a:cubicBezTo>
                  <a:cubicBezTo>
                    <a:pt x="22" y="22"/>
                    <a:pt x="21" y="22"/>
                    <a:pt x="21" y="23"/>
                  </a:cubicBezTo>
                  <a:cubicBezTo>
                    <a:pt x="22" y="24"/>
                    <a:pt x="22" y="25"/>
                    <a:pt x="23" y="26"/>
                  </a:cubicBezTo>
                  <a:cubicBezTo>
                    <a:pt x="23" y="28"/>
                    <a:pt x="19" y="27"/>
                    <a:pt x="18" y="27"/>
                  </a:cubicBezTo>
                  <a:cubicBezTo>
                    <a:pt x="17" y="26"/>
                    <a:pt x="22" y="29"/>
                    <a:pt x="18" y="2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09" name="Freeform 575">
              <a:extLst>
                <a:ext uri="{FF2B5EF4-FFF2-40B4-BE49-F238E27FC236}">
                  <a16:creationId xmlns:a16="http://schemas.microsoft.com/office/drawing/2014/main" id="{6EDD7259-93C5-E044-860F-DF335D4E5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037" y="4700729"/>
              <a:ext cx="261145" cy="207060"/>
            </a:xfrm>
            <a:custGeom>
              <a:avLst/>
              <a:gdLst>
                <a:gd name="T0" fmla="*/ 7 w 28"/>
                <a:gd name="T1" fmla="*/ 22 h 22"/>
                <a:gd name="T2" fmla="*/ 3 w 28"/>
                <a:gd name="T3" fmla="*/ 19 h 22"/>
                <a:gd name="T4" fmla="*/ 1 w 28"/>
                <a:gd name="T5" fmla="*/ 11 h 22"/>
                <a:gd name="T6" fmla="*/ 1 w 28"/>
                <a:gd name="T7" fmla="*/ 4 h 22"/>
                <a:gd name="T8" fmla="*/ 6 w 28"/>
                <a:gd name="T9" fmla="*/ 4 h 22"/>
                <a:gd name="T10" fmla="*/ 5 w 28"/>
                <a:gd name="T11" fmla="*/ 1 h 22"/>
                <a:gd name="T12" fmla="*/ 16 w 28"/>
                <a:gd name="T13" fmla="*/ 2 h 22"/>
                <a:gd name="T14" fmla="*/ 25 w 28"/>
                <a:gd name="T15" fmla="*/ 3 h 22"/>
                <a:gd name="T16" fmla="*/ 23 w 28"/>
                <a:gd name="T17" fmla="*/ 8 h 22"/>
                <a:gd name="T18" fmla="*/ 19 w 28"/>
                <a:gd name="T19" fmla="*/ 13 h 22"/>
                <a:gd name="T20" fmla="*/ 12 w 28"/>
                <a:gd name="T21" fmla="*/ 13 h 22"/>
                <a:gd name="T22" fmla="*/ 10 w 28"/>
                <a:gd name="T23" fmla="*/ 14 h 22"/>
                <a:gd name="T24" fmla="*/ 11 w 28"/>
                <a:gd name="T25" fmla="*/ 17 h 22"/>
                <a:gd name="T26" fmla="*/ 7 w 28"/>
                <a:gd name="T27" fmla="*/ 22 h 22"/>
                <a:gd name="T28" fmla="*/ 7 w 28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2">
                  <a:moveTo>
                    <a:pt x="7" y="22"/>
                  </a:moveTo>
                  <a:cubicBezTo>
                    <a:pt x="5" y="21"/>
                    <a:pt x="3" y="21"/>
                    <a:pt x="3" y="19"/>
                  </a:cubicBezTo>
                  <a:cubicBezTo>
                    <a:pt x="3" y="16"/>
                    <a:pt x="0" y="14"/>
                    <a:pt x="1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4"/>
                    <a:pt x="6" y="5"/>
                    <a:pt x="6" y="4"/>
                  </a:cubicBezTo>
                  <a:cubicBezTo>
                    <a:pt x="6" y="3"/>
                    <a:pt x="0" y="3"/>
                    <a:pt x="5" y="1"/>
                  </a:cubicBezTo>
                  <a:cubicBezTo>
                    <a:pt x="9" y="0"/>
                    <a:pt x="12" y="1"/>
                    <a:pt x="16" y="2"/>
                  </a:cubicBezTo>
                  <a:cubicBezTo>
                    <a:pt x="19" y="2"/>
                    <a:pt x="22" y="2"/>
                    <a:pt x="25" y="3"/>
                  </a:cubicBezTo>
                  <a:cubicBezTo>
                    <a:pt x="28" y="4"/>
                    <a:pt x="25" y="6"/>
                    <a:pt x="23" y="8"/>
                  </a:cubicBezTo>
                  <a:cubicBezTo>
                    <a:pt x="22" y="10"/>
                    <a:pt x="21" y="12"/>
                    <a:pt x="19" y="13"/>
                  </a:cubicBezTo>
                  <a:cubicBezTo>
                    <a:pt x="18" y="15"/>
                    <a:pt x="14" y="13"/>
                    <a:pt x="12" y="13"/>
                  </a:cubicBezTo>
                  <a:cubicBezTo>
                    <a:pt x="12" y="13"/>
                    <a:pt x="9" y="13"/>
                    <a:pt x="10" y="14"/>
                  </a:cubicBezTo>
                  <a:cubicBezTo>
                    <a:pt x="10" y="15"/>
                    <a:pt x="12" y="15"/>
                    <a:pt x="11" y="17"/>
                  </a:cubicBezTo>
                  <a:cubicBezTo>
                    <a:pt x="10" y="17"/>
                    <a:pt x="8" y="22"/>
                    <a:pt x="7" y="22"/>
                  </a:cubicBezTo>
                  <a:cubicBezTo>
                    <a:pt x="5" y="21"/>
                    <a:pt x="8" y="22"/>
                    <a:pt x="7" y="2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0" name="Freeform 576">
              <a:extLst>
                <a:ext uri="{FF2B5EF4-FFF2-40B4-BE49-F238E27FC236}">
                  <a16:creationId xmlns:a16="http://schemas.microsoft.com/office/drawing/2014/main" id="{19096DFD-B3CF-C342-AA70-434F1D80B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947" y="4675245"/>
              <a:ext cx="503186" cy="308998"/>
            </a:xfrm>
            <a:custGeom>
              <a:avLst/>
              <a:gdLst>
                <a:gd name="T0" fmla="*/ 52 w 54"/>
                <a:gd name="T1" fmla="*/ 10 h 33"/>
                <a:gd name="T2" fmla="*/ 45 w 54"/>
                <a:gd name="T3" fmla="*/ 4 h 33"/>
                <a:gd name="T4" fmla="*/ 41 w 54"/>
                <a:gd name="T5" fmla="*/ 3 h 33"/>
                <a:gd name="T6" fmla="*/ 35 w 54"/>
                <a:gd name="T7" fmla="*/ 4 h 33"/>
                <a:gd name="T8" fmla="*/ 32 w 54"/>
                <a:gd name="T9" fmla="*/ 3 h 33"/>
                <a:gd name="T10" fmla="*/ 27 w 54"/>
                <a:gd name="T11" fmla="*/ 1 h 33"/>
                <a:gd name="T12" fmla="*/ 20 w 54"/>
                <a:gd name="T13" fmla="*/ 0 h 33"/>
                <a:gd name="T14" fmla="*/ 11 w 54"/>
                <a:gd name="T15" fmla="*/ 1 h 33"/>
                <a:gd name="T16" fmla="*/ 8 w 54"/>
                <a:gd name="T17" fmla="*/ 3 h 33"/>
                <a:gd name="T18" fmla="*/ 7 w 54"/>
                <a:gd name="T19" fmla="*/ 11 h 33"/>
                <a:gd name="T20" fmla="*/ 7 w 54"/>
                <a:gd name="T21" fmla="*/ 15 h 33"/>
                <a:gd name="T22" fmla="*/ 4 w 54"/>
                <a:gd name="T23" fmla="*/ 18 h 33"/>
                <a:gd name="T24" fmla="*/ 0 w 54"/>
                <a:gd name="T25" fmla="*/ 24 h 33"/>
                <a:gd name="T26" fmla="*/ 7 w 54"/>
                <a:gd name="T27" fmla="*/ 26 h 33"/>
                <a:gd name="T28" fmla="*/ 15 w 54"/>
                <a:gd name="T29" fmla="*/ 32 h 33"/>
                <a:gd name="T30" fmla="*/ 19 w 54"/>
                <a:gd name="T31" fmla="*/ 30 h 33"/>
                <a:gd name="T32" fmla="*/ 25 w 54"/>
                <a:gd name="T33" fmla="*/ 29 h 33"/>
                <a:gd name="T34" fmla="*/ 28 w 54"/>
                <a:gd name="T35" fmla="*/ 26 h 33"/>
                <a:gd name="T36" fmla="*/ 31 w 54"/>
                <a:gd name="T37" fmla="*/ 21 h 33"/>
                <a:gd name="T38" fmla="*/ 37 w 54"/>
                <a:gd name="T39" fmla="*/ 17 h 33"/>
                <a:gd name="T40" fmla="*/ 46 w 54"/>
                <a:gd name="T41" fmla="*/ 13 h 33"/>
                <a:gd name="T42" fmla="*/ 52 w 54"/>
                <a:gd name="T43" fmla="*/ 10 h 33"/>
                <a:gd name="T44" fmla="*/ 52 w 54"/>
                <a:gd name="T45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33">
                  <a:moveTo>
                    <a:pt x="52" y="10"/>
                  </a:moveTo>
                  <a:cubicBezTo>
                    <a:pt x="50" y="8"/>
                    <a:pt x="48" y="6"/>
                    <a:pt x="45" y="4"/>
                  </a:cubicBezTo>
                  <a:cubicBezTo>
                    <a:pt x="44" y="4"/>
                    <a:pt x="42" y="3"/>
                    <a:pt x="41" y="3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1" y="2"/>
                    <a:pt x="29" y="2"/>
                    <a:pt x="27" y="1"/>
                  </a:cubicBezTo>
                  <a:cubicBezTo>
                    <a:pt x="25" y="1"/>
                    <a:pt x="22" y="0"/>
                    <a:pt x="20" y="0"/>
                  </a:cubicBezTo>
                  <a:cubicBezTo>
                    <a:pt x="17" y="0"/>
                    <a:pt x="14" y="1"/>
                    <a:pt x="11" y="1"/>
                  </a:cubicBezTo>
                  <a:cubicBezTo>
                    <a:pt x="9" y="2"/>
                    <a:pt x="6" y="1"/>
                    <a:pt x="8" y="3"/>
                  </a:cubicBezTo>
                  <a:cubicBezTo>
                    <a:pt x="10" y="7"/>
                    <a:pt x="10" y="8"/>
                    <a:pt x="7" y="11"/>
                  </a:cubicBezTo>
                  <a:cubicBezTo>
                    <a:pt x="5" y="13"/>
                    <a:pt x="7" y="14"/>
                    <a:pt x="7" y="15"/>
                  </a:cubicBezTo>
                  <a:cubicBezTo>
                    <a:pt x="6" y="16"/>
                    <a:pt x="4" y="16"/>
                    <a:pt x="4" y="18"/>
                  </a:cubicBezTo>
                  <a:cubicBezTo>
                    <a:pt x="3" y="20"/>
                    <a:pt x="1" y="22"/>
                    <a:pt x="0" y="24"/>
                  </a:cubicBezTo>
                  <a:cubicBezTo>
                    <a:pt x="0" y="25"/>
                    <a:pt x="6" y="26"/>
                    <a:pt x="7" y="26"/>
                  </a:cubicBezTo>
                  <a:cubicBezTo>
                    <a:pt x="10" y="28"/>
                    <a:pt x="12" y="32"/>
                    <a:pt x="15" y="32"/>
                  </a:cubicBezTo>
                  <a:cubicBezTo>
                    <a:pt x="16" y="33"/>
                    <a:pt x="18" y="31"/>
                    <a:pt x="19" y="30"/>
                  </a:cubicBezTo>
                  <a:cubicBezTo>
                    <a:pt x="21" y="29"/>
                    <a:pt x="23" y="30"/>
                    <a:pt x="25" y="29"/>
                  </a:cubicBezTo>
                  <a:cubicBezTo>
                    <a:pt x="27" y="29"/>
                    <a:pt x="27" y="28"/>
                    <a:pt x="28" y="26"/>
                  </a:cubicBezTo>
                  <a:cubicBezTo>
                    <a:pt x="28" y="24"/>
                    <a:pt x="28" y="23"/>
                    <a:pt x="31" y="21"/>
                  </a:cubicBezTo>
                  <a:cubicBezTo>
                    <a:pt x="33" y="20"/>
                    <a:pt x="34" y="18"/>
                    <a:pt x="37" y="17"/>
                  </a:cubicBezTo>
                  <a:cubicBezTo>
                    <a:pt x="40" y="15"/>
                    <a:pt x="43" y="14"/>
                    <a:pt x="46" y="13"/>
                  </a:cubicBezTo>
                  <a:cubicBezTo>
                    <a:pt x="46" y="13"/>
                    <a:pt x="53" y="10"/>
                    <a:pt x="52" y="10"/>
                  </a:cubicBezTo>
                  <a:cubicBezTo>
                    <a:pt x="51" y="9"/>
                    <a:pt x="54" y="11"/>
                    <a:pt x="52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1" name="Freeform 577">
              <a:extLst>
                <a:ext uri="{FF2B5EF4-FFF2-40B4-BE49-F238E27FC236}">
                  <a16:creationId xmlns:a16="http://schemas.microsoft.com/office/drawing/2014/main" id="{5750500F-91A6-DE48-92DD-02A8E3AB5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655" y="4589235"/>
              <a:ext cx="66879" cy="38227"/>
            </a:xfrm>
            <a:custGeom>
              <a:avLst/>
              <a:gdLst>
                <a:gd name="T0" fmla="*/ 4 w 7"/>
                <a:gd name="T1" fmla="*/ 4 h 4"/>
                <a:gd name="T2" fmla="*/ 1 w 7"/>
                <a:gd name="T3" fmla="*/ 3 h 4"/>
                <a:gd name="T4" fmla="*/ 3 w 7"/>
                <a:gd name="T5" fmla="*/ 0 h 4"/>
                <a:gd name="T6" fmla="*/ 4 w 7"/>
                <a:gd name="T7" fmla="*/ 4 h 4"/>
                <a:gd name="T8" fmla="*/ 4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2"/>
                    <a:pt x="3" y="0"/>
                    <a:pt x="3" y="0"/>
                  </a:cubicBezTo>
                  <a:cubicBezTo>
                    <a:pt x="6" y="0"/>
                    <a:pt x="7" y="4"/>
                    <a:pt x="4" y="4"/>
                  </a:cubicBezTo>
                  <a:cubicBezTo>
                    <a:pt x="1" y="3"/>
                    <a:pt x="6" y="4"/>
                    <a:pt x="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2" name="Freeform 578">
              <a:extLst>
                <a:ext uri="{FF2B5EF4-FFF2-40B4-BE49-F238E27FC236}">
                  <a16:creationId xmlns:a16="http://schemas.microsoft.com/office/drawing/2014/main" id="{67228948-5492-8B46-9BB7-C8F1A0FA3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221" y="4420403"/>
              <a:ext cx="560509" cy="264400"/>
            </a:xfrm>
            <a:custGeom>
              <a:avLst/>
              <a:gdLst>
                <a:gd name="T0" fmla="*/ 50 w 60"/>
                <a:gd name="T1" fmla="*/ 22 h 28"/>
                <a:gd name="T2" fmla="*/ 48 w 60"/>
                <a:gd name="T3" fmla="*/ 21 h 28"/>
                <a:gd name="T4" fmla="*/ 46 w 60"/>
                <a:gd name="T5" fmla="*/ 23 h 28"/>
                <a:gd name="T6" fmla="*/ 43 w 60"/>
                <a:gd name="T7" fmla="*/ 22 h 28"/>
                <a:gd name="T8" fmla="*/ 40 w 60"/>
                <a:gd name="T9" fmla="*/ 23 h 28"/>
                <a:gd name="T10" fmla="*/ 24 w 60"/>
                <a:gd name="T11" fmla="*/ 27 h 28"/>
                <a:gd name="T12" fmla="*/ 19 w 60"/>
                <a:gd name="T13" fmla="*/ 28 h 28"/>
                <a:gd name="T14" fmla="*/ 17 w 60"/>
                <a:gd name="T15" fmla="*/ 24 h 28"/>
                <a:gd name="T16" fmla="*/ 24 w 60"/>
                <a:gd name="T17" fmla="*/ 22 h 28"/>
                <a:gd name="T18" fmla="*/ 29 w 60"/>
                <a:gd name="T19" fmla="*/ 22 h 28"/>
                <a:gd name="T20" fmla="*/ 31 w 60"/>
                <a:gd name="T21" fmla="*/ 20 h 28"/>
                <a:gd name="T22" fmla="*/ 24 w 60"/>
                <a:gd name="T23" fmla="*/ 20 h 28"/>
                <a:gd name="T24" fmla="*/ 19 w 60"/>
                <a:gd name="T25" fmla="*/ 21 h 28"/>
                <a:gd name="T26" fmla="*/ 19 w 60"/>
                <a:gd name="T27" fmla="*/ 19 h 28"/>
                <a:gd name="T28" fmla="*/ 12 w 60"/>
                <a:gd name="T29" fmla="*/ 21 h 28"/>
                <a:gd name="T30" fmla="*/ 11 w 60"/>
                <a:gd name="T31" fmla="*/ 22 h 28"/>
                <a:gd name="T32" fmla="*/ 9 w 60"/>
                <a:gd name="T33" fmla="*/ 23 h 28"/>
                <a:gd name="T34" fmla="*/ 5 w 60"/>
                <a:gd name="T35" fmla="*/ 21 h 28"/>
                <a:gd name="T36" fmla="*/ 0 w 60"/>
                <a:gd name="T37" fmla="*/ 20 h 28"/>
                <a:gd name="T38" fmla="*/ 4 w 60"/>
                <a:gd name="T39" fmla="*/ 18 h 28"/>
                <a:gd name="T40" fmla="*/ 9 w 60"/>
                <a:gd name="T41" fmla="*/ 17 h 28"/>
                <a:gd name="T42" fmla="*/ 11 w 60"/>
                <a:gd name="T43" fmla="*/ 16 h 28"/>
                <a:gd name="T44" fmla="*/ 5 w 60"/>
                <a:gd name="T45" fmla="*/ 16 h 28"/>
                <a:gd name="T46" fmla="*/ 4 w 60"/>
                <a:gd name="T47" fmla="*/ 14 h 28"/>
                <a:gd name="T48" fmla="*/ 12 w 60"/>
                <a:gd name="T49" fmla="*/ 13 h 28"/>
                <a:gd name="T50" fmla="*/ 4 w 60"/>
                <a:gd name="T51" fmla="*/ 12 h 28"/>
                <a:gd name="T52" fmla="*/ 13 w 60"/>
                <a:gd name="T53" fmla="*/ 10 h 28"/>
                <a:gd name="T54" fmla="*/ 9 w 60"/>
                <a:gd name="T55" fmla="*/ 8 h 28"/>
                <a:gd name="T56" fmla="*/ 14 w 60"/>
                <a:gd name="T57" fmla="*/ 6 h 28"/>
                <a:gd name="T58" fmla="*/ 17 w 60"/>
                <a:gd name="T59" fmla="*/ 10 h 28"/>
                <a:gd name="T60" fmla="*/ 25 w 60"/>
                <a:gd name="T61" fmla="*/ 11 h 28"/>
                <a:gd name="T62" fmla="*/ 29 w 60"/>
                <a:gd name="T63" fmla="*/ 14 h 28"/>
                <a:gd name="T64" fmla="*/ 32 w 60"/>
                <a:gd name="T65" fmla="*/ 17 h 28"/>
                <a:gd name="T66" fmla="*/ 39 w 60"/>
                <a:gd name="T67" fmla="*/ 16 h 28"/>
                <a:gd name="T68" fmla="*/ 37 w 60"/>
                <a:gd name="T69" fmla="*/ 13 h 28"/>
                <a:gd name="T70" fmla="*/ 38 w 60"/>
                <a:gd name="T71" fmla="*/ 9 h 28"/>
                <a:gd name="T72" fmla="*/ 36 w 60"/>
                <a:gd name="T73" fmla="*/ 8 h 28"/>
                <a:gd name="T74" fmla="*/ 38 w 60"/>
                <a:gd name="T75" fmla="*/ 5 h 28"/>
                <a:gd name="T76" fmla="*/ 43 w 60"/>
                <a:gd name="T77" fmla="*/ 3 h 28"/>
                <a:gd name="T78" fmla="*/ 44 w 60"/>
                <a:gd name="T79" fmla="*/ 7 h 28"/>
                <a:gd name="T80" fmla="*/ 45 w 60"/>
                <a:gd name="T81" fmla="*/ 9 h 28"/>
                <a:gd name="T82" fmla="*/ 44 w 60"/>
                <a:gd name="T83" fmla="*/ 10 h 28"/>
                <a:gd name="T84" fmla="*/ 47 w 60"/>
                <a:gd name="T85" fmla="*/ 11 h 28"/>
                <a:gd name="T86" fmla="*/ 51 w 60"/>
                <a:gd name="T87" fmla="*/ 14 h 28"/>
                <a:gd name="T88" fmla="*/ 53 w 60"/>
                <a:gd name="T89" fmla="*/ 13 h 28"/>
                <a:gd name="T90" fmla="*/ 57 w 60"/>
                <a:gd name="T91" fmla="*/ 12 h 28"/>
                <a:gd name="T92" fmla="*/ 59 w 60"/>
                <a:gd name="T93" fmla="*/ 15 h 28"/>
                <a:gd name="T94" fmla="*/ 58 w 60"/>
                <a:gd name="T95" fmla="*/ 20 h 28"/>
                <a:gd name="T96" fmla="*/ 50 w 60"/>
                <a:gd name="T97" fmla="*/ 22 h 28"/>
                <a:gd name="T98" fmla="*/ 50 w 60"/>
                <a:gd name="T9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28">
                  <a:moveTo>
                    <a:pt x="50" y="22"/>
                  </a:move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6" y="22"/>
                    <a:pt x="46" y="23"/>
                  </a:cubicBezTo>
                  <a:cubicBezTo>
                    <a:pt x="45" y="23"/>
                    <a:pt x="44" y="23"/>
                    <a:pt x="43" y="22"/>
                  </a:cubicBezTo>
                  <a:cubicBezTo>
                    <a:pt x="42" y="22"/>
                    <a:pt x="41" y="22"/>
                    <a:pt x="40" y="23"/>
                  </a:cubicBezTo>
                  <a:cubicBezTo>
                    <a:pt x="35" y="25"/>
                    <a:pt x="30" y="26"/>
                    <a:pt x="24" y="27"/>
                  </a:cubicBezTo>
                  <a:cubicBezTo>
                    <a:pt x="23" y="27"/>
                    <a:pt x="20" y="28"/>
                    <a:pt x="19" y="28"/>
                  </a:cubicBezTo>
                  <a:cubicBezTo>
                    <a:pt x="17" y="27"/>
                    <a:pt x="13" y="26"/>
                    <a:pt x="17" y="24"/>
                  </a:cubicBezTo>
                  <a:cubicBezTo>
                    <a:pt x="19" y="24"/>
                    <a:pt x="22" y="22"/>
                    <a:pt x="24" y="22"/>
                  </a:cubicBezTo>
                  <a:cubicBezTo>
                    <a:pt x="26" y="22"/>
                    <a:pt x="28" y="22"/>
                    <a:pt x="29" y="22"/>
                  </a:cubicBezTo>
                  <a:cubicBezTo>
                    <a:pt x="29" y="22"/>
                    <a:pt x="32" y="20"/>
                    <a:pt x="31" y="20"/>
                  </a:cubicBezTo>
                  <a:cubicBezTo>
                    <a:pt x="30" y="19"/>
                    <a:pt x="25" y="20"/>
                    <a:pt x="24" y="20"/>
                  </a:cubicBezTo>
                  <a:cubicBezTo>
                    <a:pt x="22" y="21"/>
                    <a:pt x="21" y="21"/>
                    <a:pt x="19" y="21"/>
                  </a:cubicBezTo>
                  <a:cubicBezTo>
                    <a:pt x="17" y="21"/>
                    <a:pt x="19" y="20"/>
                    <a:pt x="19" y="19"/>
                  </a:cubicBezTo>
                  <a:cubicBezTo>
                    <a:pt x="19" y="16"/>
                    <a:pt x="13" y="21"/>
                    <a:pt x="12" y="21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3"/>
                    <a:pt x="6" y="21"/>
                    <a:pt x="5" y="21"/>
                  </a:cubicBezTo>
                  <a:cubicBezTo>
                    <a:pt x="4" y="21"/>
                    <a:pt x="0" y="22"/>
                    <a:pt x="0" y="20"/>
                  </a:cubicBezTo>
                  <a:cubicBezTo>
                    <a:pt x="0" y="18"/>
                    <a:pt x="2" y="19"/>
                    <a:pt x="4" y="18"/>
                  </a:cubicBezTo>
                  <a:cubicBezTo>
                    <a:pt x="6" y="18"/>
                    <a:pt x="8" y="18"/>
                    <a:pt x="9" y="17"/>
                  </a:cubicBezTo>
                  <a:cubicBezTo>
                    <a:pt x="9" y="17"/>
                    <a:pt x="12" y="16"/>
                    <a:pt x="11" y="16"/>
                  </a:cubicBezTo>
                  <a:cubicBezTo>
                    <a:pt x="9" y="15"/>
                    <a:pt x="6" y="16"/>
                    <a:pt x="5" y="16"/>
                  </a:cubicBezTo>
                  <a:cubicBezTo>
                    <a:pt x="2" y="16"/>
                    <a:pt x="0" y="14"/>
                    <a:pt x="4" y="14"/>
                  </a:cubicBezTo>
                  <a:cubicBezTo>
                    <a:pt x="6" y="14"/>
                    <a:pt x="10" y="13"/>
                    <a:pt x="12" y="13"/>
                  </a:cubicBezTo>
                  <a:cubicBezTo>
                    <a:pt x="11" y="13"/>
                    <a:pt x="4" y="14"/>
                    <a:pt x="4" y="12"/>
                  </a:cubicBezTo>
                  <a:cubicBezTo>
                    <a:pt x="3" y="10"/>
                    <a:pt x="12" y="11"/>
                    <a:pt x="13" y="10"/>
                  </a:cubicBezTo>
                  <a:cubicBezTo>
                    <a:pt x="13" y="10"/>
                    <a:pt x="9" y="9"/>
                    <a:pt x="9" y="8"/>
                  </a:cubicBezTo>
                  <a:cubicBezTo>
                    <a:pt x="8" y="7"/>
                    <a:pt x="14" y="6"/>
                    <a:pt x="14" y="6"/>
                  </a:cubicBezTo>
                  <a:cubicBezTo>
                    <a:pt x="17" y="6"/>
                    <a:pt x="15" y="10"/>
                    <a:pt x="17" y="10"/>
                  </a:cubicBezTo>
                  <a:cubicBezTo>
                    <a:pt x="20" y="10"/>
                    <a:pt x="22" y="10"/>
                    <a:pt x="25" y="11"/>
                  </a:cubicBezTo>
                  <a:cubicBezTo>
                    <a:pt x="26" y="12"/>
                    <a:pt x="28" y="13"/>
                    <a:pt x="29" y="14"/>
                  </a:cubicBezTo>
                  <a:cubicBezTo>
                    <a:pt x="31" y="16"/>
                    <a:pt x="30" y="17"/>
                    <a:pt x="32" y="17"/>
                  </a:cubicBezTo>
                  <a:cubicBezTo>
                    <a:pt x="35" y="17"/>
                    <a:pt x="37" y="17"/>
                    <a:pt x="39" y="16"/>
                  </a:cubicBezTo>
                  <a:cubicBezTo>
                    <a:pt x="43" y="15"/>
                    <a:pt x="37" y="14"/>
                    <a:pt x="37" y="13"/>
                  </a:cubicBezTo>
                  <a:cubicBezTo>
                    <a:pt x="37" y="13"/>
                    <a:pt x="45" y="12"/>
                    <a:pt x="38" y="9"/>
                  </a:cubicBezTo>
                  <a:cubicBezTo>
                    <a:pt x="37" y="9"/>
                    <a:pt x="35" y="9"/>
                    <a:pt x="36" y="8"/>
                  </a:cubicBezTo>
                  <a:cubicBezTo>
                    <a:pt x="37" y="7"/>
                    <a:pt x="38" y="6"/>
                    <a:pt x="38" y="5"/>
                  </a:cubicBezTo>
                  <a:cubicBezTo>
                    <a:pt x="39" y="4"/>
                    <a:pt x="43" y="0"/>
                    <a:pt x="43" y="3"/>
                  </a:cubicBezTo>
                  <a:cubicBezTo>
                    <a:pt x="43" y="4"/>
                    <a:pt x="44" y="5"/>
                    <a:pt x="44" y="7"/>
                  </a:cubicBezTo>
                  <a:cubicBezTo>
                    <a:pt x="45" y="7"/>
                    <a:pt x="45" y="8"/>
                    <a:pt x="45" y="9"/>
                  </a:cubicBezTo>
                  <a:cubicBezTo>
                    <a:pt x="46" y="10"/>
                    <a:pt x="44" y="9"/>
                    <a:pt x="44" y="10"/>
                  </a:cubicBezTo>
                  <a:cubicBezTo>
                    <a:pt x="44" y="12"/>
                    <a:pt x="47" y="10"/>
                    <a:pt x="47" y="11"/>
                  </a:cubicBezTo>
                  <a:cubicBezTo>
                    <a:pt x="47" y="13"/>
                    <a:pt x="50" y="14"/>
                    <a:pt x="51" y="14"/>
                  </a:cubicBezTo>
                  <a:cubicBezTo>
                    <a:pt x="53" y="14"/>
                    <a:pt x="53" y="15"/>
                    <a:pt x="53" y="13"/>
                  </a:cubicBezTo>
                  <a:cubicBezTo>
                    <a:pt x="53" y="11"/>
                    <a:pt x="55" y="11"/>
                    <a:pt x="57" y="12"/>
                  </a:cubicBezTo>
                  <a:cubicBezTo>
                    <a:pt x="58" y="12"/>
                    <a:pt x="60" y="14"/>
                    <a:pt x="59" y="15"/>
                  </a:cubicBezTo>
                  <a:cubicBezTo>
                    <a:pt x="59" y="16"/>
                    <a:pt x="58" y="19"/>
                    <a:pt x="58" y="20"/>
                  </a:cubicBezTo>
                  <a:cubicBezTo>
                    <a:pt x="57" y="21"/>
                    <a:pt x="51" y="22"/>
                    <a:pt x="50" y="22"/>
                  </a:cubicBezTo>
                  <a:cubicBezTo>
                    <a:pt x="48" y="21"/>
                    <a:pt x="51" y="22"/>
                    <a:pt x="50" y="2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3" name="Freeform 579">
              <a:extLst>
                <a:ext uri="{FF2B5EF4-FFF2-40B4-BE49-F238E27FC236}">
                  <a16:creationId xmlns:a16="http://schemas.microsoft.com/office/drawing/2014/main" id="{4A6AD7E9-B1D5-924F-9FA3-C0CC63D0B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8" y="4525526"/>
              <a:ext cx="95541" cy="63711"/>
            </a:xfrm>
            <a:custGeom>
              <a:avLst/>
              <a:gdLst>
                <a:gd name="T0" fmla="*/ 9 w 10"/>
                <a:gd name="T1" fmla="*/ 1 h 7"/>
                <a:gd name="T2" fmla="*/ 0 w 10"/>
                <a:gd name="T3" fmla="*/ 5 h 7"/>
                <a:gd name="T4" fmla="*/ 6 w 10"/>
                <a:gd name="T5" fmla="*/ 5 h 7"/>
                <a:gd name="T6" fmla="*/ 9 w 10"/>
                <a:gd name="T7" fmla="*/ 1 h 7"/>
                <a:gd name="T8" fmla="*/ 9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1"/>
                  </a:moveTo>
                  <a:cubicBezTo>
                    <a:pt x="8" y="1"/>
                    <a:pt x="0" y="5"/>
                    <a:pt x="0" y="5"/>
                  </a:cubicBezTo>
                  <a:cubicBezTo>
                    <a:pt x="2" y="6"/>
                    <a:pt x="5" y="7"/>
                    <a:pt x="6" y="5"/>
                  </a:cubicBezTo>
                  <a:cubicBezTo>
                    <a:pt x="7" y="4"/>
                    <a:pt x="9" y="0"/>
                    <a:pt x="9" y="1"/>
                  </a:cubicBezTo>
                  <a:cubicBezTo>
                    <a:pt x="7" y="1"/>
                    <a:pt x="10" y="0"/>
                    <a:pt x="9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4" name="Freeform 580">
              <a:extLst>
                <a:ext uri="{FF2B5EF4-FFF2-40B4-BE49-F238E27FC236}">
                  <a16:creationId xmlns:a16="http://schemas.microsoft.com/office/drawing/2014/main" id="{E81BDCEC-E3E5-1643-B0E0-B4C41BA6F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074" y="4385363"/>
              <a:ext cx="343950" cy="159279"/>
            </a:xfrm>
            <a:custGeom>
              <a:avLst/>
              <a:gdLst>
                <a:gd name="T0" fmla="*/ 30 w 37"/>
                <a:gd name="T1" fmla="*/ 12 h 17"/>
                <a:gd name="T2" fmla="*/ 27 w 37"/>
                <a:gd name="T3" fmla="*/ 13 h 17"/>
                <a:gd name="T4" fmla="*/ 26 w 37"/>
                <a:gd name="T5" fmla="*/ 10 h 17"/>
                <a:gd name="T6" fmla="*/ 23 w 37"/>
                <a:gd name="T7" fmla="*/ 8 h 17"/>
                <a:gd name="T8" fmla="*/ 22 w 37"/>
                <a:gd name="T9" fmla="*/ 10 h 17"/>
                <a:gd name="T10" fmla="*/ 21 w 37"/>
                <a:gd name="T11" fmla="*/ 9 h 17"/>
                <a:gd name="T12" fmla="*/ 20 w 37"/>
                <a:gd name="T13" fmla="*/ 13 h 17"/>
                <a:gd name="T14" fmla="*/ 17 w 37"/>
                <a:gd name="T15" fmla="*/ 14 h 17"/>
                <a:gd name="T16" fmla="*/ 16 w 37"/>
                <a:gd name="T17" fmla="*/ 16 h 17"/>
                <a:gd name="T18" fmla="*/ 12 w 37"/>
                <a:gd name="T19" fmla="*/ 17 h 17"/>
                <a:gd name="T20" fmla="*/ 10 w 37"/>
                <a:gd name="T21" fmla="*/ 15 h 17"/>
                <a:gd name="T22" fmla="*/ 5 w 37"/>
                <a:gd name="T23" fmla="*/ 16 h 17"/>
                <a:gd name="T24" fmla="*/ 1 w 37"/>
                <a:gd name="T25" fmla="*/ 17 h 17"/>
                <a:gd name="T26" fmla="*/ 2 w 37"/>
                <a:gd name="T27" fmla="*/ 13 h 17"/>
                <a:gd name="T28" fmla="*/ 0 w 37"/>
                <a:gd name="T29" fmla="*/ 14 h 17"/>
                <a:gd name="T30" fmla="*/ 6 w 37"/>
                <a:gd name="T31" fmla="*/ 12 h 17"/>
                <a:gd name="T32" fmla="*/ 9 w 37"/>
                <a:gd name="T33" fmla="*/ 10 h 17"/>
                <a:gd name="T34" fmla="*/ 13 w 37"/>
                <a:gd name="T35" fmla="*/ 7 h 17"/>
                <a:gd name="T36" fmla="*/ 18 w 37"/>
                <a:gd name="T37" fmla="*/ 3 h 17"/>
                <a:gd name="T38" fmla="*/ 24 w 37"/>
                <a:gd name="T39" fmla="*/ 3 h 17"/>
                <a:gd name="T40" fmla="*/ 30 w 37"/>
                <a:gd name="T41" fmla="*/ 3 h 17"/>
                <a:gd name="T42" fmla="*/ 32 w 37"/>
                <a:gd name="T43" fmla="*/ 0 h 17"/>
                <a:gd name="T44" fmla="*/ 36 w 37"/>
                <a:gd name="T45" fmla="*/ 2 h 17"/>
                <a:gd name="T46" fmla="*/ 34 w 37"/>
                <a:gd name="T47" fmla="*/ 4 h 17"/>
                <a:gd name="T48" fmla="*/ 34 w 37"/>
                <a:gd name="T49" fmla="*/ 7 h 17"/>
                <a:gd name="T50" fmla="*/ 35 w 37"/>
                <a:gd name="T51" fmla="*/ 9 h 17"/>
                <a:gd name="T52" fmla="*/ 31 w 37"/>
                <a:gd name="T53" fmla="*/ 10 h 17"/>
                <a:gd name="T54" fmla="*/ 30 w 37"/>
                <a:gd name="T55" fmla="*/ 12 h 17"/>
                <a:gd name="T56" fmla="*/ 30 w 37"/>
                <a:gd name="T5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7">
                  <a:moveTo>
                    <a:pt x="30" y="12"/>
                  </a:moveTo>
                  <a:cubicBezTo>
                    <a:pt x="29" y="13"/>
                    <a:pt x="27" y="13"/>
                    <a:pt x="27" y="13"/>
                  </a:cubicBezTo>
                  <a:cubicBezTo>
                    <a:pt x="24" y="13"/>
                    <a:pt x="25" y="11"/>
                    <a:pt x="26" y="10"/>
                  </a:cubicBezTo>
                  <a:cubicBezTo>
                    <a:pt x="27" y="8"/>
                    <a:pt x="24" y="7"/>
                    <a:pt x="23" y="8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2" y="10"/>
                    <a:pt x="21" y="10"/>
                    <a:pt x="21" y="9"/>
                  </a:cubicBezTo>
                  <a:cubicBezTo>
                    <a:pt x="20" y="10"/>
                    <a:pt x="21" y="12"/>
                    <a:pt x="20" y="13"/>
                  </a:cubicBezTo>
                  <a:cubicBezTo>
                    <a:pt x="19" y="15"/>
                    <a:pt x="18" y="13"/>
                    <a:pt x="17" y="14"/>
                  </a:cubicBezTo>
                  <a:cubicBezTo>
                    <a:pt x="16" y="14"/>
                    <a:pt x="17" y="16"/>
                    <a:pt x="16" y="16"/>
                  </a:cubicBezTo>
                  <a:cubicBezTo>
                    <a:pt x="16" y="17"/>
                    <a:pt x="13" y="17"/>
                    <a:pt x="12" y="17"/>
                  </a:cubicBezTo>
                  <a:cubicBezTo>
                    <a:pt x="11" y="16"/>
                    <a:pt x="11" y="14"/>
                    <a:pt x="10" y="15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4" y="16"/>
                    <a:pt x="2" y="17"/>
                    <a:pt x="1" y="17"/>
                  </a:cubicBezTo>
                  <a:cubicBezTo>
                    <a:pt x="0" y="17"/>
                    <a:pt x="3" y="14"/>
                    <a:pt x="2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3"/>
                    <a:pt x="5" y="12"/>
                    <a:pt x="6" y="12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5" y="5"/>
                    <a:pt x="16" y="3"/>
                    <a:pt x="18" y="3"/>
                  </a:cubicBezTo>
                  <a:cubicBezTo>
                    <a:pt x="20" y="2"/>
                    <a:pt x="22" y="2"/>
                    <a:pt x="24" y="3"/>
                  </a:cubicBezTo>
                  <a:cubicBezTo>
                    <a:pt x="26" y="3"/>
                    <a:pt x="29" y="4"/>
                    <a:pt x="30" y="3"/>
                  </a:cubicBezTo>
                  <a:cubicBezTo>
                    <a:pt x="31" y="2"/>
                    <a:pt x="30" y="0"/>
                    <a:pt x="32" y="0"/>
                  </a:cubicBezTo>
                  <a:cubicBezTo>
                    <a:pt x="32" y="0"/>
                    <a:pt x="36" y="1"/>
                    <a:pt x="36" y="2"/>
                  </a:cubicBezTo>
                  <a:cubicBezTo>
                    <a:pt x="37" y="2"/>
                    <a:pt x="34" y="3"/>
                    <a:pt x="34" y="4"/>
                  </a:cubicBezTo>
                  <a:cubicBezTo>
                    <a:pt x="34" y="5"/>
                    <a:pt x="37" y="6"/>
                    <a:pt x="34" y="7"/>
                  </a:cubicBezTo>
                  <a:cubicBezTo>
                    <a:pt x="33" y="8"/>
                    <a:pt x="36" y="9"/>
                    <a:pt x="35" y="9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1"/>
                    <a:pt x="31" y="11"/>
                    <a:pt x="30" y="12"/>
                  </a:cubicBezTo>
                  <a:cubicBezTo>
                    <a:pt x="29" y="13"/>
                    <a:pt x="31" y="11"/>
                    <a:pt x="30" y="1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5" name="Freeform 581">
              <a:extLst>
                <a:ext uri="{FF2B5EF4-FFF2-40B4-BE49-F238E27FC236}">
                  <a16:creationId xmlns:a16="http://schemas.microsoft.com/office/drawing/2014/main" id="{C75093E1-7510-9647-AA23-B5A5EB169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686" y="4449069"/>
              <a:ext cx="73248" cy="19114"/>
            </a:xfrm>
            <a:custGeom>
              <a:avLst/>
              <a:gdLst>
                <a:gd name="T0" fmla="*/ 6 w 8"/>
                <a:gd name="T1" fmla="*/ 2 h 2"/>
                <a:gd name="T2" fmla="*/ 3 w 8"/>
                <a:gd name="T3" fmla="*/ 0 h 2"/>
                <a:gd name="T4" fmla="*/ 6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6" y="2"/>
                  </a:moveTo>
                  <a:cubicBezTo>
                    <a:pt x="4" y="2"/>
                    <a:pt x="0" y="1"/>
                    <a:pt x="3" y="0"/>
                  </a:cubicBezTo>
                  <a:cubicBezTo>
                    <a:pt x="5" y="0"/>
                    <a:pt x="8" y="2"/>
                    <a:pt x="6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6" name="Freeform 582">
              <a:extLst>
                <a:ext uri="{FF2B5EF4-FFF2-40B4-BE49-F238E27FC236}">
                  <a16:creationId xmlns:a16="http://schemas.microsoft.com/office/drawing/2014/main" id="{34E37543-8552-314D-B700-EC1CA9A4F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81" y="4318467"/>
              <a:ext cx="197453" cy="92380"/>
            </a:xfrm>
            <a:custGeom>
              <a:avLst/>
              <a:gdLst>
                <a:gd name="T0" fmla="*/ 7 w 21"/>
                <a:gd name="T1" fmla="*/ 9 h 10"/>
                <a:gd name="T2" fmla="*/ 2 w 21"/>
                <a:gd name="T3" fmla="*/ 4 h 10"/>
                <a:gd name="T4" fmla="*/ 9 w 21"/>
                <a:gd name="T5" fmla="*/ 2 h 10"/>
                <a:gd name="T6" fmla="*/ 17 w 21"/>
                <a:gd name="T7" fmla="*/ 0 h 10"/>
                <a:gd name="T8" fmla="*/ 19 w 21"/>
                <a:gd name="T9" fmla="*/ 2 h 10"/>
                <a:gd name="T10" fmla="*/ 14 w 21"/>
                <a:gd name="T11" fmla="*/ 4 h 10"/>
                <a:gd name="T12" fmla="*/ 15 w 21"/>
                <a:gd name="T13" fmla="*/ 7 h 10"/>
                <a:gd name="T14" fmla="*/ 7 w 21"/>
                <a:gd name="T15" fmla="*/ 9 h 10"/>
                <a:gd name="T16" fmla="*/ 7 w 2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">
                  <a:moveTo>
                    <a:pt x="7" y="9"/>
                  </a:moveTo>
                  <a:cubicBezTo>
                    <a:pt x="6" y="9"/>
                    <a:pt x="0" y="6"/>
                    <a:pt x="2" y="4"/>
                  </a:cubicBezTo>
                  <a:cubicBezTo>
                    <a:pt x="4" y="2"/>
                    <a:pt x="7" y="2"/>
                    <a:pt x="9" y="2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8" y="0"/>
                    <a:pt x="21" y="1"/>
                    <a:pt x="19" y="2"/>
                  </a:cubicBezTo>
                  <a:cubicBezTo>
                    <a:pt x="18" y="3"/>
                    <a:pt x="15" y="2"/>
                    <a:pt x="14" y="4"/>
                  </a:cubicBezTo>
                  <a:cubicBezTo>
                    <a:pt x="14" y="4"/>
                    <a:pt x="19" y="6"/>
                    <a:pt x="15" y="7"/>
                  </a:cubicBezTo>
                  <a:cubicBezTo>
                    <a:pt x="13" y="8"/>
                    <a:pt x="10" y="10"/>
                    <a:pt x="7" y="9"/>
                  </a:cubicBezTo>
                  <a:cubicBezTo>
                    <a:pt x="5" y="9"/>
                    <a:pt x="9" y="10"/>
                    <a:pt x="7" y="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7" name="Freeform 583">
              <a:extLst>
                <a:ext uri="{FF2B5EF4-FFF2-40B4-BE49-F238E27FC236}">
                  <a16:creationId xmlns:a16="http://schemas.microsoft.com/office/drawing/2014/main" id="{67A01A6D-432D-D745-9C62-4D79EEA86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577" y="4337578"/>
              <a:ext cx="73248" cy="38227"/>
            </a:xfrm>
            <a:custGeom>
              <a:avLst/>
              <a:gdLst>
                <a:gd name="T0" fmla="*/ 6 w 8"/>
                <a:gd name="T1" fmla="*/ 4 h 4"/>
                <a:gd name="T2" fmla="*/ 3 w 8"/>
                <a:gd name="T3" fmla="*/ 0 h 4"/>
                <a:gd name="T4" fmla="*/ 6 w 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4" y="4"/>
                    <a:pt x="0" y="0"/>
                    <a:pt x="3" y="0"/>
                  </a:cubicBezTo>
                  <a:cubicBezTo>
                    <a:pt x="6" y="0"/>
                    <a:pt x="8" y="3"/>
                    <a:pt x="6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8" name="Freeform 584">
              <a:extLst>
                <a:ext uri="{FF2B5EF4-FFF2-40B4-BE49-F238E27FC236}">
                  <a16:creationId xmlns:a16="http://schemas.microsoft.com/office/drawing/2014/main" id="{66501B36-5D25-A045-8C50-A4846CFF8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489" y="4251568"/>
              <a:ext cx="197453" cy="66896"/>
            </a:xfrm>
            <a:custGeom>
              <a:avLst/>
              <a:gdLst>
                <a:gd name="T0" fmla="*/ 1 w 21"/>
                <a:gd name="T1" fmla="*/ 5 h 7"/>
                <a:gd name="T2" fmla="*/ 4 w 21"/>
                <a:gd name="T3" fmla="*/ 4 h 7"/>
                <a:gd name="T4" fmla="*/ 9 w 21"/>
                <a:gd name="T5" fmla="*/ 1 h 7"/>
                <a:gd name="T6" fmla="*/ 18 w 21"/>
                <a:gd name="T7" fmla="*/ 3 h 7"/>
                <a:gd name="T8" fmla="*/ 11 w 21"/>
                <a:gd name="T9" fmla="*/ 6 h 7"/>
                <a:gd name="T10" fmla="*/ 6 w 21"/>
                <a:gd name="T11" fmla="*/ 6 h 7"/>
                <a:gd name="T12" fmla="*/ 1 w 21"/>
                <a:gd name="T13" fmla="*/ 5 h 7"/>
                <a:gd name="T14" fmla="*/ 1 w 21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">
                  <a:moveTo>
                    <a:pt x="1" y="5"/>
                  </a:moveTo>
                  <a:cubicBezTo>
                    <a:pt x="0" y="5"/>
                    <a:pt x="3" y="4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2" y="0"/>
                    <a:pt x="15" y="1"/>
                    <a:pt x="18" y="3"/>
                  </a:cubicBezTo>
                  <a:cubicBezTo>
                    <a:pt x="21" y="6"/>
                    <a:pt x="12" y="6"/>
                    <a:pt x="11" y="6"/>
                  </a:cubicBezTo>
                  <a:cubicBezTo>
                    <a:pt x="9" y="6"/>
                    <a:pt x="8" y="7"/>
                    <a:pt x="6" y="6"/>
                  </a:cubicBezTo>
                  <a:cubicBezTo>
                    <a:pt x="4" y="5"/>
                    <a:pt x="2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19" name="Freeform 585">
              <a:extLst>
                <a:ext uri="{FF2B5EF4-FFF2-40B4-BE49-F238E27FC236}">
                  <a16:creationId xmlns:a16="http://schemas.microsoft.com/office/drawing/2014/main" id="{A792BCFE-7438-6049-8BF8-5616B68F4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7195" y="4449069"/>
              <a:ext cx="261145" cy="178393"/>
            </a:xfrm>
            <a:custGeom>
              <a:avLst/>
              <a:gdLst>
                <a:gd name="T0" fmla="*/ 22 w 28"/>
                <a:gd name="T1" fmla="*/ 19 h 19"/>
                <a:gd name="T2" fmla="*/ 15 w 28"/>
                <a:gd name="T3" fmla="*/ 19 h 19"/>
                <a:gd name="T4" fmla="*/ 15 w 28"/>
                <a:gd name="T5" fmla="*/ 17 h 19"/>
                <a:gd name="T6" fmla="*/ 12 w 28"/>
                <a:gd name="T7" fmla="*/ 15 h 19"/>
                <a:gd name="T8" fmla="*/ 17 w 28"/>
                <a:gd name="T9" fmla="*/ 13 h 19"/>
                <a:gd name="T10" fmla="*/ 16 w 28"/>
                <a:gd name="T11" fmla="*/ 12 h 19"/>
                <a:gd name="T12" fmla="*/ 9 w 28"/>
                <a:gd name="T13" fmla="*/ 13 h 19"/>
                <a:gd name="T14" fmla="*/ 2 w 28"/>
                <a:gd name="T15" fmla="*/ 13 h 19"/>
                <a:gd name="T16" fmla="*/ 1 w 28"/>
                <a:gd name="T17" fmla="*/ 12 h 19"/>
                <a:gd name="T18" fmla="*/ 7 w 28"/>
                <a:gd name="T19" fmla="*/ 10 h 19"/>
                <a:gd name="T20" fmla="*/ 4 w 28"/>
                <a:gd name="T21" fmla="*/ 8 h 19"/>
                <a:gd name="T22" fmla="*/ 7 w 28"/>
                <a:gd name="T23" fmla="*/ 6 h 19"/>
                <a:gd name="T24" fmla="*/ 3 w 28"/>
                <a:gd name="T25" fmla="*/ 6 h 19"/>
                <a:gd name="T26" fmla="*/ 7 w 28"/>
                <a:gd name="T27" fmla="*/ 4 h 19"/>
                <a:gd name="T28" fmla="*/ 13 w 28"/>
                <a:gd name="T29" fmla="*/ 8 h 19"/>
                <a:gd name="T30" fmla="*/ 16 w 28"/>
                <a:gd name="T31" fmla="*/ 9 h 19"/>
                <a:gd name="T32" fmla="*/ 13 w 28"/>
                <a:gd name="T33" fmla="*/ 7 h 19"/>
                <a:gd name="T34" fmla="*/ 14 w 28"/>
                <a:gd name="T35" fmla="*/ 5 h 19"/>
                <a:gd name="T36" fmla="*/ 11 w 28"/>
                <a:gd name="T37" fmla="*/ 4 h 19"/>
                <a:gd name="T38" fmla="*/ 11 w 28"/>
                <a:gd name="T39" fmla="*/ 2 h 19"/>
                <a:gd name="T40" fmla="*/ 7 w 28"/>
                <a:gd name="T41" fmla="*/ 3 h 19"/>
                <a:gd name="T42" fmla="*/ 13 w 28"/>
                <a:gd name="T43" fmla="*/ 1 h 19"/>
                <a:gd name="T44" fmla="*/ 12 w 28"/>
                <a:gd name="T45" fmla="*/ 2 h 19"/>
                <a:gd name="T46" fmla="*/ 15 w 28"/>
                <a:gd name="T47" fmla="*/ 3 h 19"/>
                <a:gd name="T48" fmla="*/ 21 w 28"/>
                <a:gd name="T49" fmla="*/ 2 h 19"/>
                <a:gd name="T50" fmla="*/ 26 w 28"/>
                <a:gd name="T51" fmla="*/ 8 h 19"/>
                <a:gd name="T52" fmla="*/ 27 w 28"/>
                <a:gd name="T53" fmla="*/ 12 h 19"/>
                <a:gd name="T54" fmla="*/ 26 w 28"/>
                <a:gd name="T55" fmla="*/ 14 h 19"/>
                <a:gd name="T56" fmla="*/ 26 w 28"/>
                <a:gd name="T57" fmla="*/ 17 h 19"/>
                <a:gd name="T58" fmla="*/ 22 w 28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0" y="19"/>
                    <a:pt x="17" y="19"/>
                    <a:pt x="15" y="19"/>
                  </a:cubicBezTo>
                  <a:cubicBezTo>
                    <a:pt x="12" y="19"/>
                    <a:pt x="15" y="18"/>
                    <a:pt x="15" y="17"/>
                  </a:cubicBezTo>
                  <a:cubicBezTo>
                    <a:pt x="16" y="16"/>
                    <a:pt x="11" y="16"/>
                    <a:pt x="12" y="15"/>
                  </a:cubicBezTo>
                  <a:cubicBezTo>
                    <a:pt x="13" y="14"/>
                    <a:pt x="15" y="13"/>
                    <a:pt x="17" y="13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4" y="11"/>
                    <a:pt x="12" y="12"/>
                    <a:pt x="9" y="13"/>
                  </a:cubicBezTo>
                  <a:cubicBezTo>
                    <a:pt x="7" y="13"/>
                    <a:pt x="5" y="13"/>
                    <a:pt x="2" y="13"/>
                  </a:cubicBezTo>
                  <a:cubicBezTo>
                    <a:pt x="2" y="14"/>
                    <a:pt x="0" y="14"/>
                    <a:pt x="1" y="12"/>
                  </a:cubicBezTo>
                  <a:cubicBezTo>
                    <a:pt x="3" y="10"/>
                    <a:pt x="5" y="11"/>
                    <a:pt x="7" y="10"/>
                  </a:cubicBezTo>
                  <a:cubicBezTo>
                    <a:pt x="11" y="9"/>
                    <a:pt x="4" y="9"/>
                    <a:pt x="4" y="8"/>
                  </a:cubicBezTo>
                  <a:cubicBezTo>
                    <a:pt x="3" y="8"/>
                    <a:pt x="7" y="6"/>
                    <a:pt x="7" y="6"/>
                  </a:cubicBezTo>
                  <a:cubicBezTo>
                    <a:pt x="7" y="6"/>
                    <a:pt x="4" y="6"/>
                    <a:pt x="3" y="6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4" y="8"/>
                    <a:pt x="15" y="10"/>
                    <a:pt x="16" y="9"/>
                  </a:cubicBezTo>
                  <a:cubicBezTo>
                    <a:pt x="19" y="7"/>
                    <a:pt x="13" y="7"/>
                    <a:pt x="13" y="7"/>
                  </a:cubicBezTo>
                  <a:cubicBezTo>
                    <a:pt x="14" y="7"/>
                    <a:pt x="18" y="6"/>
                    <a:pt x="14" y="5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9" y="3"/>
                    <a:pt x="11" y="3"/>
                    <a:pt x="11" y="2"/>
                  </a:cubicBezTo>
                  <a:cubicBezTo>
                    <a:pt x="10" y="2"/>
                    <a:pt x="7" y="3"/>
                    <a:pt x="7" y="3"/>
                  </a:cubicBezTo>
                  <a:cubicBezTo>
                    <a:pt x="6" y="2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3"/>
                    <a:pt x="14" y="3"/>
                    <a:pt x="15" y="3"/>
                  </a:cubicBezTo>
                  <a:cubicBezTo>
                    <a:pt x="18" y="4"/>
                    <a:pt x="19" y="4"/>
                    <a:pt x="21" y="2"/>
                  </a:cubicBezTo>
                  <a:cubicBezTo>
                    <a:pt x="24" y="0"/>
                    <a:pt x="27" y="6"/>
                    <a:pt x="26" y="8"/>
                  </a:cubicBezTo>
                  <a:cubicBezTo>
                    <a:pt x="26" y="10"/>
                    <a:pt x="26" y="11"/>
                    <a:pt x="27" y="12"/>
                  </a:cubicBezTo>
                  <a:cubicBezTo>
                    <a:pt x="28" y="14"/>
                    <a:pt x="28" y="15"/>
                    <a:pt x="26" y="14"/>
                  </a:cubicBezTo>
                  <a:cubicBezTo>
                    <a:pt x="24" y="12"/>
                    <a:pt x="25" y="16"/>
                    <a:pt x="26" y="17"/>
                  </a:cubicBezTo>
                  <a:cubicBezTo>
                    <a:pt x="27" y="18"/>
                    <a:pt x="23" y="19"/>
                    <a:pt x="22" y="1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0" name="Freeform 586">
              <a:extLst>
                <a:ext uri="{FF2B5EF4-FFF2-40B4-BE49-F238E27FC236}">
                  <a16:creationId xmlns:a16="http://schemas.microsoft.com/office/drawing/2014/main" id="{8132096D-D7B4-7044-8C2E-0F710B541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534" y="4535082"/>
              <a:ext cx="82803" cy="25484"/>
            </a:xfrm>
            <a:custGeom>
              <a:avLst/>
              <a:gdLst>
                <a:gd name="T0" fmla="*/ 1 w 9"/>
                <a:gd name="T1" fmla="*/ 3 h 3"/>
                <a:gd name="T2" fmla="*/ 7 w 9"/>
                <a:gd name="T3" fmla="*/ 0 h 3"/>
                <a:gd name="T4" fmla="*/ 1 w 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1" y="3"/>
                  </a:moveTo>
                  <a:cubicBezTo>
                    <a:pt x="4" y="2"/>
                    <a:pt x="9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1" name="Freeform 587">
              <a:extLst>
                <a:ext uri="{FF2B5EF4-FFF2-40B4-BE49-F238E27FC236}">
                  <a16:creationId xmlns:a16="http://schemas.microsoft.com/office/drawing/2014/main" id="{018B35BB-59ED-4342-A78D-DDD263207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425" y="4525526"/>
              <a:ext cx="76432" cy="19114"/>
            </a:xfrm>
            <a:custGeom>
              <a:avLst/>
              <a:gdLst>
                <a:gd name="T0" fmla="*/ 1 w 8"/>
                <a:gd name="T1" fmla="*/ 2 h 2"/>
                <a:gd name="T2" fmla="*/ 6 w 8"/>
                <a:gd name="T3" fmla="*/ 0 h 2"/>
                <a:gd name="T4" fmla="*/ 1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1" y="2"/>
                  </a:move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4" y="2"/>
                    <a:pt x="1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2" name="Freeform 588">
              <a:extLst>
                <a:ext uri="{FF2B5EF4-FFF2-40B4-BE49-F238E27FC236}">
                  <a16:creationId xmlns:a16="http://schemas.microsoft.com/office/drawing/2014/main" id="{64CC7748-8F6B-8445-B2B5-AF35FEF86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208" y="4496854"/>
              <a:ext cx="95541" cy="47785"/>
            </a:xfrm>
            <a:custGeom>
              <a:avLst/>
              <a:gdLst>
                <a:gd name="T0" fmla="*/ 2 w 10"/>
                <a:gd name="T1" fmla="*/ 3 h 5"/>
                <a:gd name="T2" fmla="*/ 10 w 10"/>
                <a:gd name="T3" fmla="*/ 1 h 5"/>
                <a:gd name="T4" fmla="*/ 2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2" y="3"/>
                  </a:moveTo>
                  <a:cubicBezTo>
                    <a:pt x="0" y="2"/>
                    <a:pt x="10" y="0"/>
                    <a:pt x="10" y="1"/>
                  </a:cubicBezTo>
                  <a:cubicBezTo>
                    <a:pt x="10" y="2"/>
                    <a:pt x="6" y="5"/>
                    <a:pt x="2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3" name="Freeform 589">
              <a:extLst>
                <a:ext uri="{FF2B5EF4-FFF2-40B4-BE49-F238E27FC236}">
                  <a16:creationId xmlns:a16="http://schemas.microsoft.com/office/drawing/2014/main" id="{7FE1D143-6A43-894A-9BF1-99766067B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763" y="4458630"/>
              <a:ext cx="66879" cy="47785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4 w 7"/>
                <a:gd name="T5" fmla="*/ 2 h 5"/>
                <a:gd name="T6" fmla="*/ 7 w 7"/>
                <a:gd name="T7" fmla="*/ 4 h 5"/>
                <a:gd name="T8" fmla="*/ 1 w 7"/>
                <a:gd name="T9" fmla="*/ 5 h 5"/>
                <a:gd name="T10" fmla="*/ 1 w 7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1"/>
                    <a:pt x="4" y="2"/>
                  </a:cubicBezTo>
                  <a:cubicBezTo>
                    <a:pt x="4" y="2"/>
                    <a:pt x="7" y="3"/>
                    <a:pt x="7" y="4"/>
                  </a:cubicBezTo>
                  <a:cubicBezTo>
                    <a:pt x="7" y="4"/>
                    <a:pt x="2" y="5"/>
                    <a:pt x="1" y="5"/>
                  </a:cubicBezTo>
                  <a:cubicBezTo>
                    <a:pt x="0" y="4"/>
                    <a:pt x="4" y="5"/>
                    <a:pt x="1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4" name="Freeform 590">
              <a:extLst>
                <a:ext uri="{FF2B5EF4-FFF2-40B4-BE49-F238E27FC236}">
                  <a16:creationId xmlns:a16="http://schemas.microsoft.com/office/drawing/2014/main" id="{C4D60EC5-862C-534F-A5C9-BB0385387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8407" y="4347133"/>
              <a:ext cx="111465" cy="82827"/>
            </a:xfrm>
            <a:custGeom>
              <a:avLst/>
              <a:gdLst>
                <a:gd name="T0" fmla="*/ 8 w 12"/>
                <a:gd name="T1" fmla="*/ 8 h 9"/>
                <a:gd name="T2" fmla="*/ 3 w 12"/>
                <a:gd name="T3" fmla="*/ 1 h 9"/>
                <a:gd name="T4" fmla="*/ 8 w 12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8" y="8"/>
                  </a:moveTo>
                  <a:cubicBezTo>
                    <a:pt x="6" y="9"/>
                    <a:pt x="0" y="0"/>
                    <a:pt x="3" y="1"/>
                  </a:cubicBezTo>
                  <a:cubicBezTo>
                    <a:pt x="6" y="3"/>
                    <a:pt x="12" y="8"/>
                    <a:pt x="8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5" name="Freeform 591">
              <a:extLst>
                <a:ext uri="{FF2B5EF4-FFF2-40B4-BE49-F238E27FC236}">
                  <a16:creationId xmlns:a16="http://schemas.microsoft.com/office/drawing/2014/main" id="{E86966A4-8DE5-674C-9321-EE21A51A8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51" y="4337578"/>
              <a:ext cx="82803" cy="28669"/>
            </a:xfrm>
            <a:custGeom>
              <a:avLst/>
              <a:gdLst>
                <a:gd name="T0" fmla="*/ 2 w 9"/>
                <a:gd name="T1" fmla="*/ 1 h 3"/>
                <a:gd name="T2" fmla="*/ 8 w 9"/>
                <a:gd name="T3" fmla="*/ 2 h 3"/>
                <a:gd name="T4" fmla="*/ 2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2" y="1"/>
                  </a:moveTo>
                  <a:cubicBezTo>
                    <a:pt x="5" y="0"/>
                    <a:pt x="9" y="2"/>
                    <a:pt x="8" y="2"/>
                  </a:cubicBezTo>
                  <a:cubicBezTo>
                    <a:pt x="3" y="3"/>
                    <a:pt x="0" y="2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6" name="Freeform 592">
              <a:extLst>
                <a:ext uri="{FF2B5EF4-FFF2-40B4-BE49-F238E27FC236}">
                  <a16:creationId xmlns:a16="http://schemas.microsoft.com/office/drawing/2014/main" id="{C16D975A-BA7F-F944-94AB-A780B35CD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513" y="4187857"/>
              <a:ext cx="334395" cy="178393"/>
            </a:xfrm>
            <a:custGeom>
              <a:avLst/>
              <a:gdLst>
                <a:gd name="T0" fmla="*/ 28 w 36"/>
                <a:gd name="T1" fmla="*/ 17 h 19"/>
                <a:gd name="T2" fmla="*/ 27 w 36"/>
                <a:gd name="T3" fmla="*/ 15 h 19"/>
                <a:gd name="T4" fmla="*/ 22 w 36"/>
                <a:gd name="T5" fmla="*/ 13 h 19"/>
                <a:gd name="T6" fmla="*/ 14 w 36"/>
                <a:gd name="T7" fmla="*/ 14 h 19"/>
                <a:gd name="T8" fmla="*/ 18 w 36"/>
                <a:gd name="T9" fmla="*/ 12 h 19"/>
                <a:gd name="T10" fmla="*/ 8 w 36"/>
                <a:gd name="T11" fmla="*/ 12 h 19"/>
                <a:gd name="T12" fmla="*/ 13 w 36"/>
                <a:gd name="T13" fmla="*/ 10 h 19"/>
                <a:gd name="T14" fmla="*/ 12 w 36"/>
                <a:gd name="T15" fmla="*/ 9 h 19"/>
                <a:gd name="T16" fmla="*/ 13 w 36"/>
                <a:gd name="T17" fmla="*/ 8 h 19"/>
                <a:gd name="T18" fmla="*/ 11 w 36"/>
                <a:gd name="T19" fmla="*/ 8 h 19"/>
                <a:gd name="T20" fmla="*/ 10 w 36"/>
                <a:gd name="T21" fmla="*/ 6 h 19"/>
                <a:gd name="T22" fmla="*/ 6 w 36"/>
                <a:gd name="T23" fmla="*/ 6 h 19"/>
                <a:gd name="T24" fmla="*/ 3 w 36"/>
                <a:gd name="T25" fmla="*/ 5 h 19"/>
                <a:gd name="T26" fmla="*/ 9 w 36"/>
                <a:gd name="T27" fmla="*/ 2 h 19"/>
                <a:gd name="T28" fmla="*/ 16 w 36"/>
                <a:gd name="T29" fmla="*/ 1 h 19"/>
                <a:gd name="T30" fmla="*/ 18 w 36"/>
                <a:gd name="T31" fmla="*/ 5 h 19"/>
                <a:gd name="T32" fmla="*/ 22 w 36"/>
                <a:gd name="T33" fmla="*/ 4 h 19"/>
                <a:gd name="T34" fmla="*/ 25 w 36"/>
                <a:gd name="T35" fmla="*/ 7 h 19"/>
                <a:gd name="T36" fmla="*/ 30 w 36"/>
                <a:gd name="T37" fmla="*/ 7 h 19"/>
                <a:gd name="T38" fmla="*/ 33 w 36"/>
                <a:gd name="T39" fmla="*/ 12 h 19"/>
                <a:gd name="T40" fmla="*/ 34 w 36"/>
                <a:gd name="T41" fmla="*/ 16 h 19"/>
                <a:gd name="T42" fmla="*/ 28 w 36"/>
                <a:gd name="T43" fmla="*/ 17 h 19"/>
                <a:gd name="T44" fmla="*/ 28 w 36"/>
                <a:gd name="T4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9">
                  <a:moveTo>
                    <a:pt x="28" y="17"/>
                  </a:moveTo>
                  <a:cubicBezTo>
                    <a:pt x="27" y="17"/>
                    <a:pt x="27" y="16"/>
                    <a:pt x="27" y="15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3"/>
                    <a:pt x="14" y="15"/>
                    <a:pt x="14" y="14"/>
                  </a:cubicBezTo>
                  <a:cubicBezTo>
                    <a:pt x="14" y="14"/>
                    <a:pt x="18" y="12"/>
                    <a:pt x="18" y="12"/>
                  </a:cubicBezTo>
                  <a:cubicBezTo>
                    <a:pt x="15" y="11"/>
                    <a:pt x="11" y="14"/>
                    <a:pt x="8" y="12"/>
                  </a:cubicBezTo>
                  <a:cubicBezTo>
                    <a:pt x="2" y="9"/>
                    <a:pt x="13" y="10"/>
                    <a:pt x="13" y="10"/>
                  </a:cubicBezTo>
                  <a:cubicBezTo>
                    <a:pt x="13" y="10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7"/>
                    <a:pt x="11" y="8"/>
                    <a:pt x="11" y="8"/>
                  </a:cubicBezTo>
                  <a:cubicBezTo>
                    <a:pt x="10" y="7"/>
                    <a:pt x="12" y="6"/>
                    <a:pt x="10" y="6"/>
                  </a:cubicBezTo>
                  <a:cubicBezTo>
                    <a:pt x="9" y="6"/>
                    <a:pt x="7" y="7"/>
                    <a:pt x="6" y="6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0" y="0"/>
                    <a:pt x="7" y="2"/>
                    <a:pt x="9" y="2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19" y="2"/>
                    <a:pt x="14" y="7"/>
                    <a:pt x="18" y="5"/>
                  </a:cubicBezTo>
                  <a:cubicBezTo>
                    <a:pt x="19" y="5"/>
                    <a:pt x="21" y="3"/>
                    <a:pt x="22" y="4"/>
                  </a:cubicBezTo>
                  <a:cubicBezTo>
                    <a:pt x="23" y="5"/>
                    <a:pt x="24" y="7"/>
                    <a:pt x="25" y="7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2" y="8"/>
                    <a:pt x="32" y="11"/>
                    <a:pt x="33" y="12"/>
                  </a:cubicBezTo>
                  <a:cubicBezTo>
                    <a:pt x="34" y="14"/>
                    <a:pt x="36" y="15"/>
                    <a:pt x="34" y="16"/>
                  </a:cubicBezTo>
                  <a:cubicBezTo>
                    <a:pt x="33" y="18"/>
                    <a:pt x="30" y="18"/>
                    <a:pt x="28" y="17"/>
                  </a:cubicBezTo>
                  <a:cubicBezTo>
                    <a:pt x="27" y="16"/>
                    <a:pt x="31" y="19"/>
                    <a:pt x="28" y="1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7" name="Freeform 593">
              <a:extLst>
                <a:ext uri="{FF2B5EF4-FFF2-40B4-BE49-F238E27FC236}">
                  <a16:creationId xmlns:a16="http://schemas.microsoft.com/office/drawing/2014/main" id="{2ECA206E-C775-FB48-8917-58CEF2A37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660" y="4101847"/>
              <a:ext cx="101909" cy="47785"/>
            </a:xfrm>
            <a:custGeom>
              <a:avLst/>
              <a:gdLst>
                <a:gd name="T0" fmla="*/ 8 w 11"/>
                <a:gd name="T1" fmla="*/ 5 h 5"/>
                <a:gd name="T2" fmla="*/ 4 w 11"/>
                <a:gd name="T3" fmla="*/ 4 h 5"/>
                <a:gd name="T4" fmla="*/ 2 w 11"/>
                <a:gd name="T5" fmla="*/ 3 h 5"/>
                <a:gd name="T6" fmla="*/ 7 w 11"/>
                <a:gd name="T7" fmla="*/ 2 h 5"/>
                <a:gd name="T8" fmla="*/ 8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8" y="5"/>
                  </a:moveTo>
                  <a:cubicBezTo>
                    <a:pt x="6" y="5"/>
                    <a:pt x="6" y="4"/>
                    <a:pt x="4" y="4"/>
                  </a:cubicBezTo>
                  <a:cubicBezTo>
                    <a:pt x="4" y="4"/>
                    <a:pt x="0" y="4"/>
                    <a:pt x="2" y="3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9" y="3"/>
                    <a:pt x="11" y="5"/>
                    <a:pt x="8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8" name="Freeform 594">
              <a:extLst>
                <a:ext uri="{FF2B5EF4-FFF2-40B4-BE49-F238E27FC236}">
                  <a16:creationId xmlns:a16="http://schemas.microsoft.com/office/drawing/2014/main" id="{EFBEA39F-7C56-C84F-A211-E68E4187C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1463" y="4251568"/>
              <a:ext cx="187897" cy="105124"/>
            </a:xfrm>
            <a:custGeom>
              <a:avLst/>
              <a:gdLst>
                <a:gd name="T0" fmla="*/ 8 w 20"/>
                <a:gd name="T1" fmla="*/ 7 h 11"/>
                <a:gd name="T2" fmla="*/ 3 w 20"/>
                <a:gd name="T3" fmla="*/ 5 h 11"/>
                <a:gd name="T4" fmla="*/ 4 w 20"/>
                <a:gd name="T5" fmla="*/ 3 h 11"/>
                <a:gd name="T6" fmla="*/ 1 w 20"/>
                <a:gd name="T7" fmla="*/ 1 h 11"/>
                <a:gd name="T8" fmla="*/ 6 w 20"/>
                <a:gd name="T9" fmla="*/ 1 h 11"/>
                <a:gd name="T10" fmla="*/ 12 w 20"/>
                <a:gd name="T11" fmla="*/ 3 h 11"/>
                <a:gd name="T12" fmla="*/ 16 w 20"/>
                <a:gd name="T13" fmla="*/ 3 h 11"/>
                <a:gd name="T14" fmla="*/ 19 w 20"/>
                <a:gd name="T15" fmla="*/ 4 h 11"/>
                <a:gd name="T16" fmla="*/ 18 w 20"/>
                <a:gd name="T17" fmla="*/ 8 h 11"/>
                <a:gd name="T18" fmla="*/ 15 w 20"/>
                <a:gd name="T19" fmla="*/ 10 h 11"/>
                <a:gd name="T20" fmla="*/ 9 w 20"/>
                <a:gd name="T21" fmla="*/ 11 h 11"/>
                <a:gd name="T22" fmla="*/ 4 w 20"/>
                <a:gd name="T23" fmla="*/ 8 h 11"/>
                <a:gd name="T24" fmla="*/ 8 w 20"/>
                <a:gd name="T25" fmla="*/ 7 h 11"/>
                <a:gd name="T26" fmla="*/ 8 w 2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">
                  <a:moveTo>
                    <a:pt x="8" y="7"/>
                  </a:moveTo>
                  <a:cubicBezTo>
                    <a:pt x="6" y="7"/>
                    <a:pt x="4" y="6"/>
                    <a:pt x="3" y="5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0"/>
                    <a:pt x="6" y="1"/>
                    <a:pt x="6" y="1"/>
                  </a:cubicBezTo>
                  <a:cubicBezTo>
                    <a:pt x="8" y="1"/>
                    <a:pt x="10" y="2"/>
                    <a:pt x="12" y="3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3"/>
                    <a:pt x="20" y="4"/>
                    <a:pt x="19" y="4"/>
                  </a:cubicBezTo>
                  <a:cubicBezTo>
                    <a:pt x="17" y="6"/>
                    <a:pt x="16" y="5"/>
                    <a:pt x="18" y="8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1"/>
                    <a:pt x="9" y="11"/>
                  </a:cubicBezTo>
                  <a:cubicBezTo>
                    <a:pt x="8" y="10"/>
                    <a:pt x="4" y="9"/>
                    <a:pt x="4" y="8"/>
                  </a:cubicBezTo>
                  <a:cubicBezTo>
                    <a:pt x="4" y="8"/>
                    <a:pt x="10" y="7"/>
                    <a:pt x="8" y="7"/>
                  </a:cubicBezTo>
                  <a:cubicBezTo>
                    <a:pt x="5" y="6"/>
                    <a:pt x="10" y="7"/>
                    <a:pt x="8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29" name="Freeform 595">
              <a:extLst>
                <a:ext uri="{FF2B5EF4-FFF2-40B4-BE49-F238E27FC236}">
                  <a16:creationId xmlns:a16="http://schemas.microsoft.com/office/drawing/2014/main" id="{BA3143EF-EE97-0549-A90D-78509110E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6560" y="4347133"/>
              <a:ext cx="165604" cy="47785"/>
            </a:xfrm>
            <a:custGeom>
              <a:avLst/>
              <a:gdLst>
                <a:gd name="T0" fmla="*/ 14 w 18"/>
                <a:gd name="T1" fmla="*/ 5 h 5"/>
                <a:gd name="T2" fmla="*/ 16 w 18"/>
                <a:gd name="T3" fmla="*/ 2 h 5"/>
                <a:gd name="T4" fmla="*/ 13 w 18"/>
                <a:gd name="T5" fmla="*/ 1 h 5"/>
                <a:gd name="T6" fmla="*/ 3 w 18"/>
                <a:gd name="T7" fmla="*/ 1 h 5"/>
                <a:gd name="T8" fmla="*/ 4 w 18"/>
                <a:gd name="T9" fmla="*/ 4 h 5"/>
                <a:gd name="T10" fmla="*/ 14 w 18"/>
                <a:gd name="T11" fmla="*/ 5 h 5"/>
                <a:gd name="T12" fmla="*/ 14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4" y="5"/>
                  </a:moveTo>
                  <a:cubicBezTo>
                    <a:pt x="14" y="4"/>
                    <a:pt x="18" y="2"/>
                    <a:pt x="16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0" y="1"/>
                    <a:pt x="6" y="0"/>
                    <a:pt x="3" y="1"/>
                  </a:cubicBezTo>
                  <a:cubicBezTo>
                    <a:pt x="0" y="1"/>
                    <a:pt x="1" y="4"/>
                    <a:pt x="4" y="4"/>
                  </a:cubicBezTo>
                  <a:cubicBezTo>
                    <a:pt x="7" y="4"/>
                    <a:pt x="11" y="5"/>
                    <a:pt x="14" y="5"/>
                  </a:cubicBezTo>
                  <a:cubicBezTo>
                    <a:pt x="16" y="4"/>
                    <a:pt x="12" y="5"/>
                    <a:pt x="14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0" name="Freeform 596">
              <a:extLst>
                <a:ext uri="{FF2B5EF4-FFF2-40B4-BE49-F238E27FC236}">
                  <a16:creationId xmlns:a16="http://schemas.microsoft.com/office/drawing/2014/main" id="{E0A011DF-48FC-E34C-80D3-69B28A1CE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007" y="4560566"/>
              <a:ext cx="156051" cy="105124"/>
            </a:xfrm>
            <a:custGeom>
              <a:avLst/>
              <a:gdLst>
                <a:gd name="T0" fmla="*/ 7 w 17"/>
                <a:gd name="T1" fmla="*/ 1 h 11"/>
                <a:gd name="T2" fmla="*/ 1 w 17"/>
                <a:gd name="T3" fmla="*/ 6 h 11"/>
                <a:gd name="T4" fmla="*/ 10 w 17"/>
                <a:gd name="T5" fmla="*/ 10 h 11"/>
                <a:gd name="T6" fmla="*/ 15 w 17"/>
                <a:gd name="T7" fmla="*/ 10 h 11"/>
                <a:gd name="T8" fmla="*/ 15 w 17"/>
                <a:gd name="T9" fmla="*/ 8 h 11"/>
                <a:gd name="T10" fmla="*/ 16 w 17"/>
                <a:gd name="T11" fmla="*/ 6 h 11"/>
                <a:gd name="T12" fmla="*/ 7 w 17"/>
                <a:gd name="T13" fmla="*/ 1 h 11"/>
                <a:gd name="T14" fmla="*/ 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7" y="1"/>
                  </a:moveTo>
                  <a:cubicBezTo>
                    <a:pt x="5" y="0"/>
                    <a:pt x="2" y="4"/>
                    <a:pt x="1" y="6"/>
                  </a:cubicBezTo>
                  <a:cubicBezTo>
                    <a:pt x="0" y="8"/>
                    <a:pt x="8" y="10"/>
                    <a:pt x="10" y="10"/>
                  </a:cubicBezTo>
                  <a:cubicBezTo>
                    <a:pt x="11" y="11"/>
                    <a:pt x="14" y="11"/>
                    <a:pt x="15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7"/>
                    <a:pt x="15" y="6"/>
                    <a:pt x="16" y="6"/>
                  </a:cubicBezTo>
                  <a:cubicBezTo>
                    <a:pt x="17" y="4"/>
                    <a:pt x="9" y="1"/>
                    <a:pt x="7" y="1"/>
                  </a:cubicBezTo>
                  <a:cubicBezTo>
                    <a:pt x="5" y="0"/>
                    <a:pt x="8" y="1"/>
                    <a:pt x="7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1" name="Freeform 597">
              <a:extLst>
                <a:ext uri="{FF2B5EF4-FFF2-40B4-BE49-F238E27FC236}">
                  <a16:creationId xmlns:a16="http://schemas.microsoft.com/office/drawing/2014/main" id="{D04874D3-026D-5344-BC01-D452C669B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254" y="4535082"/>
              <a:ext cx="38217" cy="25484"/>
            </a:xfrm>
            <a:custGeom>
              <a:avLst/>
              <a:gdLst>
                <a:gd name="T0" fmla="*/ 3 w 4"/>
                <a:gd name="T1" fmla="*/ 2 h 3"/>
                <a:gd name="T2" fmla="*/ 1 w 4"/>
                <a:gd name="T3" fmla="*/ 1 h 3"/>
                <a:gd name="T4" fmla="*/ 3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4" y="2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2" name="Freeform 598">
              <a:extLst>
                <a:ext uri="{FF2B5EF4-FFF2-40B4-BE49-F238E27FC236}">
                  <a16:creationId xmlns:a16="http://schemas.microsoft.com/office/drawing/2014/main" id="{4A1B422D-7FBB-BF48-A09B-19A4906DE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43" y="4366247"/>
              <a:ext cx="82803" cy="54153"/>
            </a:xfrm>
            <a:custGeom>
              <a:avLst/>
              <a:gdLst>
                <a:gd name="T0" fmla="*/ 1 w 9"/>
                <a:gd name="T1" fmla="*/ 5 h 6"/>
                <a:gd name="T2" fmla="*/ 1 w 9"/>
                <a:gd name="T3" fmla="*/ 1 h 6"/>
                <a:gd name="T4" fmla="*/ 5 w 9"/>
                <a:gd name="T5" fmla="*/ 1 h 6"/>
                <a:gd name="T6" fmla="*/ 9 w 9"/>
                <a:gd name="T7" fmla="*/ 3 h 6"/>
                <a:gd name="T8" fmla="*/ 5 w 9"/>
                <a:gd name="T9" fmla="*/ 5 h 6"/>
                <a:gd name="T10" fmla="*/ 1 w 9"/>
                <a:gd name="T11" fmla="*/ 5 h 6"/>
                <a:gd name="T12" fmla="*/ 1 w 9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5"/>
                  </a:moveTo>
                  <a:cubicBezTo>
                    <a:pt x="1" y="5"/>
                    <a:pt x="2" y="2"/>
                    <a:pt x="1" y="1"/>
                  </a:cubicBezTo>
                  <a:cubicBezTo>
                    <a:pt x="1" y="0"/>
                    <a:pt x="4" y="1"/>
                    <a:pt x="5" y="1"/>
                  </a:cubicBezTo>
                  <a:cubicBezTo>
                    <a:pt x="6" y="1"/>
                    <a:pt x="9" y="2"/>
                    <a:pt x="9" y="3"/>
                  </a:cubicBezTo>
                  <a:cubicBezTo>
                    <a:pt x="8" y="4"/>
                    <a:pt x="6" y="5"/>
                    <a:pt x="5" y="5"/>
                  </a:cubicBezTo>
                  <a:cubicBezTo>
                    <a:pt x="3" y="6"/>
                    <a:pt x="3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3" name="Freeform 599">
              <a:extLst>
                <a:ext uri="{FF2B5EF4-FFF2-40B4-BE49-F238E27FC236}">
                  <a16:creationId xmlns:a16="http://schemas.microsoft.com/office/drawing/2014/main" id="{9F8F6CA9-E93D-BF40-BE79-F814ADCD9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3629" y="4449069"/>
              <a:ext cx="28662" cy="38227"/>
            </a:xfrm>
            <a:custGeom>
              <a:avLst/>
              <a:gdLst>
                <a:gd name="T0" fmla="*/ 2 w 3"/>
                <a:gd name="T1" fmla="*/ 1 h 4"/>
                <a:gd name="T2" fmla="*/ 1 w 3"/>
                <a:gd name="T3" fmla="*/ 3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4"/>
                    <a:pt x="3" y="2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4" name="Freeform 600">
              <a:extLst>
                <a:ext uri="{FF2B5EF4-FFF2-40B4-BE49-F238E27FC236}">
                  <a16:creationId xmlns:a16="http://schemas.microsoft.com/office/drawing/2014/main" id="{82D2075C-3EA9-2342-8F20-D82B34AD7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896" y="4420403"/>
              <a:ext cx="831212" cy="254845"/>
            </a:xfrm>
            <a:custGeom>
              <a:avLst/>
              <a:gdLst>
                <a:gd name="T0" fmla="*/ 17 w 89"/>
                <a:gd name="T1" fmla="*/ 7 h 27"/>
                <a:gd name="T2" fmla="*/ 19 w 89"/>
                <a:gd name="T3" fmla="*/ 4 h 27"/>
                <a:gd name="T4" fmla="*/ 15 w 89"/>
                <a:gd name="T5" fmla="*/ 2 h 27"/>
                <a:gd name="T6" fmla="*/ 12 w 89"/>
                <a:gd name="T7" fmla="*/ 2 h 27"/>
                <a:gd name="T8" fmla="*/ 4 w 89"/>
                <a:gd name="T9" fmla="*/ 1 h 27"/>
                <a:gd name="T10" fmla="*/ 4 w 89"/>
                <a:gd name="T11" fmla="*/ 3 h 27"/>
                <a:gd name="T12" fmla="*/ 0 w 89"/>
                <a:gd name="T13" fmla="*/ 4 h 27"/>
                <a:gd name="T14" fmla="*/ 5 w 89"/>
                <a:gd name="T15" fmla="*/ 5 h 27"/>
                <a:gd name="T16" fmla="*/ 7 w 89"/>
                <a:gd name="T17" fmla="*/ 6 h 27"/>
                <a:gd name="T18" fmla="*/ 6 w 89"/>
                <a:gd name="T19" fmla="*/ 7 h 27"/>
                <a:gd name="T20" fmla="*/ 24 w 89"/>
                <a:gd name="T21" fmla="*/ 13 h 27"/>
                <a:gd name="T22" fmla="*/ 25 w 89"/>
                <a:gd name="T23" fmla="*/ 16 h 27"/>
                <a:gd name="T24" fmla="*/ 24 w 89"/>
                <a:gd name="T25" fmla="*/ 21 h 27"/>
                <a:gd name="T26" fmla="*/ 27 w 89"/>
                <a:gd name="T27" fmla="*/ 25 h 27"/>
                <a:gd name="T28" fmla="*/ 30 w 89"/>
                <a:gd name="T29" fmla="*/ 24 h 27"/>
                <a:gd name="T30" fmla="*/ 33 w 89"/>
                <a:gd name="T31" fmla="*/ 26 h 27"/>
                <a:gd name="T32" fmla="*/ 38 w 89"/>
                <a:gd name="T33" fmla="*/ 26 h 27"/>
                <a:gd name="T34" fmla="*/ 42 w 89"/>
                <a:gd name="T35" fmla="*/ 23 h 27"/>
                <a:gd name="T36" fmla="*/ 45 w 89"/>
                <a:gd name="T37" fmla="*/ 26 h 27"/>
                <a:gd name="T38" fmla="*/ 52 w 89"/>
                <a:gd name="T39" fmla="*/ 27 h 27"/>
                <a:gd name="T40" fmla="*/ 62 w 89"/>
                <a:gd name="T41" fmla="*/ 27 h 27"/>
                <a:gd name="T42" fmla="*/ 65 w 89"/>
                <a:gd name="T43" fmla="*/ 27 h 27"/>
                <a:gd name="T44" fmla="*/ 67 w 89"/>
                <a:gd name="T45" fmla="*/ 24 h 27"/>
                <a:gd name="T46" fmla="*/ 70 w 89"/>
                <a:gd name="T47" fmla="*/ 25 h 27"/>
                <a:gd name="T48" fmla="*/ 76 w 89"/>
                <a:gd name="T49" fmla="*/ 27 h 27"/>
                <a:gd name="T50" fmla="*/ 82 w 89"/>
                <a:gd name="T51" fmla="*/ 26 h 27"/>
                <a:gd name="T52" fmla="*/ 85 w 89"/>
                <a:gd name="T53" fmla="*/ 24 h 27"/>
                <a:gd name="T54" fmla="*/ 85 w 89"/>
                <a:gd name="T55" fmla="*/ 22 h 27"/>
                <a:gd name="T56" fmla="*/ 82 w 89"/>
                <a:gd name="T57" fmla="*/ 22 h 27"/>
                <a:gd name="T58" fmla="*/ 85 w 89"/>
                <a:gd name="T59" fmla="*/ 17 h 27"/>
                <a:gd name="T60" fmla="*/ 80 w 89"/>
                <a:gd name="T61" fmla="*/ 16 h 27"/>
                <a:gd name="T62" fmla="*/ 78 w 89"/>
                <a:gd name="T63" fmla="*/ 14 h 27"/>
                <a:gd name="T64" fmla="*/ 70 w 89"/>
                <a:gd name="T65" fmla="*/ 14 h 27"/>
                <a:gd name="T66" fmla="*/ 65 w 89"/>
                <a:gd name="T67" fmla="*/ 14 h 27"/>
                <a:gd name="T68" fmla="*/ 55 w 89"/>
                <a:gd name="T69" fmla="*/ 17 h 27"/>
                <a:gd name="T70" fmla="*/ 56 w 89"/>
                <a:gd name="T71" fmla="*/ 18 h 27"/>
                <a:gd name="T72" fmla="*/ 52 w 89"/>
                <a:gd name="T73" fmla="*/ 18 h 27"/>
                <a:gd name="T74" fmla="*/ 49 w 89"/>
                <a:gd name="T75" fmla="*/ 16 h 27"/>
                <a:gd name="T76" fmla="*/ 46 w 89"/>
                <a:gd name="T77" fmla="*/ 17 h 27"/>
                <a:gd name="T78" fmla="*/ 42 w 89"/>
                <a:gd name="T79" fmla="*/ 16 h 27"/>
                <a:gd name="T80" fmla="*/ 41 w 89"/>
                <a:gd name="T81" fmla="*/ 18 h 27"/>
                <a:gd name="T82" fmla="*/ 38 w 89"/>
                <a:gd name="T83" fmla="*/ 16 h 27"/>
                <a:gd name="T84" fmla="*/ 39 w 89"/>
                <a:gd name="T85" fmla="*/ 14 h 27"/>
                <a:gd name="T86" fmla="*/ 34 w 89"/>
                <a:gd name="T87" fmla="*/ 12 h 27"/>
                <a:gd name="T88" fmla="*/ 30 w 89"/>
                <a:gd name="T89" fmla="*/ 13 h 27"/>
                <a:gd name="T90" fmla="*/ 32 w 89"/>
                <a:gd name="T91" fmla="*/ 12 h 27"/>
                <a:gd name="T92" fmla="*/ 28 w 89"/>
                <a:gd name="T93" fmla="*/ 9 h 27"/>
                <a:gd name="T94" fmla="*/ 38 w 89"/>
                <a:gd name="T95" fmla="*/ 10 h 27"/>
                <a:gd name="T96" fmla="*/ 33 w 89"/>
                <a:gd name="T97" fmla="*/ 7 h 27"/>
                <a:gd name="T98" fmla="*/ 28 w 89"/>
                <a:gd name="T99" fmla="*/ 7 h 27"/>
                <a:gd name="T100" fmla="*/ 32 w 89"/>
                <a:gd name="T101" fmla="*/ 6 h 27"/>
                <a:gd name="T102" fmla="*/ 27 w 89"/>
                <a:gd name="T103" fmla="*/ 5 h 27"/>
                <a:gd name="T104" fmla="*/ 17 w 89"/>
                <a:gd name="T105" fmla="*/ 7 h 27"/>
                <a:gd name="T106" fmla="*/ 17 w 89"/>
                <a:gd name="T10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7">
                  <a:moveTo>
                    <a:pt x="17" y="7"/>
                  </a:moveTo>
                  <a:cubicBezTo>
                    <a:pt x="18" y="7"/>
                    <a:pt x="20" y="5"/>
                    <a:pt x="19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0" y="3"/>
                    <a:pt x="0" y="4"/>
                  </a:cubicBezTo>
                  <a:cubicBezTo>
                    <a:pt x="0" y="5"/>
                    <a:pt x="4" y="5"/>
                    <a:pt x="5" y="5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12" y="11"/>
                    <a:pt x="21" y="5"/>
                    <a:pt x="24" y="13"/>
                  </a:cubicBezTo>
                  <a:cubicBezTo>
                    <a:pt x="24" y="14"/>
                    <a:pt x="26" y="15"/>
                    <a:pt x="25" y="16"/>
                  </a:cubicBezTo>
                  <a:cubicBezTo>
                    <a:pt x="24" y="18"/>
                    <a:pt x="23" y="19"/>
                    <a:pt x="24" y="21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6"/>
                    <a:pt x="30" y="23"/>
                    <a:pt x="30" y="24"/>
                  </a:cubicBezTo>
                  <a:cubicBezTo>
                    <a:pt x="31" y="24"/>
                    <a:pt x="32" y="26"/>
                    <a:pt x="33" y="26"/>
                  </a:cubicBezTo>
                  <a:cubicBezTo>
                    <a:pt x="35" y="27"/>
                    <a:pt x="37" y="26"/>
                    <a:pt x="38" y="26"/>
                  </a:cubicBezTo>
                  <a:cubicBezTo>
                    <a:pt x="39" y="25"/>
                    <a:pt x="41" y="23"/>
                    <a:pt x="42" y="23"/>
                  </a:cubicBezTo>
                  <a:cubicBezTo>
                    <a:pt x="42" y="23"/>
                    <a:pt x="44" y="26"/>
                    <a:pt x="45" y="26"/>
                  </a:cubicBezTo>
                  <a:cubicBezTo>
                    <a:pt x="47" y="27"/>
                    <a:pt x="50" y="27"/>
                    <a:pt x="52" y="27"/>
                  </a:cubicBezTo>
                  <a:cubicBezTo>
                    <a:pt x="56" y="27"/>
                    <a:pt x="59" y="27"/>
                    <a:pt x="62" y="27"/>
                  </a:cubicBezTo>
                  <a:cubicBezTo>
                    <a:pt x="63" y="27"/>
                    <a:pt x="64" y="27"/>
                    <a:pt x="65" y="27"/>
                  </a:cubicBezTo>
                  <a:cubicBezTo>
                    <a:pt x="67" y="26"/>
                    <a:pt x="66" y="24"/>
                    <a:pt x="67" y="24"/>
                  </a:cubicBezTo>
                  <a:cubicBezTo>
                    <a:pt x="68" y="23"/>
                    <a:pt x="69" y="24"/>
                    <a:pt x="70" y="25"/>
                  </a:cubicBezTo>
                  <a:cubicBezTo>
                    <a:pt x="71" y="26"/>
                    <a:pt x="74" y="27"/>
                    <a:pt x="76" y="27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4" y="26"/>
                    <a:pt x="83" y="24"/>
                    <a:pt x="85" y="24"/>
                  </a:cubicBezTo>
                  <a:cubicBezTo>
                    <a:pt x="86" y="24"/>
                    <a:pt x="87" y="21"/>
                    <a:pt x="85" y="22"/>
                  </a:cubicBezTo>
                  <a:cubicBezTo>
                    <a:pt x="85" y="22"/>
                    <a:pt x="83" y="22"/>
                    <a:pt x="82" y="22"/>
                  </a:cubicBezTo>
                  <a:cubicBezTo>
                    <a:pt x="82" y="22"/>
                    <a:pt x="89" y="18"/>
                    <a:pt x="85" y="17"/>
                  </a:cubicBezTo>
                  <a:cubicBezTo>
                    <a:pt x="84" y="17"/>
                    <a:pt x="82" y="16"/>
                    <a:pt x="80" y="16"/>
                  </a:cubicBezTo>
                  <a:cubicBezTo>
                    <a:pt x="78" y="16"/>
                    <a:pt x="80" y="14"/>
                    <a:pt x="78" y="14"/>
                  </a:cubicBezTo>
                  <a:cubicBezTo>
                    <a:pt x="75" y="14"/>
                    <a:pt x="73" y="14"/>
                    <a:pt x="70" y="14"/>
                  </a:cubicBezTo>
                  <a:cubicBezTo>
                    <a:pt x="68" y="14"/>
                    <a:pt x="67" y="13"/>
                    <a:pt x="65" y="14"/>
                  </a:cubicBezTo>
                  <a:cubicBezTo>
                    <a:pt x="64" y="14"/>
                    <a:pt x="55" y="16"/>
                    <a:pt x="55" y="17"/>
                  </a:cubicBezTo>
                  <a:cubicBezTo>
                    <a:pt x="55" y="17"/>
                    <a:pt x="56" y="17"/>
                    <a:pt x="56" y="18"/>
                  </a:cubicBezTo>
                  <a:cubicBezTo>
                    <a:pt x="56" y="18"/>
                    <a:pt x="53" y="18"/>
                    <a:pt x="52" y="18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5" y="17"/>
                    <a:pt x="43" y="16"/>
                    <a:pt x="42" y="16"/>
                  </a:cubicBezTo>
                  <a:cubicBezTo>
                    <a:pt x="41" y="16"/>
                    <a:pt x="42" y="18"/>
                    <a:pt x="41" y="18"/>
                  </a:cubicBezTo>
                  <a:cubicBezTo>
                    <a:pt x="40" y="18"/>
                    <a:pt x="39" y="16"/>
                    <a:pt x="38" y="16"/>
                  </a:cubicBezTo>
                  <a:cubicBezTo>
                    <a:pt x="35" y="16"/>
                    <a:pt x="39" y="15"/>
                    <a:pt x="39" y="14"/>
                  </a:cubicBezTo>
                  <a:cubicBezTo>
                    <a:pt x="39" y="13"/>
                    <a:pt x="35" y="12"/>
                    <a:pt x="34" y="12"/>
                  </a:cubicBezTo>
                  <a:cubicBezTo>
                    <a:pt x="34" y="12"/>
                    <a:pt x="30" y="13"/>
                    <a:pt x="30" y="13"/>
                  </a:cubicBezTo>
                  <a:cubicBezTo>
                    <a:pt x="30" y="12"/>
                    <a:pt x="32" y="12"/>
                    <a:pt x="32" y="12"/>
                  </a:cubicBezTo>
                  <a:cubicBezTo>
                    <a:pt x="32" y="11"/>
                    <a:pt x="27" y="10"/>
                    <a:pt x="28" y="9"/>
                  </a:cubicBezTo>
                  <a:cubicBezTo>
                    <a:pt x="28" y="9"/>
                    <a:pt x="38" y="10"/>
                    <a:pt x="38" y="10"/>
                  </a:cubicBezTo>
                  <a:cubicBezTo>
                    <a:pt x="38" y="9"/>
                    <a:pt x="34" y="8"/>
                    <a:pt x="33" y="7"/>
                  </a:cubicBezTo>
                  <a:cubicBezTo>
                    <a:pt x="32" y="7"/>
                    <a:pt x="30" y="7"/>
                    <a:pt x="28" y="7"/>
                  </a:cubicBezTo>
                  <a:cubicBezTo>
                    <a:pt x="29" y="7"/>
                    <a:pt x="31" y="7"/>
                    <a:pt x="32" y="6"/>
                  </a:cubicBezTo>
                  <a:cubicBezTo>
                    <a:pt x="32" y="5"/>
                    <a:pt x="27" y="5"/>
                    <a:pt x="27" y="5"/>
                  </a:cubicBezTo>
                  <a:cubicBezTo>
                    <a:pt x="23" y="5"/>
                    <a:pt x="21" y="6"/>
                    <a:pt x="17" y="7"/>
                  </a:cubicBezTo>
                  <a:cubicBezTo>
                    <a:pt x="17" y="7"/>
                    <a:pt x="18" y="7"/>
                    <a:pt x="17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5" name="Freeform 601">
              <a:extLst>
                <a:ext uri="{FF2B5EF4-FFF2-40B4-BE49-F238E27FC236}">
                  <a16:creationId xmlns:a16="http://schemas.microsoft.com/office/drawing/2014/main" id="{164BE527-4512-0843-BFC1-97F7BD55A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007" y="3980797"/>
              <a:ext cx="550956" cy="347225"/>
            </a:xfrm>
            <a:custGeom>
              <a:avLst/>
              <a:gdLst>
                <a:gd name="T0" fmla="*/ 55 w 59"/>
                <a:gd name="T1" fmla="*/ 21 h 37"/>
                <a:gd name="T2" fmla="*/ 46 w 59"/>
                <a:gd name="T3" fmla="*/ 20 h 37"/>
                <a:gd name="T4" fmla="*/ 46 w 59"/>
                <a:gd name="T5" fmla="*/ 18 h 37"/>
                <a:gd name="T6" fmla="*/ 44 w 59"/>
                <a:gd name="T7" fmla="*/ 15 h 37"/>
                <a:gd name="T8" fmla="*/ 44 w 59"/>
                <a:gd name="T9" fmla="*/ 11 h 37"/>
                <a:gd name="T10" fmla="*/ 43 w 59"/>
                <a:gd name="T11" fmla="*/ 15 h 37"/>
                <a:gd name="T12" fmla="*/ 35 w 59"/>
                <a:gd name="T13" fmla="*/ 10 h 37"/>
                <a:gd name="T14" fmla="*/ 24 w 59"/>
                <a:gd name="T15" fmla="*/ 2 h 37"/>
                <a:gd name="T16" fmla="*/ 12 w 59"/>
                <a:gd name="T17" fmla="*/ 1 h 37"/>
                <a:gd name="T18" fmla="*/ 12 w 59"/>
                <a:gd name="T19" fmla="*/ 3 h 37"/>
                <a:gd name="T20" fmla="*/ 6 w 59"/>
                <a:gd name="T21" fmla="*/ 5 h 37"/>
                <a:gd name="T22" fmla="*/ 11 w 59"/>
                <a:gd name="T23" fmla="*/ 9 h 37"/>
                <a:gd name="T24" fmla="*/ 6 w 59"/>
                <a:gd name="T25" fmla="*/ 9 h 37"/>
                <a:gd name="T26" fmla="*/ 5 w 59"/>
                <a:gd name="T27" fmla="*/ 11 h 37"/>
                <a:gd name="T28" fmla="*/ 6 w 59"/>
                <a:gd name="T29" fmla="*/ 14 h 37"/>
                <a:gd name="T30" fmla="*/ 10 w 59"/>
                <a:gd name="T31" fmla="*/ 14 h 37"/>
                <a:gd name="T32" fmla="*/ 0 w 59"/>
                <a:gd name="T33" fmla="*/ 15 h 37"/>
                <a:gd name="T34" fmla="*/ 7 w 59"/>
                <a:gd name="T35" fmla="*/ 20 h 37"/>
                <a:gd name="T36" fmla="*/ 8 w 59"/>
                <a:gd name="T37" fmla="*/ 23 h 37"/>
                <a:gd name="T38" fmla="*/ 14 w 59"/>
                <a:gd name="T39" fmla="*/ 23 h 37"/>
                <a:gd name="T40" fmla="*/ 26 w 59"/>
                <a:gd name="T41" fmla="*/ 23 h 37"/>
                <a:gd name="T42" fmla="*/ 28 w 59"/>
                <a:gd name="T43" fmla="*/ 24 h 37"/>
                <a:gd name="T44" fmla="*/ 16 w 59"/>
                <a:gd name="T45" fmla="*/ 25 h 37"/>
                <a:gd name="T46" fmla="*/ 16 w 59"/>
                <a:gd name="T47" fmla="*/ 30 h 37"/>
                <a:gd name="T48" fmla="*/ 19 w 59"/>
                <a:gd name="T49" fmla="*/ 33 h 37"/>
                <a:gd name="T50" fmla="*/ 32 w 59"/>
                <a:gd name="T51" fmla="*/ 35 h 37"/>
                <a:gd name="T52" fmla="*/ 34 w 59"/>
                <a:gd name="T53" fmla="*/ 36 h 37"/>
                <a:gd name="T54" fmla="*/ 40 w 59"/>
                <a:gd name="T55" fmla="*/ 35 h 37"/>
                <a:gd name="T56" fmla="*/ 41 w 59"/>
                <a:gd name="T57" fmla="*/ 35 h 37"/>
                <a:gd name="T58" fmla="*/ 41 w 59"/>
                <a:gd name="T59" fmla="*/ 29 h 37"/>
                <a:gd name="T60" fmla="*/ 46 w 59"/>
                <a:gd name="T61" fmla="*/ 30 h 37"/>
                <a:gd name="T62" fmla="*/ 51 w 59"/>
                <a:gd name="T63" fmla="*/ 28 h 37"/>
                <a:gd name="T64" fmla="*/ 54 w 59"/>
                <a:gd name="T65" fmla="*/ 26 h 37"/>
                <a:gd name="T66" fmla="*/ 58 w 59"/>
                <a:gd name="T6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37">
                  <a:moveTo>
                    <a:pt x="58" y="24"/>
                  </a:moveTo>
                  <a:cubicBezTo>
                    <a:pt x="58" y="22"/>
                    <a:pt x="56" y="22"/>
                    <a:pt x="55" y="21"/>
                  </a:cubicBezTo>
                  <a:cubicBezTo>
                    <a:pt x="54" y="20"/>
                    <a:pt x="53" y="22"/>
                    <a:pt x="52" y="21"/>
                  </a:cubicBezTo>
                  <a:cubicBezTo>
                    <a:pt x="50" y="19"/>
                    <a:pt x="48" y="21"/>
                    <a:pt x="46" y="20"/>
                  </a:cubicBezTo>
                  <a:cubicBezTo>
                    <a:pt x="46" y="20"/>
                    <a:pt x="48" y="19"/>
                    <a:pt x="48" y="18"/>
                  </a:cubicBezTo>
                  <a:cubicBezTo>
                    <a:pt x="48" y="18"/>
                    <a:pt x="46" y="18"/>
                    <a:pt x="46" y="18"/>
                  </a:cubicBezTo>
                  <a:cubicBezTo>
                    <a:pt x="46" y="17"/>
                    <a:pt x="47" y="17"/>
                    <a:pt x="47" y="16"/>
                  </a:cubicBezTo>
                  <a:cubicBezTo>
                    <a:pt x="47" y="15"/>
                    <a:pt x="44" y="16"/>
                    <a:pt x="44" y="15"/>
                  </a:cubicBezTo>
                  <a:cubicBezTo>
                    <a:pt x="43" y="15"/>
                    <a:pt x="45" y="14"/>
                    <a:pt x="45" y="14"/>
                  </a:cubicBezTo>
                  <a:cubicBezTo>
                    <a:pt x="46" y="13"/>
                    <a:pt x="44" y="12"/>
                    <a:pt x="44" y="11"/>
                  </a:cubicBezTo>
                  <a:cubicBezTo>
                    <a:pt x="43" y="10"/>
                    <a:pt x="38" y="11"/>
                    <a:pt x="38" y="11"/>
                  </a:cubicBezTo>
                  <a:cubicBezTo>
                    <a:pt x="38" y="12"/>
                    <a:pt x="43" y="14"/>
                    <a:pt x="43" y="15"/>
                  </a:cubicBezTo>
                  <a:cubicBezTo>
                    <a:pt x="42" y="16"/>
                    <a:pt x="39" y="14"/>
                    <a:pt x="38" y="13"/>
                  </a:cubicBezTo>
                  <a:cubicBezTo>
                    <a:pt x="36" y="12"/>
                    <a:pt x="39" y="10"/>
                    <a:pt x="35" y="10"/>
                  </a:cubicBezTo>
                  <a:cubicBezTo>
                    <a:pt x="33" y="10"/>
                    <a:pt x="30" y="10"/>
                    <a:pt x="29" y="8"/>
                  </a:cubicBezTo>
                  <a:cubicBezTo>
                    <a:pt x="28" y="6"/>
                    <a:pt x="26" y="3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5" y="0"/>
                    <a:pt x="10" y="0"/>
                    <a:pt x="12" y="1"/>
                  </a:cubicBezTo>
                  <a:cubicBezTo>
                    <a:pt x="13" y="1"/>
                    <a:pt x="17" y="2"/>
                    <a:pt x="17" y="2"/>
                  </a:cubicBezTo>
                  <a:cubicBezTo>
                    <a:pt x="17" y="4"/>
                    <a:pt x="13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5"/>
                    <a:pt x="7" y="2"/>
                    <a:pt x="6" y="5"/>
                  </a:cubicBezTo>
                  <a:cubicBezTo>
                    <a:pt x="6" y="5"/>
                    <a:pt x="11" y="7"/>
                    <a:pt x="12" y="7"/>
                  </a:cubicBezTo>
                  <a:cubicBezTo>
                    <a:pt x="10" y="6"/>
                    <a:pt x="11" y="9"/>
                    <a:pt x="11" y="9"/>
                  </a:cubicBezTo>
                  <a:cubicBezTo>
                    <a:pt x="11" y="10"/>
                    <a:pt x="4" y="7"/>
                    <a:pt x="3" y="8"/>
                  </a:cubicBezTo>
                  <a:cubicBezTo>
                    <a:pt x="3" y="7"/>
                    <a:pt x="6" y="8"/>
                    <a:pt x="6" y="9"/>
                  </a:cubicBezTo>
                  <a:cubicBezTo>
                    <a:pt x="6" y="8"/>
                    <a:pt x="4" y="9"/>
                    <a:pt x="4" y="9"/>
                  </a:cubicBezTo>
                  <a:cubicBezTo>
                    <a:pt x="3" y="10"/>
                    <a:pt x="5" y="11"/>
                    <a:pt x="5" y="11"/>
                  </a:cubicBezTo>
                  <a:cubicBezTo>
                    <a:pt x="6" y="12"/>
                    <a:pt x="2" y="12"/>
                    <a:pt x="1" y="12"/>
                  </a:cubicBezTo>
                  <a:cubicBezTo>
                    <a:pt x="2" y="12"/>
                    <a:pt x="4" y="13"/>
                    <a:pt x="6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2" y="13"/>
                    <a:pt x="10" y="14"/>
                    <a:pt x="10" y="14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0" y="15"/>
                    <a:pt x="0" y="15"/>
                  </a:cubicBezTo>
                  <a:cubicBezTo>
                    <a:pt x="0" y="15"/>
                    <a:pt x="2" y="18"/>
                    <a:pt x="2" y="18"/>
                  </a:cubicBezTo>
                  <a:cubicBezTo>
                    <a:pt x="3" y="19"/>
                    <a:pt x="7" y="21"/>
                    <a:pt x="7" y="20"/>
                  </a:cubicBezTo>
                  <a:cubicBezTo>
                    <a:pt x="7" y="21"/>
                    <a:pt x="5" y="20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2" y="22"/>
                    <a:pt x="13" y="24"/>
                    <a:pt x="14" y="23"/>
                  </a:cubicBezTo>
                  <a:cubicBezTo>
                    <a:pt x="17" y="22"/>
                    <a:pt x="19" y="21"/>
                    <a:pt x="21" y="22"/>
                  </a:cubicBezTo>
                  <a:cubicBezTo>
                    <a:pt x="23" y="23"/>
                    <a:pt x="24" y="23"/>
                    <a:pt x="26" y="23"/>
                  </a:cubicBezTo>
                  <a:cubicBezTo>
                    <a:pt x="25" y="23"/>
                    <a:pt x="23" y="23"/>
                    <a:pt x="21" y="23"/>
                  </a:cubicBezTo>
                  <a:cubicBezTo>
                    <a:pt x="23" y="23"/>
                    <a:pt x="27" y="23"/>
                    <a:pt x="28" y="24"/>
                  </a:cubicBezTo>
                  <a:cubicBezTo>
                    <a:pt x="28" y="24"/>
                    <a:pt x="23" y="25"/>
                    <a:pt x="23" y="25"/>
                  </a:cubicBezTo>
                  <a:cubicBezTo>
                    <a:pt x="21" y="25"/>
                    <a:pt x="18" y="25"/>
                    <a:pt x="16" y="25"/>
                  </a:cubicBezTo>
                  <a:cubicBezTo>
                    <a:pt x="16" y="26"/>
                    <a:pt x="12" y="27"/>
                    <a:pt x="13" y="27"/>
                  </a:cubicBezTo>
                  <a:cubicBezTo>
                    <a:pt x="14" y="28"/>
                    <a:pt x="15" y="28"/>
                    <a:pt x="16" y="30"/>
                  </a:cubicBezTo>
                  <a:cubicBezTo>
                    <a:pt x="16" y="32"/>
                    <a:pt x="22" y="30"/>
                    <a:pt x="23" y="32"/>
                  </a:cubicBezTo>
                  <a:cubicBezTo>
                    <a:pt x="23" y="32"/>
                    <a:pt x="19" y="32"/>
                    <a:pt x="19" y="33"/>
                  </a:cubicBezTo>
                  <a:cubicBezTo>
                    <a:pt x="20" y="34"/>
                    <a:pt x="25" y="36"/>
                    <a:pt x="26" y="36"/>
                  </a:cubicBezTo>
                  <a:cubicBezTo>
                    <a:pt x="26" y="36"/>
                    <a:pt x="32" y="36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3"/>
                    <a:pt x="35" y="36"/>
                    <a:pt x="34" y="36"/>
                  </a:cubicBezTo>
                  <a:cubicBezTo>
                    <a:pt x="35" y="36"/>
                    <a:pt x="33" y="33"/>
                    <a:pt x="33" y="32"/>
                  </a:cubicBezTo>
                  <a:cubicBezTo>
                    <a:pt x="35" y="31"/>
                    <a:pt x="37" y="37"/>
                    <a:pt x="40" y="35"/>
                  </a:cubicBezTo>
                  <a:cubicBezTo>
                    <a:pt x="41" y="34"/>
                    <a:pt x="39" y="32"/>
                    <a:pt x="40" y="32"/>
                  </a:cubicBezTo>
                  <a:cubicBezTo>
                    <a:pt x="41" y="32"/>
                    <a:pt x="41" y="34"/>
                    <a:pt x="41" y="35"/>
                  </a:cubicBezTo>
                  <a:cubicBezTo>
                    <a:pt x="42" y="35"/>
                    <a:pt x="43" y="31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8"/>
                    <a:pt x="42" y="26"/>
                    <a:pt x="43" y="27"/>
                  </a:cubicBezTo>
                  <a:cubicBezTo>
                    <a:pt x="44" y="28"/>
                    <a:pt x="43" y="32"/>
                    <a:pt x="46" y="30"/>
                  </a:cubicBezTo>
                  <a:cubicBezTo>
                    <a:pt x="47" y="29"/>
                    <a:pt x="50" y="25"/>
                    <a:pt x="52" y="27"/>
                  </a:cubicBezTo>
                  <a:cubicBezTo>
                    <a:pt x="53" y="27"/>
                    <a:pt x="51" y="28"/>
                    <a:pt x="51" y="28"/>
                  </a:cubicBezTo>
                  <a:cubicBezTo>
                    <a:pt x="51" y="28"/>
                    <a:pt x="56" y="27"/>
                    <a:pt x="56" y="27"/>
                  </a:cubicBezTo>
                  <a:cubicBezTo>
                    <a:pt x="56" y="27"/>
                    <a:pt x="54" y="27"/>
                    <a:pt x="54" y="26"/>
                  </a:cubicBezTo>
                  <a:cubicBezTo>
                    <a:pt x="54" y="25"/>
                    <a:pt x="59" y="25"/>
                    <a:pt x="58" y="24"/>
                  </a:cubicBezTo>
                  <a:cubicBezTo>
                    <a:pt x="58" y="22"/>
                    <a:pt x="58" y="25"/>
                    <a:pt x="58" y="2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6" name="Freeform 602">
              <a:extLst>
                <a:ext uri="{FF2B5EF4-FFF2-40B4-BE49-F238E27FC236}">
                  <a16:creationId xmlns:a16="http://schemas.microsoft.com/office/drawing/2014/main" id="{BEB7072A-34CA-A54D-8E7D-B68A4649E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34" y="3767367"/>
              <a:ext cx="1455416" cy="758159"/>
            </a:xfrm>
            <a:custGeom>
              <a:avLst/>
              <a:gdLst>
                <a:gd name="T0" fmla="*/ 15 w 156"/>
                <a:gd name="T1" fmla="*/ 77 h 81"/>
                <a:gd name="T2" fmla="*/ 27 w 156"/>
                <a:gd name="T3" fmla="*/ 76 h 81"/>
                <a:gd name="T4" fmla="*/ 37 w 156"/>
                <a:gd name="T5" fmla="*/ 78 h 81"/>
                <a:gd name="T6" fmla="*/ 48 w 156"/>
                <a:gd name="T7" fmla="*/ 77 h 81"/>
                <a:gd name="T8" fmla="*/ 65 w 156"/>
                <a:gd name="T9" fmla="*/ 76 h 81"/>
                <a:gd name="T10" fmla="*/ 59 w 156"/>
                <a:gd name="T11" fmla="*/ 70 h 81"/>
                <a:gd name="T12" fmla="*/ 50 w 156"/>
                <a:gd name="T13" fmla="*/ 65 h 81"/>
                <a:gd name="T14" fmla="*/ 73 w 156"/>
                <a:gd name="T15" fmla="*/ 61 h 81"/>
                <a:gd name="T16" fmla="*/ 76 w 156"/>
                <a:gd name="T17" fmla="*/ 55 h 81"/>
                <a:gd name="T18" fmla="*/ 71 w 156"/>
                <a:gd name="T19" fmla="*/ 50 h 81"/>
                <a:gd name="T20" fmla="*/ 72 w 156"/>
                <a:gd name="T21" fmla="*/ 48 h 81"/>
                <a:gd name="T22" fmla="*/ 78 w 156"/>
                <a:gd name="T23" fmla="*/ 45 h 81"/>
                <a:gd name="T24" fmla="*/ 90 w 156"/>
                <a:gd name="T25" fmla="*/ 44 h 81"/>
                <a:gd name="T26" fmla="*/ 105 w 156"/>
                <a:gd name="T27" fmla="*/ 37 h 81"/>
                <a:gd name="T28" fmla="*/ 105 w 156"/>
                <a:gd name="T29" fmla="*/ 32 h 81"/>
                <a:gd name="T30" fmla="*/ 136 w 156"/>
                <a:gd name="T31" fmla="*/ 21 h 81"/>
                <a:gd name="T32" fmla="*/ 115 w 156"/>
                <a:gd name="T33" fmla="*/ 23 h 81"/>
                <a:gd name="T34" fmla="*/ 134 w 156"/>
                <a:gd name="T35" fmla="*/ 18 h 81"/>
                <a:gd name="T36" fmla="*/ 146 w 156"/>
                <a:gd name="T37" fmla="*/ 10 h 81"/>
                <a:gd name="T38" fmla="*/ 133 w 156"/>
                <a:gd name="T39" fmla="*/ 5 h 81"/>
                <a:gd name="T40" fmla="*/ 121 w 156"/>
                <a:gd name="T41" fmla="*/ 5 h 81"/>
                <a:gd name="T42" fmla="*/ 100 w 156"/>
                <a:gd name="T43" fmla="*/ 2 h 81"/>
                <a:gd name="T44" fmla="*/ 91 w 156"/>
                <a:gd name="T45" fmla="*/ 5 h 81"/>
                <a:gd name="T46" fmla="*/ 80 w 156"/>
                <a:gd name="T47" fmla="*/ 8 h 81"/>
                <a:gd name="T48" fmla="*/ 58 w 156"/>
                <a:gd name="T49" fmla="*/ 4 h 81"/>
                <a:gd name="T50" fmla="*/ 52 w 156"/>
                <a:gd name="T51" fmla="*/ 5 h 81"/>
                <a:gd name="T52" fmla="*/ 46 w 156"/>
                <a:gd name="T53" fmla="*/ 10 h 81"/>
                <a:gd name="T54" fmla="*/ 45 w 156"/>
                <a:gd name="T55" fmla="*/ 12 h 81"/>
                <a:gd name="T56" fmla="*/ 31 w 156"/>
                <a:gd name="T57" fmla="*/ 10 h 81"/>
                <a:gd name="T58" fmla="*/ 34 w 156"/>
                <a:gd name="T59" fmla="*/ 16 h 81"/>
                <a:gd name="T60" fmla="*/ 23 w 156"/>
                <a:gd name="T61" fmla="*/ 16 h 81"/>
                <a:gd name="T62" fmla="*/ 5 w 156"/>
                <a:gd name="T63" fmla="*/ 17 h 81"/>
                <a:gd name="T64" fmla="*/ 11 w 156"/>
                <a:gd name="T65" fmla="*/ 21 h 81"/>
                <a:gd name="T66" fmla="*/ 13 w 156"/>
                <a:gd name="T67" fmla="*/ 26 h 81"/>
                <a:gd name="T68" fmla="*/ 23 w 156"/>
                <a:gd name="T69" fmla="*/ 27 h 81"/>
                <a:gd name="T70" fmla="*/ 20 w 156"/>
                <a:gd name="T71" fmla="*/ 31 h 81"/>
                <a:gd name="T72" fmla="*/ 26 w 156"/>
                <a:gd name="T73" fmla="*/ 30 h 81"/>
                <a:gd name="T74" fmla="*/ 42 w 156"/>
                <a:gd name="T75" fmla="*/ 30 h 81"/>
                <a:gd name="T76" fmla="*/ 52 w 156"/>
                <a:gd name="T77" fmla="*/ 31 h 81"/>
                <a:gd name="T78" fmla="*/ 73 w 156"/>
                <a:gd name="T79" fmla="*/ 21 h 81"/>
                <a:gd name="T80" fmla="*/ 60 w 156"/>
                <a:gd name="T81" fmla="*/ 31 h 81"/>
                <a:gd name="T82" fmla="*/ 44 w 156"/>
                <a:gd name="T83" fmla="*/ 35 h 81"/>
                <a:gd name="T84" fmla="*/ 58 w 156"/>
                <a:gd name="T85" fmla="*/ 42 h 81"/>
                <a:gd name="T86" fmla="*/ 32 w 156"/>
                <a:gd name="T87" fmla="*/ 39 h 81"/>
                <a:gd name="T88" fmla="*/ 42 w 156"/>
                <a:gd name="T89" fmla="*/ 50 h 81"/>
                <a:gd name="T90" fmla="*/ 44 w 156"/>
                <a:gd name="T91" fmla="*/ 52 h 81"/>
                <a:gd name="T92" fmla="*/ 30 w 156"/>
                <a:gd name="T93" fmla="*/ 52 h 81"/>
                <a:gd name="T94" fmla="*/ 27 w 156"/>
                <a:gd name="T95" fmla="*/ 59 h 81"/>
                <a:gd name="T96" fmla="*/ 36 w 156"/>
                <a:gd name="T97" fmla="*/ 57 h 81"/>
                <a:gd name="T98" fmla="*/ 34 w 156"/>
                <a:gd name="T99" fmla="*/ 60 h 81"/>
                <a:gd name="T100" fmla="*/ 37 w 156"/>
                <a:gd name="T101" fmla="*/ 65 h 81"/>
                <a:gd name="T102" fmla="*/ 38 w 156"/>
                <a:gd name="T103" fmla="*/ 68 h 81"/>
                <a:gd name="T104" fmla="*/ 19 w 156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81">
                  <a:moveTo>
                    <a:pt x="26" y="70"/>
                  </a:moveTo>
                  <a:cubicBezTo>
                    <a:pt x="22" y="70"/>
                    <a:pt x="17" y="70"/>
                    <a:pt x="13" y="71"/>
                  </a:cubicBezTo>
                  <a:cubicBezTo>
                    <a:pt x="11" y="72"/>
                    <a:pt x="11" y="75"/>
                    <a:pt x="12" y="76"/>
                  </a:cubicBezTo>
                  <a:cubicBezTo>
                    <a:pt x="13" y="77"/>
                    <a:pt x="15" y="78"/>
                    <a:pt x="15" y="77"/>
                  </a:cubicBezTo>
                  <a:cubicBezTo>
                    <a:pt x="17" y="77"/>
                    <a:pt x="16" y="76"/>
                    <a:pt x="17" y="75"/>
                  </a:cubicBezTo>
                  <a:cubicBezTo>
                    <a:pt x="17" y="75"/>
                    <a:pt x="17" y="78"/>
                    <a:pt x="17" y="78"/>
                  </a:cubicBezTo>
                  <a:cubicBezTo>
                    <a:pt x="19" y="78"/>
                    <a:pt x="22" y="78"/>
                    <a:pt x="24" y="78"/>
                  </a:cubicBezTo>
                  <a:cubicBezTo>
                    <a:pt x="26" y="78"/>
                    <a:pt x="26" y="76"/>
                    <a:pt x="27" y="76"/>
                  </a:cubicBezTo>
                  <a:cubicBezTo>
                    <a:pt x="29" y="76"/>
                    <a:pt x="27" y="78"/>
                    <a:pt x="27" y="78"/>
                  </a:cubicBezTo>
                  <a:cubicBezTo>
                    <a:pt x="27" y="78"/>
                    <a:pt x="37" y="79"/>
                    <a:pt x="37" y="78"/>
                  </a:cubicBezTo>
                  <a:cubicBezTo>
                    <a:pt x="37" y="78"/>
                    <a:pt x="35" y="77"/>
                    <a:pt x="34" y="76"/>
                  </a:cubicBezTo>
                  <a:cubicBezTo>
                    <a:pt x="34" y="76"/>
                    <a:pt x="38" y="77"/>
                    <a:pt x="37" y="78"/>
                  </a:cubicBezTo>
                  <a:cubicBezTo>
                    <a:pt x="38" y="77"/>
                    <a:pt x="37" y="76"/>
                    <a:pt x="38" y="76"/>
                  </a:cubicBezTo>
                  <a:cubicBezTo>
                    <a:pt x="38" y="76"/>
                    <a:pt x="40" y="77"/>
                    <a:pt x="41" y="77"/>
                  </a:cubicBezTo>
                  <a:cubicBezTo>
                    <a:pt x="43" y="79"/>
                    <a:pt x="41" y="76"/>
                    <a:pt x="42" y="75"/>
                  </a:cubicBezTo>
                  <a:cubicBezTo>
                    <a:pt x="42" y="75"/>
                    <a:pt x="48" y="78"/>
                    <a:pt x="48" y="77"/>
                  </a:cubicBezTo>
                  <a:cubicBezTo>
                    <a:pt x="48" y="76"/>
                    <a:pt x="46" y="76"/>
                    <a:pt x="46" y="75"/>
                  </a:cubicBezTo>
                  <a:cubicBezTo>
                    <a:pt x="46" y="75"/>
                    <a:pt x="53" y="76"/>
                    <a:pt x="53" y="76"/>
                  </a:cubicBezTo>
                  <a:cubicBezTo>
                    <a:pt x="57" y="76"/>
                    <a:pt x="52" y="79"/>
                    <a:pt x="52" y="80"/>
                  </a:cubicBezTo>
                  <a:cubicBezTo>
                    <a:pt x="52" y="81"/>
                    <a:pt x="64" y="76"/>
                    <a:pt x="65" y="76"/>
                  </a:cubicBezTo>
                  <a:cubicBezTo>
                    <a:pt x="67" y="76"/>
                    <a:pt x="72" y="73"/>
                    <a:pt x="68" y="72"/>
                  </a:cubicBezTo>
                  <a:cubicBezTo>
                    <a:pt x="66" y="71"/>
                    <a:pt x="63" y="73"/>
                    <a:pt x="61" y="72"/>
                  </a:cubicBezTo>
                  <a:cubicBezTo>
                    <a:pt x="61" y="72"/>
                    <a:pt x="63" y="70"/>
                    <a:pt x="63" y="70"/>
                  </a:cubicBezTo>
                  <a:cubicBezTo>
                    <a:pt x="63" y="69"/>
                    <a:pt x="60" y="70"/>
                    <a:pt x="59" y="70"/>
                  </a:cubicBezTo>
                  <a:cubicBezTo>
                    <a:pt x="57" y="70"/>
                    <a:pt x="56" y="68"/>
                    <a:pt x="54" y="68"/>
                  </a:cubicBezTo>
                  <a:cubicBezTo>
                    <a:pt x="53" y="69"/>
                    <a:pt x="50" y="70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2" y="68"/>
                    <a:pt x="50" y="66"/>
                    <a:pt x="50" y="65"/>
                  </a:cubicBezTo>
                  <a:cubicBezTo>
                    <a:pt x="50" y="67"/>
                    <a:pt x="59" y="68"/>
                    <a:pt x="60" y="68"/>
                  </a:cubicBezTo>
                  <a:cubicBezTo>
                    <a:pt x="61" y="68"/>
                    <a:pt x="63" y="68"/>
                    <a:pt x="65" y="68"/>
                  </a:cubicBezTo>
                  <a:cubicBezTo>
                    <a:pt x="67" y="68"/>
                    <a:pt x="69" y="65"/>
                    <a:pt x="68" y="64"/>
                  </a:cubicBezTo>
                  <a:cubicBezTo>
                    <a:pt x="65" y="61"/>
                    <a:pt x="71" y="61"/>
                    <a:pt x="73" y="61"/>
                  </a:cubicBezTo>
                  <a:cubicBezTo>
                    <a:pt x="74" y="61"/>
                    <a:pt x="79" y="61"/>
                    <a:pt x="80" y="60"/>
                  </a:cubicBezTo>
                  <a:cubicBezTo>
                    <a:pt x="80" y="60"/>
                    <a:pt x="75" y="58"/>
                    <a:pt x="75" y="58"/>
                  </a:cubicBezTo>
                  <a:cubicBezTo>
                    <a:pt x="77" y="57"/>
                    <a:pt x="81" y="59"/>
                    <a:pt x="82" y="57"/>
                  </a:cubicBezTo>
                  <a:cubicBezTo>
                    <a:pt x="83" y="56"/>
                    <a:pt x="77" y="55"/>
                    <a:pt x="76" y="55"/>
                  </a:cubicBezTo>
                  <a:cubicBezTo>
                    <a:pt x="77" y="55"/>
                    <a:pt x="84" y="54"/>
                    <a:pt x="85" y="53"/>
                  </a:cubicBezTo>
                  <a:cubicBezTo>
                    <a:pt x="87" y="52"/>
                    <a:pt x="77" y="50"/>
                    <a:pt x="77" y="51"/>
                  </a:cubicBezTo>
                  <a:cubicBezTo>
                    <a:pt x="77" y="50"/>
                    <a:pt x="79" y="50"/>
                    <a:pt x="79" y="50"/>
                  </a:cubicBezTo>
                  <a:cubicBezTo>
                    <a:pt x="79" y="49"/>
                    <a:pt x="72" y="50"/>
                    <a:pt x="71" y="50"/>
                  </a:cubicBezTo>
                  <a:cubicBezTo>
                    <a:pt x="69" y="50"/>
                    <a:pt x="68" y="51"/>
                    <a:pt x="66" y="52"/>
                  </a:cubicBezTo>
                  <a:cubicBezTo>
                    <a:pt x="67" y="52"/>
                    <a:pt x="70" y="49"/>
                    <a:pt x="68" y="49"/>
                  </a:cubicBezTo>
                  <a:cubicBezTo>
                    <a:pt x="68" y="49"/>
                    <a:pt x="64" y="49"/>
                    <a:pt x="64" y="48"/>
                  </a:cubicBezTo>
                  <a:cubicBezTo>
                    <a:pt x="64" y="48"/>
                    <a:pt x="71" y="48"/>
                    <a:pt x="72" y="48"/>
                  </a:cubicBezTo>
                  <a:cubicBezTo>
                    <a:pt x="71" y="48"/>
                    <a:pt x="68" y="47"/>
                    <a:pt x="68" y="47"/>
                  </a:cubicBezTo>
                  <a:cubicBezTo>
                    <a:pt x="69" y="46"/>
                    <a:pt x="72" y="48"/>
                    <a:pt x="74" y="47"/>
                  </a:cubicBezTo>
                  <a:cubicBezTo>
                    <a:pt x="73" y="47"/>
                    <a:pt x="69" y="46"/>
                    <a:pt x="69" y="46"/>
                  </a:cubicBezTo>
                  <a:cubicBezTo>
                    <a:pt x="69" y="45"/>
                    <a:pt x="77" y="46"/>
                    <a:pt x="78" y="45"/>
                  </a:cubicBezTo>
                  <a:cubicBezTo>
                    <a:pt x="78" y="45"/>
                    <a:pt x="75" y="44"/>
                    <a:pt x="75" y="44"/>
                  </a:cubicBezTo>
                  <a:cubicBezTo>
                    <a:pt x="74" y="44"/>
                    <a:pt x="77" y="44"/>
                    <a:pt x="77" y="44"/>
                  </a:cubicBezTo>
                  <a:cubicBezTo>
                    <a:pt x="79" y="45"/>
                    <a:pt x="80" y="46"/>
                    <a:pt x="82" y="46"/>
                  </a:cubicBezTo>
                  <a:cubicBezTo>
                    <a:pt x="84" y="46"/>
                    <a:pt x="87" y="45"/>
                    <a:pt x="90" y="44"/>
                  </a:cubicBezTo>
                  <a:cubicBezTo>
                    <a:pt x="98" y="43"/>
                    <a:pt x="85" y="42"/>
                    <a:pt x="84" y="40"/>
                  </a:cubicBezTo>
                  <a:cubicBezTo>
                    <a:pt x="84" y="39"/>
                    <a:pt x="93" y="40"/>
                    <a:pt x="94" y="41"/>
                  </a:cubicBezTo>
                  <a:cubicBezTo>
                    <a:pt x="96" y="42"/>
                    <a:pt x="97" y="42"/>
                    <a:pt x="100" y="41"/>
                  </a:cubicBezTo>
                  <a:cubicBezTo>
                    <a:pt x="101" y="41"/>
                    <a:pt x="106" y="39"/>
                    <a:pt x="105" y="37"/>
                  </a:cubicBezTo>
                  <a:cubicBezTo>
                    <a:pt x="105" y="36"/>
                    <a:pt x="94" y="41"/>
                    <a:pt x="97" y="36"/>
                  </a:cubicBezTo>
                  <a:cubicBezTo>
                    <a:pt x="96" y="37"/>
                    <a:pt x="101" y="37"/>
                    <a:pt x="101" y="37"/>
                  </a:cubicBezTo>
                  <a:cubicBezTo>
                    <a:pt x="104" y="37"/>
                    <a:pt x="106" y="36"/>
                    <a:pt x="108" y="36"/>
                  </a:cubicBezTo>
                  <a:cubicBezTo>
                    <a:pt x="108" y="35"/>
                    <a:pt x="105" y="32"/>
                    <a:pt x="105" y="32"/>
                  </a:cubicBezTo>
                  <a:cubicBezTo>
                    <a:pt x="106" y="32"/>
                    <a:pt x="107" y="33"/>
                    <a:pt x="107" y="34"/>
                  </a:cubicBezTo>
                  <a:cubicBezTo>
                    <a:pt x="108" y="35"/>
                    <a:pt x="110" y="34"/>
                    <a:pt x="111" y="34"/>
                  </a:cubicBezTo>
                  <a:cubicBezTo>
                    <a:pt x="114" y="32"/>
                    <a:pt x="116" y="30"/>
                    <a:pt x="119" y="29"/>
                  </a:cubicBezTo>
                  <a:cubicBezTo>
                    <a:pt x="121" y="28"/>
                    <a:pt x="136" y="22"/>
                    <a:pt x="136" y="21"/>
                  </a:cubicBezTo>
                  <a:cubicBezTo>
                    <a:pt x="136" y="20"/>
                    <a:pt x="123" y="23"/>
                    <a:pt x="122" y="23"/>
                  </a:cubicBezTo>
                  <a:cubicBezTo>
                    <a:pt x="119" y="24"/>
                    <a:pt x="116" y="24"/>
                    <a:pt x="112" y="25"/>
                  </a:cubicBezTo>
                  <a:cubicBezTo>
                    <a:pt x="112" y="25"/>
                    <a:pt x="108" y="25"/>
                    <a:pt x="108" y="25"/>
                  </a:cubicBezTo>
                  <a:cubicBezTo>
                    <a:pt x="108" y="24"/>
                    <a:pt x="114" y="24"/>
                    <a:pt x="115" y="23"/>
                  </a:cubicBezTo>
                  <a:cubicBezTo>
                    <a:pt x="116" y="23"/>
                    <a:pt x="123" y="22"/>
                    <a:pt x="123" y="21"/>
                  </a:cubicBezTo>
                  <a:cubicBezTo>
                    <a:pt x="123" y="22"/>
                    <a:pt x="113" y="20"/>
                    <a:pt x="114" y="19"/>
                  </a:cubicBezTo>
                  <a:cubicBezTo>
                    <a:pt x="114" y="19"/>
                    <a:pt x="126" y="20"/>
                    <a:pt x="127" y="19"/>
                  </a:cubicBezTo>
                  <a:cubicBezTo>
                    <a:pt x="129" y="19"/>
                    <a:pt x="132" y="18"/>
                    <a:pt x="134" y="18"/>
                  </a:cubicBezTo>
                  <a:cubicBezTo>
                    <a:pt x="135" y="18"/>
                    <a:pt x="137" y="18"/>
                    <a:pt x="138" y="18"/>
                  </a:cubicBezTo>
                  <a:cubicBezTo>
                    <a:pt x="142" y="17"/>
                    <a:pt x="146" y="16"/>
                    <a:pt x="149" y="15"/>
                  </a:cubicBezTo>
                  <a:cubicBezTo>
                    <a:pt x="149" y="15"/>
                    <a:pt x="156" y="11"/>
                    <a:pt x="153" y="10"/>
                  </a:cubicBezTo>
                  <a:cubicBezTo>
                    <a:pt x="151" y="10"/>
                    <a:pt x="148" y="10"/>
                    <a:pt x="146" y="10"/>
                  </a:cubicBezTo>
                  <a:cubicBezTo>
                    <a:pt x="145" y="9"/>
                    <a:pt x="143" y="10"/>
                    <a:pt x="143" y="9"/>
                  </a:cubicBezTo>
                  <a:cubicBezTo>
                    <a:pt x="143" y="7"/>
                    <a:pt x="141" y="7"/>
                    <a:pt x="141" y="5"/>
                  </a:cubicBezTo>
                  <a:cubicBezTo>
                    <a:pt x="141" y="5"/>
                    <a:pt x="137" y="6"/>
                    <a:pt x="136" y="6"/>
                  </a:cubicBezTo>
                  <a:cubicBezTo>
                    <a:pt x="135" y="5"/>
                    <a:pt x="134" y="3"/>
                    <a:pt x="133" y="5"/>
                  </a:cubicBezTo>
                  <a:cubicBezTo>
                    <a:pt x="133" y="5"/>
                    <a:pt x="127" y="6"/>
                    <a:pt x="126" y="6"/>
                  </a:cubicBezTo>
                  <a:cubicBezTo>
                    <a:pt x="124" y="7"/>
                    <a:pt x="122" y="7"/>
                    <a:pt x="120" y="7"/>
                  </a:cubicBezTo>
                  <a:cubicBezTo>
                    <a:pt x="120" y="7"/>
                    <a:pt x="116" y="7"/>
                    <a:pt x="116" y="7"/>
                  </a:cubicBezTo>
                  <a:cubicBezTo>
                    <a:pt x="116" y="6"/>
                    <a:pt x="120" y="6"/>
                    <a:pt x="121" y="5"/>
                  </a:cubicBezTo>
                  <a:cubicBezTo>
                    <a:pt x="123" y="5"/>
                    <a:pt x="125" y="4"/>
                    <a:pt x="126" y="3"/>
                  </a:cubicBezTo>
                  <a:cubicBezTo>
                    <a:pt x="124" y="6"/>
                    <a:pt x="103" y="0"/>
                    <a:pt x="102" y="2"/>
                  </a:cubicBezTo>
                  <a:cubicBezTo>
                    <a:pt x="102" y="3"/>
                    <a:pt x="104" y="3"/>
                    <a:pt x="105" y="4"/>
                  </a:cubicBezTo>
                  <a:cubicBezTo>
                    <a:pt x="105" y="5"/>
                    <a:pt x="100" y="2"/>
                    <a:pt x="100" y="2"/>
                  </a:cubicBezTo>
                  <a:cubicBezTo>
                    <a:pt x="98" y="1"/>
                    <a:pt x="95" y="2"/>
                    <a:pt x="94" y="2"/>
                  </a:cubicBezTo>
                  <a:cubicBezTo>
                    <a:pt x="93" y="2"/>
                    <a:pt x="90" y="2"/>
                    <a:pt x="91" y="3"/>
                  </a:cubicBezTo>
                  <a:cubicBezTo>
                    <a:pt x="92" y="4"/>
                    <a:pt x="94" y="7"/>
                    <a:pt x="95" y="6"/>
                  </a:cubicBezTo>
                  <a:cubicBezTo>
                    <a:pt x="95" y="7"/>
                    <a:pt x="91" y="6"/>
                    <a:pt x="91" y="5"/>
                  </a:cubicBezTo>
                  <a:cubicBezTo>
                    <a:pt x="88" y="5"/>
                    <a:pt x="87" y="2"/>
                    <a:pt x="85" y="2"/>
                  </a:cubicBezTo>
                  <a:cubicBezTo>
                    <a:pt x="81" y="2"/>
                    <a:pt x="78" y="2"/>
                    <a:pt x="75" y="2"/>
                  </a:cubicBezTo>
                  <a:cubicBezTo>
                    <a:pt x="70" y="3"/>
                    <a:pt x="73" y="4"/>
                    <a:pt x="76" y="5"/>
                  </a:cubicBezTo>
                  <a:cubicBezTo>
                    <a:pt x="77" y="6"/>
                    <a:pt x="79" y="7"/>
                    <a:pt x="80" y="8"/>
                  </a:cubicBezTo>
                  <a:cubicBezTo>
                    <a:pt x="80" y="8"/>
                    <a:pt x="77" y="10"/>
                    <a:pt x="77" y="10"/>
                  </a:cubicBezTo>
                  <a:cubicBezTo>
                    <a:pt x="76" y="10"/>
                    <a:pt x="78" y="9"/>
                    <a:pt x="78" y="9"/>
                  </a:cubicBezTo>
                  <a:cubicBezTo>
                    <a:pt x="78" y="8"/>
                    <a:pt x="71" y="4"/>
                    <a:pt x="70" y="4"/>
                  </a:cubicBezTo>
                  <a:cubicBezTo>
                    <a:pt x="66" y="4"/>
                    <a:pt x="62" y="3"/>
                    <a:pt x="58" y="4"/>
                  </a:cubicBezTo>
                  <a:cubicBezTo>
                    <a:pt x="58" y="4"/>
                    <a:pt x="60" y="6"/>
                    <a:pt x="61" y="6"/>
                  </a:cubicBezTo>
                  <a:cubicBezTo>
                    <a:pt x="62" y="6"/>
                    <a:pt x="64" y="7"/>
                    <a:pt x="66" y="6"/>
                  </a:cubicBezTo>
                  <a:cubicBezTo>
                    <a:pt x="64" y="7"/>
                    <a:pt x="61" y="8"/>
                    <a:pt x="59" y="7"/>
                  </a:cubicBezTo>
                  <a:cubicBezTo>
                    <a:pt x="58" y="7"/>
                    <a:pt x="51" y="4"/>
                    <a:pt x="52" y="5"/>
                  </a:cubicBezTo>
                  <a:cubicBezTo>
                    <a:pt x="52" y="4"/>
                    <a:pt x="57" y="10"/>
                    <a:pt x="53" y="9"/>
                  </a:cubicBezTo>
                  <a:cubicBezTo>
                    <a:pt x="52" y="8"/>
                    <a:pt x="49" y="7"/>
                    <a:pt x="47" y="8"/>
                  </a:cubicBezTo>
                  <a:cubicBezTo>
                    <a:pt x="48" y="8"/>
                    <a:pt x="51" y="9"/>
                    <a:pt x="51" y="9"/>
                  </a:cubicBezTo>
                  <a:cubicBezTo>
                    <a:pt x="50" y="10"/>
                    <a:pt x="46" y="8"/>
                    <a:pt x="46" y="10"/>
                  </a:cubicBezTo>
                  <a:cubicBezTo>
                    <a:pt x="46" y="11"/>
                    <a:pt x="50" y="12"/>
                    <a:pt x="51" y="13"/>
                  </a:cubicBezTo>
                  <a:cubicBezTo>
                    <a:pt x="54" y="13"/>
                    <a:pt x="61" y="14"/>
                    <a:pt x="61" y="17"/>
                  </a:cubicBezTo>
                  <a:cubicBezTo>
                    <a:pt x="61" y="16"/>
                    <a:pt x="54" y="15"/>
                    <a:pt x="52" y="14"/>
                  </a:cubicBezTo>
                  <a:cubicBezTo>
                    <a:pt x="50" y="14"/>
                    <a:pt x="47" y="11"/>
                    <a:pt x="45" y="12"/>
                  </a:cubicBezTo>
                  <a:cubicBezTo>
                    <a:pt x="45" y="12"/>
                    <a:pt x="48" y="14"/>
                    <a:pt x="48" y="14"/>
                  </a:cubicBezTo>
                  <a:cubicBezTo>
                    <a:pt x="48" y="14"/>
                    <a:pt x="45" y="15"/>
                    <a:pt x="45" y="14"/>
                  </a:cubicBezTo>
                  <a:cubicBezTo>
                    <a:pt x="43" y="13"/>
                    <a:pt x="42" y="12"/>
                    <a:pt x="40" y="11"/>
                  </a:cubicBezTo>
                  <a:cubicBezTo>
                    <a:pt x="39" y="10"/>
                    <a:pt x="31" y="10"/>
                    <a:pt x="31" y="10"/>
                  </a:cubicBezTo>
                  <a:cubicBezTo>
                    <a:pt x="31" y="11"/>
                    <a:pt x="34" y="11"/>
                    <a:pt x="31" y="12"/>
                  </a:cubicBezTo>
                  <a:cubicBezTo>
                    <a:pt x="30" y="12"/>
                    <a:pt x="25" y="14"/>
                    <a:pt x="25" y="14"/>
                  </a:cubicBezTo>
                  <a:cubicBezTo>
                    <a:pt x="26" y="14"/>
                    <a:pt x="29" y="13"/>
                    <a:pt x="29" y="13"/>
                  </a:cubicBezTo>
                  <a:cubicBezTo>
                    <a:pt x="30" y="14"/>
                    <a:pt x="34" y="16"/>
                    <a:pt x="34" y="16"/>
                  </a:cubicBezTo>
                  <a:cubicBezTo>
                    <a:pt x="34" y="16"/>
                    <a:pt x="31" y="15"/>
                    <a:pt x="31" y="16"/>
                  </a:cubicBezTo>
                  <a:cubicBezTo>
                    <a:pt x="31" y="16"/>
                    <a:pt x="32" y="19"/>
                    <a:pt x="30" y="17"/>
                  </a:cubicBezTo>
                  <a:cubicBezTo>
                    <a:pt x="29" y="16"/>
                    <a:pt x="28" y="14"/>
                    <a:pt x="26" y="15"/>
                  </a:cubicBezTo>
                  <a:cubicBezTo>
                    <a:pt x="25" y="15"/>
                    <a:pt x="24" y="17"/>
                    <a:pt x="23" y="16"/>
                  </a:cubicBezTo>
                  <a:cubicBezTo>
                    <a:pt x="22" y="15"/>
                    <a:pt x="21" y="14"/>
                    <a:pt x="19" y="14"/>
                  </a:cubicBezTo>
                  <a:cubicBezTo>
                    <a:pt x="18" y="14"/>
                    <a:pt x="15" y="15"/>
                    <a:pt x="14" y="16"/>
                  </a:cubicBezTo>
                  <a:cubicBezTo>
                    <a:pt x="12" y="17"/>
                    <a:pt x="13" y="18"/>
                    <a:pt x="10" y="17"/>
                  </a:cubicBezTo>
                  <a:cubicBezTo>
                    <a:pt x="8" y="16"/>
                    <a:pt x="7" y="17"/>
                    <a:pt x="5" y="17"/>
                  </a:cubicBezTo>
                  <a:cubicBezTo>
                    <a:pt x="4" y="18"/>
                    <a:pt x="0" y="18"/>
                    <a:pt x="0" y="19"/>
                  </a:cubicBezTo>
                  <a:cubicBezTo>
                    <a:pt x="0" y="21"/>
                    <a:pt x="9" y="19"/>
                    <a:pt x="9" y="20"/>
                  </a:cubicBezTo>
                  <a:cubicBezTo>
                    <a:pt x="9" y="21"/>
                    <a:pt x="6" y="21"/>
                    <a:pt x="5" y="22"/>
                  </a:cubicBezTo>
                  <a:cubicBezTo>
                    <a:pt x="5" y="21"/>
                    <a:pt x="10" y="21"/>
                    <a:pt x="11" y="21"/>
                  </a:cubicBezTo>
                  <a:cubicBezTo>
                    <a:pt x="12" y="21"/>
                    <a:pt x="17" y="21"/>
                    <a:pt x="17" y="21"/>
                  </a:cubicBezTo>
                  <a:cubicBezTo>
                    <a:pt x="17" y="21"/>
                    <a:pt x="15" y="22"/>
                    <a:pt x="14" y="22"/>
                  </a:cubicBezTo>
                  <a:cubicBezTo>
                    <a:pt x="12" y="22"/>
                    <a:pt x="11" y="22"/>
                    <a:pt x="9" y="24"/>
                  </a:cubicBezTo>
                  <a:cubicBezTo>
                    <a:pt x="5" y="26"/>
                    <a:pt x="12" y="26"/>
                    <a:pt x="13" y="26"/>
                  </a:cubicBezTo>
                  <a:cubicBezTo>
                    <a:pt x="17" y="27"/>
                    <a:pt x="20" y="27"/>
                    <a:pt x="24" y="26"/>
                  </a:cubicBezTo>
                  <a:cubicBezTo>
                    <a:pt x="26" y="25"/>
                    <a:pt x="31" y="22"/>
                    <a:pt x="34" y="24"/>
                  </a:cubicBezTo>
                  <a:cubicBezTo>
                    <a:pt x="34" y="24"/>
                    <a:pt x="29" y="26"/>
                    <a:pt x="29" y="26"/>
                  </a:cubicBezTo>
                  <a:cubicBezTo>
                    <a:pt x="27" y="26"/>
                    <a:pt x="25" y="26"/>
                    <a:pt x="23" y="27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6" y="28"/>
                    <a:pt x="14" y="27"/>
                    <a:pt x="12" y="28"/>
                  </a:cubicBezTo>
                  <a:cubicBezTo>
                    <a:pt x="13" y="28"/>
                    <a:pt x="16" y="29"/>
                    <a:pt x="16" y="29"/>
                  </a:cubicBezTo>
                  <a:cubicBezTo>
                    <a:pt x="17" y="30"/>
                    <a:pt x="18" y="31"/>
                    <a:pt x="20" y="31"/>
                  </a:cubicBezTo>
                  <a:cubicBezTo>
                    <a:pt x="24" y="31"/>
                    <a:pt x="26" y="28"/>
                    <a:pt x="30" y="27"/>
                  </a:cubicBezTo>
                  <a:cubicBezTo>
                    <a:pt x="31" y="27"/>
                    <a:pt x="44" y="26"/>
                    <a:pt x="44" y="25"/>
                  </a:cubicBezTo>
                  <a:cubicBezTo>
                    <a:pt x="44" y="26"/>
                    <a:pt x="38" y="26"/>
                    <a:pt x="37" y="26"/>
                  </a:cubicBezTo>
                  <a:cubicBezTo>
                    <a:pt x="34" y="27"/>
                    <a:pt x="29" y="28"/>
                    <a:pt x="26" y="30"/>
                  </a:cubicBezTo>
                  <a:cubicBezTo>
                    <a:pt x="23" y="33"/>
                    <a:pt x="32" y="32"/>
                    <a:pt x="33" y="32"/>
                  </a:cubicBezTo>
                  <a:cubicBezTo>
                    <a:pt x="35" y="32"/>
                    <a:pt x="37" y="33"/>
                    <a:pt x="39" y="31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3" y="30"/>
                    <a:pt x="48" y="28"/>
                    <a:pt x="50" y="29"/>
                  </a:cubicBezTo>
                  <a:cubicBezTo>
                    <a:pt x="49" y="28"/>
                    <a:pt x="44" y="32"/>
                    <a:pt x="43" y="32"/>
                  </a:cubicBezTo>
                  <a:cubicBezTo>
                    <a:pt x="44" y="33"/>
                    <a:pt x="50" y="31"/>
                    <a:pt x="52" y="31"/>
                  </a:cubicBezTo>
                  <a:cubicBezTo>
                    <a:pt x="55" y="31"/>
                    <a:pt x="58" y="30"/>
                    <a:pt x="61" y="28"/>
                  </a:cubicBezTo>
                  <a:cubicBezTo>
                    <a:pt x="62" y="27"/>
                    <a:pt x="62" y="25"/>
                    <a:pt x="62" y="25"/>
                  </a:cubicBezTo>
                  <a:cubicBezTo>
                    <a:pt x="64" y="25"/>
                    <a:pt x="64" y="25"/>
                    <a:pt x="65" y="24"/>
                  </a:cubicBezTo>
                  <a:cubicBezTo>
                    <a:pt x="66" y="24"/>
                    <a:pt x="73" y="20"/>
                    <a:pt x="73" y="21"/>
                  </a:cubicBezTo>
                  <a:cubicBezTo>
                    <a:pt x="73" y="21"/>
                    <a:pt x="69" y="24"/>
                    <a:pt x="69" y="24"/>
                  </a:cubicBezTo>
                  <a:cubicBezTo>
                    <a:pt x="68" y="25"/>
                    <a:pt x="64" y="27"/>
                    <a:pt x="64" y="28"/>
                  </a:cubicBezTo>
                  <a:cubicBezTo>
                    <a:pt x="64" y="29"/>
                    <a:pt x="75" y="28"/>
                    <a:pt x="75" y="29"/>
                  </a:cubicBezTo>
                  <a:cubicBezTo>
                    <a:pt x="75" y="28"/>
                    <a:pt x="60" y="32"/>
                    <a:pt x="60" y="31"/>
                  </a:cubicBezTo>
                  <a:cubicBezTo>
                    <a:pt x="60" y="31"/>
                    <a:pt x="69" y="32"/>
                    <a:pt x="68" y="32"/>
                  </a:cubicBezTo>
                  <a:cubicBezTo>
                    <a:pt x="68" y="33"/>
                    <a:pt x="64" y="33"/>
                    <a:pt x="63" y="33"/>
                  </a:cubicBezTo>
                  <a:cubicBezTo>
                    <a:pt x="61" y="33"/>
                    <a:pt x="58" y="33"/>
                    <a:pt x="56" y="34"/>
                  </a:cubicBezTo>
                  <a:cubicBezTo>
                    <a:pt x="52" y="34"/>
                    <a:pt x="48" y="34"/>
                    <a:pt x="44" y="35"/>
                  </a:cubicBezTo>
                  <a:cubicBezTo>
                    <a:pt x="43" y="35"/>
                    <a:pt x="43" y="36"/>
                    <a:pt x="45" y="36"/>
                  </a:cubicBezTo>
                  <a:cubicBezTo>
                    <a:pt x="46" y="37"/>
                    <a:pt x="49" y="38"/>
                    <a:pt x="50" y="39"/>
                  </a:cubicBezTo>
                  <a:cubicBezTo>
                    <a:pt x="52" y="41"/>
                    <a:pt x="50" y="43"/>
                    <a:pt x="53" y="43"/>
                  </a:cubicBezTo>
                  <a:cubicBezTo>
                    <a:pt x="54" y="42"/>
                    <a:pt x="57" y="43"/>
                    <a:pt x="58" y="42"/>
                  </a:cubicBezTo>
                  <a:cubicBezTo>
                    <a:pt x="49" y="47"/>
                    <a:pt x="44" y="36"/>
                    <a:pt x="37" y="36"/>
                  </a:cubicBezTo>
                  <a:cubicBezTo>
                    <a:pt x="35" y="36"/>
                    <a:pt x="26" y="34"/>
                    <a:pt x="26" y="36"/>
                  </a:cubicBezTo>
                  <a:cubicBezTo>
                    <a:pt x="26" y="36"/>
                    <a:pt x="25" y="38"/>
                    <a:pt x="25" y="38"/>
                  </a:cubicBezTo>
                  <a:cubicBezTo>
                    <a:pt x="26" y="38"/>
                    <a:pt x="32" y="38"/>
                    <a:pt x="32" y="39"/>
                  </a:cubicBezTo>
                  <a:cubicBezTo>
                    <a:pt x="32" y="39"/>
                    <a:pt x="26" y="39"/>
                    <a:pt x="26" y="41"/>
                  </a:cubicBezTo>
                  <a:cubicBezTo>
                    <a:pt x="26" y="42"/>
                    <a:pt x="32" y="42"/>
                    <a:pt x="34" y="43"/>
                  </a:cubicBezTo>
                  <a:cubicBezTo>
                    <a:pt x="35" y="44"/>
                    <a:pt x="36" y="45"/>
                    <a:pt x="37" y="46"/>
                  </a:cubicBezTo>
                  <a:cubicBezTo>
                    <a:pt x="38" y="48"/>
                    <a:pt x="40" y="49"/>
                    <a:pt x="42" y="50"/>
                  </a:cubicBezTo>
                  <a:cubicBezTo>
                    <a:pt x="44" y="51"/>
                    <a:pt x="45" y="51"/>
                    <a:pt x="47" y="50"/>
                  </a:cubicBezTo>
                  <a:cubicBezTo>
                    <a:pt x="48" y="50"/>
                    <a:pt x="50" y="49"/>
                    <a:pt x="51" y="50"/>
                  </a:cubicBezTo>
                  <a:cubicBezTo>
                    <a:pt x="51" y="50"/>
                    <a:pt x="50" y="52"/>
                    <a:pt x="50" y="52"/>
                  </a:cubicBezTo>
                  <a:cubicBezTo>
                    <a:pt x="48" y="52"/>
                    <a:pt x="45" y="51"/>
                    <a:pt x="44" y="52"/>
                  </a:cubicBezTo>
                  <a:cubicBezTo>
                    <a:pt x="44" y="51"/>
                    <a:pt x="48" y="54"/>
                    <a:pt x="48" y="54"/>
                  </a:cubicBezTo>
                  <a:cubicBezTo>
                    <a:pt x="48" y="55"/>
                    <a:pt x="43" y="53"/>
                    <a:pt x="43" y="53"/>
                  </a:cubicBezTo>
                  <a:cubicBezTo>
                    <a:pt x="40" y="51"/>
                    <a:pt x="38" y="51"/>
                    <a:pt x="35" y="51"/>
                  </a:cubicBezTo>
                  <a:cubicBezTo>
                    <a:pt x="33" y="51"/>
                    <a:pt x="32" y="51"/>
                    <a:pt x="30" y="52"/>
                  </a:cubicBezTo>
                  <a:cubicBezTo>
                    <a:pt x="28" y="53"/>
                    <a:pt x="27" y="52"/>
                    <a:pt x="26" y="53"/>
                  </a:cubicBezTo>
                  <a:cubicBezTo>
                    <a:pt x="25" y="54"/>
                    <a:pt x="25" y="55"/>
                    <a:pt x="23" y="55"/>
                  </a:cubicBezTo>
                  <a:cubicBezTo>
                    <a:pt x="22" y="56"/>
                    <a:pt x="21" y="59"/>
                    <a:pt x="23" y="59"/>
                  </a:cubicBezTo>
                  <a:cubicBezTo>
                    <a:pt x="25" y="59"/>
                    <a:pt x="27" y="58"/>
                    <a:pt x="27" y="59"/>
                  </a:cubicBezTo>
                  <a:cubicBezTo>
                    <a:pt x="28" y="61"/>
                    <a:pt x="32" y="60"/>
                    <a:pt x="32" y="59"/>
                  </a:cubicBezTo>
                  <a:cubicBezTo>
                    <a:pt x="33" y="59"/>
                    <a:pt x="35" y="56"/>
                    <a:pt x="35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6" y="57"/>
                    <a:pt x="36" y="57"/>
                  </a:cubicBezTo>
                  <a:cubicBezTo>
                    <a:pt x="36" y="57"/>
                    <a:pt x="35" y="58"/>
                    <a:pt x="35" y="59"/>
                  </a:cubicBezTo>
                  <a:cubicBezTo>
                    <a:pt x="35" y="59"/>
                    <a:pt x="35" y="59"/>
                    <a:pt x="36" y="59"/>
                  </a:cubicBezTo>
                  <a:cubicBezTo>
                    <a:pt x="36" y="59"/>
                    <a:pt x="33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1" y="60"/>
                    <a:pt x="30" y="61"/>
                  </a:cubicBezTo>
                  <a:cubicBezTo>
                    <a:pt x="31" y="61"/>
                    <a:pt x="35" y="61"/>
                    <a:pt x="36" y="62"/>
                  </a:cubicBezTo>
                  <a:cubicBezTo>
                    <a:pt x="36" y="62"/>
                    <a:pt x="31" y="65"/>
                    <a:pt x="32" y="65"/>
                  </a:cubicBezTo>
                  <a:cubicBezTo>
                    <a:pt x="32" y="66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cubicBezTo>
                    <a:pt x="36" y="66"/>
                    <a:pt x="41" y="65"/>
                    <a:pt x="42" y="64"/>
                  </a:cubicBezTo>
                  <a:cubicBezTo>
                    <a:pt x="42" y="64"/>
                    <a:pt x="46" y="59"/>
                    <a:pt x="47" y="60"/>
                  </a:cubicBezTo>
                  <a:cubicBezTo>
                    <a:pt x="48" y="61"/>
                    <a:pt x="40" y="67"/>
                    <a:pt x="38" y="68"/>
                  </a:cubicBezTo>
                  <a:cubicBezTo>
                    <a:pt x="35" y="68"/>
                    <a:pt x="33" y="68"/>
                    <a:pt x="30" y="66"/>
                  </a:cubicBezTo>
                  <a:cubicBezTo>
                    <a:pt x="28" y="65"/>
                    <a:pt x="28" y="63"/>
                    <a:pt x="26" y="63"/>
                  </a:cubicBezTo>
                  <a:cubicBezTo>
                    <a:pt x="24" y="62"/>
                    <a:pt x="22" y="62"/>
                    <a:pt x="20" y="62"/>
                  </a:cubicBezTo>
                  <a:cubicBezTo>
                    <a:pt x="17" y="62"/>
                    <a:pt x="17" y="63"/>
                    <a:pt x="19" y="65"/>
                  </a:cubicBezTo>
                  <a:cubicBezTo>
                    <a:pt x="20" y="66"/>
                    <a:pt x="20" y="67"/>
                    <a:pt x="22" y="67"/>
                  </a:cubicBezTo>
                  <a:cubicBezTo>
                    <a:pt x="25" y="67"/>
                    <a:pt x="22" y="67"/>
                    <a:pt x="22" y="68"/>
                  </a:cubicBezTo>
                  <a:cubicBezTo>
                    <a:pt x="22" y="68"/>
                    <a:pt x="26" y="70"/>
                    <a:pt x="26" y="7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7" name="Freeform 604">
              <a:extLst>
                <a:ext uri="{FF2B5EF4-FFF2-40B4-BE49-F238E27FC236}">
                  <a16:creationId xmlns:a16="http://schemas.microsoft.com/office/drawing/2014/main" id="{4607EF9F-CE2B-7E4A-8203-18670DB15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466" y="4187857"/>
              <a:ext cx="130574" cy="47785"/>
            </a:xfrm>
            <a:custGeom>
              <a:avLst/>
              <a:gdLst>
                <a:gd name="T0" fmla="*/ 13 w 14"/>
                <a:gd name="T1" fmla="*/ 4 h 5"/>
                <a:gd name="T2" fmla="*/ 11 w 14"/>
                <a:gd name="T3" fmla="*/ 2 h 5"/>
                <a:gd name="T4" fmla="*/ 8 w 14"/>
                <a:gd name="T5" fmla="*/ 2 h 5"/>
                <a:gd name="T6" fmla="*/ 1 w 14"/>
                <a:gd name="T7" fmla="*/ 1 h 5"/>
                <a:gd name="T8" fmla="*/ 2 w 14"/>
                <a:gd name="T9" fmla="*/ 2 h 5"/>
                <a:gd name="T10" fmla="*/ 0 w 14"/>
                <a:gd name="T11" fmla="*/ 3 h 5"/>
                <a:gd name="T12" fmla="*/ 3 w 14"/>
                <a:gd name="T13" fmla="*/ 3 h 5"/>
                <a:gd name="T14" fmla="*/ 8 w 14"/>
                <a:gd name="T15" fmla="*/ 4 h 5"/>
                <a:gd name="T16" fmla="*/ 13 w 14"/>
                <a:gd name="T17" fmla="*/ 4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2" y="3"/>
                    <a:pt x="13" y="3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2"/>
                    <a:pt x="2" y="2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3"/>
                    <a:pt x="14" y="5"/>
                    <a:pt x="13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8" name="Freeform 605">
              <a:extLst>
                <a:ext uri="{FF2B5EF4-FFF2-40B4-BE49-F238E27FC236}">
                  <a16:creationId xmlns:a16="http://schemas.microsoft.com/office/drawing/2014/main" id="{50C43EF0-7DBD-1E46-8680-77A819D39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407" y="4226081"/>
              <a:ext cx="54142" cy="19114"/>
            </a:xfrm>
            <a:custGeom>
              <a:avLst/>
              <a:gdLst>
                <a:gd name="T0" fmla="*/ 5 w 6"/>
                <a:gd name="T1" fmla="*/ 1 h 2"/>
                <a:gd name="T2" fmla="*/ 2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4" y="2"/>
                    <a:pt x="0" y="0"/>
                    <a:pt x="2" y="0"/>
                  </a:cubicBezTo>
                  <a:cubicBezTo>
                    <a:pt x="3" y="0"/>
                    <a:pt x="6" y="1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39" name="Freeform 606">
              <a:extLst>
                <a:ext uri="{FF2B5EF4-FFF2-40B4-BE49-F238E27FC236}">
                  <a16:creationId xmlns:a16="http://schemas.microsoft.com/office/drawing/2014/main" id="{11FFC051-DB6D-804C-B20C-8B57637D1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446" y="4515968"/>
              <a:ext cx="54142" cy="28672"/>
            </a:xfrm>
            <a:custGeom>
              <a:avLst/>
              <a:gdLst>
                <a:gd name="T0" fmla="*/ 4 w 6"/>
                <a:gd name="T1" fmla="*/ 1 h 3"/>
                <a:gd name="T2" fmla="*/ 1 w 6"/>
                <a:gd name="T3" fmla="*/ 2 h 3"/>
                <a:gd name="T4" fmla="*/ 4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1"/>
                  </a:moveTo>
                  <a:cubicBezTo>
                    <a:pt x="3" y="0"/>
                    <a:pt x="0" y="2"/>
                    <a:pt x="1" y="2"/>
                  </a:cubicBezTo>
                  <a:cubicBezTo>
                    <a:pt x="2" y="3"/>
                    <a:pt x="6" y="1"/>
                    <a:pt x="4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0" name="Freeform 607">
              <a:extLst>
                <a:ext uri="{FF2B5EF4-FFF2-40B4-BE49-F238E27FC236}">
                  <a16:creationId xmlns:a16="http://schemas.microsoft.com/office/drawing/2014/main" id="{BDFA571D-2C3D-FC45-909B-46E045FEF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282" y="581567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4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3" y="0"/>
                    <a:pt x="0" y="4"/>
                    <a:pt x="1" y="4"/>
                  </a:cubicBezTo>
                  <a:cubicBezTo>
                    <a:pt x="1" y="4"/>
                    <a:pt x="5" y="1"/>
                    <a:pt x="4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1" name="Freeform 608">
              <a:extLst>
                <a:ext uri="{FF2B5EF4-FFF2-40B4-BE49-F238E27FC236}">
                  <a16:creationId xmlns:a16="http://schemas.microsoft.com/office/drawing/2014/main" id="{0593FFD7-4F06-0245-80C9-02678DCB9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164" y="5806113"/>
              <a:ext cx="9556" cy="955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2" name="Freeform 609">
              <a:extLst>
                <a:ext uri="{FF2B5EF4-FFF2-40B4-BE49-F238E27FC236}">
                  <a16:creationId xmlns:a16="http://schemas.microsoft.com/office/drawing/2014/main" id="{15C77C2C-ED56-6E45-A613-05EF2F69D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931" y="5815671"/>
              <a:ext cx="63695" cy="57338"/>
            </a:xfrm>
            <a:custGeom>
              <a:avLst/>
              <a:gdLst>
                <a:gd name="T0" fmla="*/ 5 w 7"/>
                <a:gd name="T1" fmla="*/ 2 h 6"/>
                <a:gd name="T2" fmla="*/ 1 w 7"/>
                <a:gd name="T3" fmla="*/ 2 h 6"/>
                <a:gd name="T4" fmla="*/ 5 w 7"/>
                <a:gd name="T5" fmla="*/ 2 h 6"/>
                <a:gd name="T6" fmla="*/ 5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5" y="2"/>
                  </a:moveTo>
                  <a:cubicBezTo>
                    <a:pt x="7" y="0"/>
                    <a:pt x="2" y="0"/>
                    <a:pt x="1" y="2"/>
                  </a:cubicBezTo>
                  <a:cubicBezTo>
                    <a:pt x="0" y="3"/>
                    <a:pt x="4" y="5"/>
                    <a:pt x="5" y="2"/>
                  </a:cubicBezTo>
                  <a:cubicBezTo>
                    <a:pt x="6" y="1"/>
                    <a:pt x="3" y="6"/>
                    <a:pt x="5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3" name="Freeform 610">
              <a:extLst>
                <a:ext uri="{FF2B5EF4-FFF2-40B4-BE49-F238E27FC236}">
                  <a16:creationId xmlns:a16="http://schemas.microsoft.com/office/drawing/2014/main" id="{C806B873-08CB-3A49-A198-474CF6F88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1981" y="9138193"/>
              <a:ext cx="19109" cy="955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4" name="Freeform 611">
              <a:extLst>
                <a:ext uri="{FF2B5EF4-FFF2-40B4-BE49-F238E27FC236}">
                  <a16:creationId xmlns:a16="http://schemas.microsoft.com/office/drawing/2014/main" id="{EFEF81CE-C822-FB4A-90F6-44F35E22E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62" y="9119079"/>
              <a:ext cx="19109" cy="1911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5" name="Freeform 612">
              <a:extLst>
                <a:ext uri="{FF2B5EF4-FFF2-40B4-BE49-F238E27FC236}">
                  <a16:creationId xmlns:a16="http://schemas.microsoft.com/office/drawing/2014/main" id="{3DFB40C8-06F4-784A-957F-C56B181C8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1345" y="10785121"/>
              <a:ext cx="63695" cy="47785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6" name="Rectangle 613">
              <a:extLst>
                <a:ext uri="{FF2B5EF4-FFF2-40B4-BE49-F238E27FC236}">
                  <a16:creationId xmlns:a16="http://schemas.microsoft.com/office/drawing/2014/main" id="{0C38AD0F-0A82-4B4B-9DF0-BF754DB73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51788" y="5197675"/>
              <a:ext cx="3187" cy="3188"/>
            </a:xfrm>
            <a:prstGeom prst="rect">
              <a:avLst/>
            </a:pr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7" name="Freeform 614">
              <a:extLst>
                <a:ext uri="{FF2B5EF4-FFF2-40B4-BE49-F238E27FC236}">
                  <a16:creationId xmlns:a16="http://schemas.microsoft.com/office/drawing/2014/main" id="{C0F7003C-FE52-724F-9AC4-88971DDBC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516" y="10504795"/>
              <a:ext cx="95541" cy="82827"/>
            </a:xfrm>
            <a:custGeom>
              <a:avLst/>
              <a:gdLst>
                <a:gd name="T0" fmla="*/ 4 w 10"/>
                <a:gd name="T1" fmla="*/ 4 h 9"/>
                <a:gd name="T2" fmla="*/ 0 w 10"/>
                <a:gd name="T3" fmla="*/ 8 h 9"/>
                <a:gd name="T4" fmla="*/ 2 w 10"/>
                <a:gd name="T5" fmla="*/ 8 h 9"/>
                <a:gd name="T6" fmla="*/ 5 w 10"/>
                <a:gd name="T7" fmla="*/ 5 h 9"/>
                <a:gd name="T8" fmla="*/ 8 w 10"/>
                <a:gd name="T9" fmla="*/ 0 h 9"/>
                <a:gd name="T10" fmla="*/ 4 w 10"/>
                <a:gd name="T11" fmla="*/ 4 h 9"/>
                <a:gd name="T12" fmla="*/ 4 w 1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4" y="4"/>
                  </a:moveTo>
                  <a:cubicBezTo>
                    <a:pt x="4" y="5"/>
                    <a:pt x="1" y="7"/>
                    <a:pt x="0" y="8"/>
                  </a:cubicBezTo>
                  <a:cubicBezTo>
                    <a:pt x="0" y="9"/>
                    <a:pt x="2" y="8"/>
                    <a:pt x="2" y="8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10" y="0"/>
                    <a:pt x="8" y="0"/>
                  </a:cubicBezTo>
                  <a:cubicBezTo>
                    <a:pt x="7" y="0"/>
                    <a:pt x="4" y="3"/>
                    <a:pt x="4" y="4"/>
                  </a:cubicBezTo>
                  <a:cubicBezTo>
                    <a:pt x="4" y="5"/>
                    <a:pt x="4" y="3"/>
                    <a:pt x="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8" name="Freeform 615">
              <a:extLst>
                <a:ext uri="{FF2B5EF4-FFF2-40B4-BE49-F238E27FC236}">
                  <a16:creationId xmlns:a16="http://schemas.microsoft.com/office/drawing/2014/main" id="{1B0CAC48-5082-7F4E-A186-DD6780593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11" y="6733109"/>
              <a:ext cx="66879" cy="28672"/>
            </a:xfrm>
            <a:custGeom>
              <a:avLst/>
              <a:gdLst>
                <a:gd name="T0" fmla="*/ 7 w 7"/>
                <a:gd name="T1" fmla="*/ 1 h 3"/>
                <a:gd name="T2" fmla="*/ 1 w 7"/>
                <a:gd name="T3" fmla="*/ 0 h 3"/>
                <a:gd name="T4" fmla="*/ 7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7" y="0"/>
                    <a:pt x="0" y="0"/>
                    <a:pt x="1" y="0"/>
                  </a:cubicBezTo>
                  <a:cubicBezTo>
                    <a:pt x="2" y="0"/>
                    <a:pt x="6" y="3"/>
                    <a:pt x="7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49" name="Freeform 616">
              <a:extLst>
                <a:ext uri="{FF2B5EF4-FFF2-40B4-BE49-F238E27FC236}">
                  <a16:creationId xmlns:a16="http://schemas.microsoft.com/office/drawing/2014/main" id="{111E0933-61D4-214F-89B3-2922ECB7E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29" y="11766268"/>
              <a:ext cx="168791" cy="149721"/>
            </a:xfrm>
            <a:custGeom>
              <a:avLst/>
              <a:gdLst>
                <a:gd name="T0" fmla="*/ 17 w 18"/>
                <a:gd name="T1" fmla="*/ 14 h 16"/>
                <a:gd name="T2" fmla="*/ 8 w 18"/>
                <a:gd name="T3" fmla="*/ 9 h 16"/>
                <a:gd name="T4" fmla="*/ 4 w 18"/>
                <a:gd name="T5" fmla="*/ 5 h 16"/>
                <a:gd name="T6" fmla="*/ 1 w 18"/>
                <a:gd name="T7" fmla="*/ 3 h 16"/>
                <a:gd name="T8" fmla="*/ 2 w 18"/>
                <a:gd name="T9" fmla="*/ 2 h 16"/>
                <a:gd name="T10" fmla="*/ 0 w 18"/>
                <a:gd name="T11" fmla="*/ 0 h 16"/>
                <a:gd name="T12" fmla="*/ 0 w 18"/>
                <a:gd name="T13" fmla="*/ 14 h 16"/>
                <a:gd name="T14" fmla="*/ 7 w 18"/>
                <a:gd name="T15" fmla="*/ 15 h 16"/>
                <a:gd name="T16" fmla="*/ 10 w 18"/>
                <a:gd name="T17" fmla="*/ 16 h 16"/>
                <a:gd name="T18" fmla="*/ 13 w 18"/>
                <a:gd name="T19" fmla="*/ 15 h 16"/>
                <a:gd name="T20" fmla="*/ 18 w 18"/>
                <a:gd name="T21" fmla="*/ 14 h 16"/>
                <a:gd name="T22" fmla="*/ 17 w 18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6">
                  <a:moveTo>
                    <a:pt x="17" y="14"/>
                  </a:moveTo>
                  <a:cubicBezTo>
                    <a:pt x="13" y="14"/>
                    <a:pt x="11" y="11"/>
                    <a:pt x="8" y="9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5"/>
                    <a:pt x="0" y="10"/>
                    <a:pt x="0" y="14"/>
                  </a:cubicBezTo>
                  <a:cubicBezTo>
                    <a:pt x="0" y="15"/>
                    <a:pt x="6" y="15"/>
                    <a:pt x="7" y="15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8" y="15"/>
                    <a:pt x="18" y="14"/>
                  </a:cubicBezTo>
                  <a:cubicBezTo>
                    <a:pt x="18" y="14"/>
                    <a:pt x="18" y="13"/>
                    <a:pt x="17" y="1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0" name="Freeform 617">
              <a:extLst>
                <a:ext uri="{FF2B5EF4-FFF2-40B4-BE49-F238E27FC236}">
                  <a16:creationId xmlns:a16="http://schemas.microsoft.com/office/drawing/2014/main" id="{7A93D8F9-FAEE-264B-9784-658A76431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288" y="11747159"/>
              <a:ext cx="280256" cy="216615"/>
            </a:xfrm>
            <a:custGeom>
              <a:avLst/>
              <a:gdLst>
                <a:gd name="T0" fmla="*/ 19 w 30"/>
                <a:gd name="T1" fmla="*/ 17 h 23"/>
                <a:gd name="T2" fmla="*/ 19 w 30"/>
                <a:gd name="T3" fmla="*/ 7 h 23"/>
                <a:gd name="T4" fmla="*/ 19 w 30"/>
                <a:gd name="T5" fmla="*/ 3 h 23"/>
                <a:gd name="T6" fmla="*/ 15 w 30"/>
                <a:gd name="T7" fmla="*/ 1 h 23"/>
                <a:gd name="T8" fmla="*/ 12 w 30"/>
                <a:gd name="T9" fmla="*/ 3 h 23"/>
                <a:gd name="T10" fmla="*/ 13 w 30"/>
                <a:gd name="T11" fmla="*/ 6 h 23"/>
                <a:gd name="T12" fmla="*/ 15 w 30"/>
                <a:gd name="T13" fmla="*/ 6 h 23"/>
                <a:gd name="T14" fmla="*/ 14 w 30"/>
                <a:gd name="T15" fmla="*/ 8 h 23"/>
                <a:gd name="T16" fmla="*/ 13 w 30"/>
                <a:gd name="T17" fmla="*/ 11 h 23"/>
                <a:gd name="T18" fmla="*/ 16 w 30"/>
                <a:gd name="T19" fmla="*/ 13 h 23"/>
                <a:gd name="T20" fmla="*/ 12 w 30"/>
                <a:gd name="T21" fmla="*/ 13 h 23"/>
                <a:gd name="T22" fmla="*/ 9 w 30"/>
                <a:gd name="T23" fmla="*/ 12 h 23"/>
                <a:gd name="T24" fmla="*/ 10 w 30"/>
                <a:gd name="T25" fmla="*/ 12 h 23"/>
                <a:gd name="T26" fmla="*/ 10 w 30"/>
                <a:gd name="T27" fmla="*/ 9 h 23"/>
                <a:gd name="T28" fmla="*/ 8 w 30"/>
                <a:gd name="T29" fmla="*/ 11 h 23"/>
                <a:gd name="T30" fmla="*/ 5 w 30"/>
                <a:gd name="T31" fmla="*/ 11 h 23"/>
                <a:gd name="T32" fmla="*/ 0 w 30"/>
                <a:gd name="T33" fmla="*/ 12 h 23"/>
                <a:gd name="T34" fmla="*/ 2 w 30"/>
                <a:gd name="T35" fmla="*/ 12 h 23"/>
                <a:gd name="T36" fmla="*/ 3 w 30"/>
                <a:gd name="T37" fmla="*/ 12 h 23"/>
                <a:gd name="T38" fmla="*/ 5 w 30"/>
                <a:gd name="T39" fmla="*/ 12 h 23"/>
                <a:gd name="T40" fmla="*/ 6 w 30"/>
                <a:gd name="T41" fmla="*/ 13 h 23"/>
                <a:gd name="T42" fmla="*/ 4 w 30"/>
                <a:gd name="T43" fmla="*/ 15 h 23"/>
                <a:gd name="T44" fmla="*/ 6 w 30"/>
                <a:gd name="T45" fmla="*/ 15 h 23"/>
                <a:gd name="T46" fmla="*/ 8 w 30"/>
                <a:gd name="T47" fmla="*/ 16 h 23"/>
                <a:gd name="T48" fmla="*/ 7 w 30"/>
                <a:gd name="T49" fmla="*/ 16 h 23"/>
                <a:gd name="T50" fmla="*/ 10 w 30"/>
                <a:gd name="T51" fmla="*/ 17 h 23"/>
                <a:gd name="T52" fmla="*/ 12 w 30"/>
                <a:gd name="T53" fmla="*/ 17 h 23"/>
                <a:gd name="T54" fmla="*/ 17 w 30"/>
                <a:gd name="T55" fmla="*/ 21 h 23"/>
                <a:gd name="T56" fmla="*/ 16 w 30"/>
                <a:gd name="T57" fmla="*/ 20 h 23"/>
                <a:gd name="T58" fmla="*/ 23 w 30"/>
                <a:gd name="T59" fmla="*/ 23 h 23"/>
                <a:gd name="T60" fmla="*/ 19 w 30"/>
                <a:gd name="T61" fmla="*/ 18 h 23"/>
                <a:gd name="T62" fmla="*/ 24 w 30"/>
                <a:gd name="T63" fmla="*/ 19 h 23"/>
                <a:gd name="T64" fmla="*/ 30 w 30"/>
                <a:gd name="T65" fmla="*/ 18 h 23"/>
                <a:gd name="T66" fmla="*/ 19 w 30"/>
                <a:gd name="T6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3">
                  <a:moveTo>
                    <a:pt x="19" y="17"/>
                  </a:moveTo>
                  <a:cubicBezTo>
                    <a:pt x="19" y="13"/>
                    <a:pt x="19" y="10"/>
                    <a:pt x="19" y="7"/>
                  </a:cubicBezTo>
                  <a:cubicBezTo>
                    <a:pt x="19" y="6"/>
                    <a:pt x="19" y="4"/>
                    <a:pt x="19" y="3"/>
                  </a:cubicBezTo>
                  <a:cubicBezTo>
                    <a:pt x="19" y="2"/>
                    <a:pt x="16" y="0"/>
                    <a:pt x="15" y="1"/>
                  </a:cubicBezTo>
                  <a:cubicBezTo>
                    <a:pt x="14" y="2"/>
                    <a:pt x="12" y="1"/>
                    <a:pt x="12" y="3"/>
                  </a:cubicBezTo>
                  <a:cubicBezTo>
                    <a:pt x="11" y="5"/>
                    <a:pt x="9" y="7"/>
                    <a:pt x="13" y="6"/>
                  </a:cubicBezTo>
                  <a:cubicBezTo>
                    <a:pt x="13" y="6"/>
                    <a:pt x="15" y="6"/>
                    <a:pt x="15" y="6"/>
                  </a:cubicBezTo>
                  <a:cubicBezTo>
                    <a:pt x="16" y="6"/>
                    <a:pt x="14" y="8"/>
                    <a:pt x="14" y="8"/>
                  </a:cubicBezTo>
                  <a:cubicBezTo>
                    <a:pt x="13" y="8"/>
                    <a:pt x="11" y="10"/>
                    <a:pt x="13" y="11"/>
                  </a:cubicBezTo>
                  <a:cubicBezTo>
                    <a:pt x="13" y="12"/>
                    <a:pt x="16" y="12"/>
                    <a:pt x="16" y="13"/>
                  </a:cubicBezTo>
                  <a:cubicBezTo>
                    <a:pt x="16" y="13"/>
                    <a:pt x="12" y="13"/>
                    <a:pt x="12" y="13"/>
                  </a:cubicBezTo>
                  <a:cubicBezTo>
                    <a:pt x="11" y="13"/>
                    <a:pt x="9" y="12"/>
                    <a:pt x="9" y="12"/>
                  </a:cubicBezTo>
                  <a:cubicBezTo>
                    <a:pt x="9" y="12"/>
                    <a:pt x="10" y="13"/>
                    <a:pt x="10" y="12"/>
                  </a:cubicBezTo>
                  <a:cubicBezTo>
                    <a:pt x="10" y="11"/>
                    <a:pt x="11" y="10"/>
                    <a:pt x="10" y="9"/>
                  </a:cubicBezTo>
                  <a:cubicBezTo>
                    <a:pt x="10" y="9"/>
                    <a:pt x="8" y="11"/>
                    <a:pt x="8" y="11"/>
                  </a:cubicBezTo>
                  <a:cubicBezTo>
                    <a:pt x="7" y="12"/>
                    <a:pt x="6" y="11"/>
                    <a:pt x="5" y="11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2" y="12"/>
                    <a:pt x="2" y="12"/>
                  </a:cubicBezTo>
                  <a:cubicBezTo>
                    <a:pt x="3" y="11"/>
                    <a:pt x="2" y="12"/>
                    <a:pt x="3" y="12"/>
                  </a:cubicBezTo>
                  <a:cubicBezTo>
                    <a:pt x="4" y="13"/>
                    <a:pt x="4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2" y="14"/>
                    <a:pt x="4" y="15"/>
                  </a:cubicBezTo>
                  <a:cubicBezTo>
                    <a:pt x="5" y="16"/>
                    <a:pt x="6" y="14"/>
                    <a:pt x="6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7"/>
                    <a:pt x="11" y="15"/>
                    <a:pt x="12" y="17"/>
                  </a:cubicBezTo>
                  <a:cubicBezTo>
                    <a:pt x="12" y="17"/>
                    <a:pt x="16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19"/>
                    <a:pt x="22" y="23"/>
                    <a:pt x="23" y="23"/>
                  </a:cubicBezTo>
                  <a:cubicBezTo>
                    <a:pt x="23" y="22"/>
                    <a:pt x="19" y="19"/>
                    <a:pt x="19" y="18"/>
                  </a:cubicBezTo>
                  <a:cubicBezTo>
                    <a:pt x="20" y="18"/>
                    <a:pt x="24" y="19"/>
                    <a:pt x="24" y="19"/>
                  </a:cubicBezTo>
                  <a:cubicBezTo>
                    <a:pt x="26" y="19"/>
                    <a:pt x="28" y="19"/>
                    <a:pt x="30" y="18"/>
                  </a:cubicBezTo>
                  <a:cubicBezTo>
                    <a:pt x="27" y="16"/>
                    <a:pt x="23" y="17"/>
                    <a:pt x="19" y="1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1" name="Freeform 618">
              <a:extLst>
                <a:ext uri="{FF2B5EF4-FFF2-40B4-BE49-F238E27FC236}">
                  <a16:creationId xmlns:a16="http://schemas.microsoft.com/office/drawing/2014/main" id="{51CF15DD-5F10-1F4F-9DFE-7C56D4B30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9" y="8501084"/>
              <a:ext cx="710194" cy="516057"/>
            </a:xfrm>
            <a:custGeom>
              <a:avLst/>
              <a:gdLst>
                <a:gd name="T0" fmla="*/ 63 w 76"/>
                <a:gd name="T1" fmla="*/ 28 h 55"/>
                <a:gd name="T2" fmla="*/ 66 w 76"/>
                <a:gd name="T3" fmla="*/ 24 h 55"/>
                <a:gd name="T4" fmla="*/ 67 w 76"/>
                <a:gd name="T5" fmla="*/ 22 h 55"/>
                <a:gd name="T6" fmla="*/ 67 w 76"/>
                <a:gd name="T7" fmla="*/ 18 h 55"/>
                <a:gd name="T8" fmla="*/ 61 w 76"/>
                <a:gd name="T9" fmla="*/ 15 h 55"/>
                <a:gd name="T10" fmla="*/ 63 w 76"/>
                <a:gd name="T11" fmla="*/ 14 h 55"/>
                <a:gd name="T12" fmla="*/ 64 w 76"/>
                <a:gd name="T13" fmla="*/ 11 h 55"/>
                <a:gd name="T14" fmla="*/ 60 w 76"/>
                <a:gd name="T15" fmla="*/ 9 h 55"/>
                <a:gd name="T16" fmla="*/ 59 w 76"/>
                <a:gd name="T17" fmla="*/ 8 h 55"/>
                <a:gd name="T18" fmla="*/ 57 w 76"/>
                <a:gd name="T19" fmla="*/ 9 h 55"/>
                <a:gd name="T20" fmla="*/ 57 w 76"/>
                <a:gd name="T21" fmla="*/ 7 h 55"/>
                <a:gd name="T22" fmla="*/ 54 w 76"/>
                <a:gd name="T23" fmla="*/ 8 h 55"/>
                <a:gd name="T24" fmla="*/ 54 w 76"/>
                <a:gd name="T25" fmla="*/ 6 h 55"/>
                <a:gd name="T26" fmla="*/ 58 w 76"/>
                <a:gd name="T27" fmla="*/ 5 h 55"/>
                <a:gd name="T28" fmla="*/ 55 w 76"/>
                <a:gd name="T29" fmla="*/ 4 h 55"/>
                <a:gd name="T30" fmla="*/ 49 w 76"/>
                <a:gd name="T31" fmla="*/ 4 h 55"/>
                <a:gd name="T32" fmla="*/ 44 w 76"/>
                <a:gd name="T33" fmla="*/ 7 h 55"/>
                <a:gd name="T34" fmla="*/ 38 w 76"/>
                <a:gd name="T35" fmla="*/ 5 h 55"/>
                <a:gd name="T36" fmla="*/ 29 w 76"/>
                <a:gd name="T37" fmla="*/ 5 h 55"/>
                <a:gd name="T38" fmla="*/ 26 w 76"/>
                <a:gd name="T39" fmla="*/ 2 h 55"/>
                <a:gd name="T40" fmla="*/ 20 w 76"/>
                <a:gd name="T41" fmla="*/ 0 h 55"/>
                <a:gd name="T42" fmla="*/ 11 w 76"/>
                <a:gd name="T43" fmla="*/ 4 h 55"/>
                <a:gd name="T44" fmla="*/ 13 w 76"/>
                <a:gd name="T45" fmla="*/ 12 h 55"/>
                <a:gd name="T46" fmla="*/ 8 w 76"/>
                <a:gd name="T47" fmla="*/ 8 h 55"/>
                <a:gd name="T48" fmla="*/ 10 w 76"/>
                <a:gd name="T49" fmla="*/ 5 h 55"/>
                <a:gd name="T50" fmla="*/ 8 w 76"/>
                <a:gd name="T51" fmla="*/ 1 h 55"/>
                <a:gd name="T52" fmla="*/ 4 w 76"/>
                <a:gd name="T53" fmla="*/ 7 h 55"/>
                <a:gd name="T54" fmla="*/ 3 w 76"/>
                <a:gd name="T55" fmla="*/ 12 h 55"/>
                <a:gd name="T56" fmla="*/ 5 w 76"/>
                <a:gd name="T57" fmla="*/ 13 h 55"/>
                <a:gd name="T58" fmla="*/ 7 w 76"/>
                <a:gd name="T59" fmla="*/ 16 h 55"/>
                <a:gd name="T60" fmla="*/ 10 w 76"/>
                <a:gd name="T61" fmla="*/ 23 h 55"/>
                <a:gd name="T62" fmla="*/ 13 w 76"/>
                <a:gd name="T63" fmla="*/ 23 h 55"/>
                <a:gd name="T64" fmla="*/ 15 w 76"/>
                <a:gd name="T65" fmla="*/ 22 h 55"/>
                <a:gd name="T66" fmla="*/ 21 w 76"/>
                <a:gd name="T67" fmla="*/ 27 h 55"/>
                <a:gd name="T68" fmla="*/ 23 w 76"/>
                <a:gd name="T69" fmla="*/ 27 h 55"/>
                <a:gd name="T70" fmla="*/ 26 w 76"/>
                <a:gd name="T71" fmla="*/ 27 h 55"/>
                <a:gd name="T72" fmla="*/ 31 w 76"/>
                <a:gd name="T73" fmla="*/ 29 h 55"/>
                <a:gd name="T74" fmla="*/ 31 w 76"/>
                <a:gd name="T75" fmla="*/ 38 h 55"/>
                <a:gd name="T76" fmla="*/ 32 w 76"/>
                <a:gd name="T77" fmla="*/ 41 h 55"/>
                <a:gd name="T78" fmla="*/ 30 w 76"/>
                <a:gd name="T79" fmla="*/ 44 h 55"/>
                <a:gd name="T80" fmla="*/ 40 w 76"/>
                <a:gd name="T81" fmla="*/ 53 h 55"/>
                <a:gd name="T82" fmla="*/ 42 w 76"/>
                <a:gd name="T83" fmla="*/ 54 h 55"/>
                <a:gd name="T84" fmla="*/ 45 w 76"/>
                <a:gd name="T85" fmla="*/ 52 h 55"/>
                <a:gd name="T86" fmla="*/ 51 w 76"/>
                <a:gd name="T87" fmla="*/ 47 h 55"/>
                <a:gd name="T88" fmla="*/ 49 w 76"/>
                <a:gd name="T89" fmla="*/ 44 h 55"/>
                <a:gd name="T90" fmla="*/ 48 w 76"/>
                <a:gd name="T91" fmla="*/ 41 h 55"/>
                <a:gd name="T92" fmla="*/ 45 w 76"/>
                <a:gd name="T93" fmla="*/ 38 h 55"/>
                <a:gd name="T94" fmla="*/ 52 w 76"/>
                <a:gd name="T95" fmla="*/ 38 h 55"/>
                <a:gd name="T96" fmla="*/ 54 w 76"/>
                <a:gd name="T97" fmla="*/ 40 h 55"/>
                <a:gd name="T98" fmla="*/ 56 w 76"/>
                <a:gd name="T99" fmla="*/ 38 h 55"/>
                <a:gd name="T100" fmla="*/ 62 w 76"/>
                <a:gd name="T101" fmla="*/ 36 h 55"/>
                <a:gd name="T102" fmla="*/ 67 w 76"/>
                <a:gd name="T103" fmla="*/ 33 h 55"/>
                <a:gd name="T104" fmla="*/ 63 w 76"/>
                <a:gd name="T105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55">
                  <a:moveTo>
                    <a:pt x="63" y="28"/>
                  </a:moveTo>
                  <a:cubicBezTo>
                    <a:pt x="63" y="26"/>
                    <a:pt x="63" y="25"/>
                    <a:pt x="66" y="24"/>
                  </a:cubicBezTo>
                  <a:cubicBezTo>
                    <a:pt x="66" y="23"/>
                    <a:pt x="68" y="23"/>
                    <a:pt x="67" y="22"/>
                  </a:cubicBezTo>
                  <a:cubicBezTo>
                    <a:pt x="66" y="21"/>
                    <a:pt x="65" y="19"/>
                    <a:pt x="67" y="18"/>
                  </a:cubicBezTo>
                  <a:cubicBezTo>
                    <a:pt x="76" y="14"/>
                    <a:pt x="61" y="15"/>
                    <a:pt x="61" y="15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4" y="14"/>
                    <a:pt x="64" y="12"/>
                    <a:pt x="64" y="11"/>
                  </a:cubicBezTo>
                  <a:cubicBezTo>
                    <a:pt x="64" y="10"/>
                    <a:pt x="60" y="8"/>
                    <a:pt x="60" y="9"/>
                  </a:cubicBezTo>
                  <a:cubicBezTo>
                    <a:pt x="60" y="10"/>
                    <a:pt x="59" y="8"/>
                    <a:pt x="59" y="8"/>
                  </a:cubicBezTo>
                  <a:cubicBezTo>
                    <a:pt x="58" y="8"/>
                    <a:pt x="58" y="10"/>
                    <a:pt x="57" y="9"/>
                  </a:cubicBezTo>
                  <a:cubicBezTo>
                    <a:pt x="57" y="9"/>
                    <a:pt x="57" y="8"/>
                    <a:pt x="57" y="7"/>
                  </a:cubicBezTo>
                  <a:cubicBezTo>
                    <a:pt x="56" y="6"/>
                    <a:pt x="55" y="8"/>
                    <a:pt x="54" y="8"/>
                  </a:cubicBezTo>
                  <a:cubicBezTo>
                    <a:pt x="54" y="8"/>
                    <a:pt x="54" y="6"/>
                    <a:pt x="54" y="6"/>
                  </a:cubicBezTo>
                  <a:cubicBezTo>
                    <a:pt x="54" y="4"/>
                    <a:pt x="57" y="5"/>
                    <a:pt x="58" y="5"/>
                  </a:cubicBezTo>
                  <a:cubicBezTo>
                    <a:pt x="59" y="4"/>
                    <a:pt x="55" y="4"/>
                    <a:pt x="55" y="4"/>
                  </a:cubicBezTo>
                  <a:cubicBezTo>
                    <a:pt x="53" y="4"/>
                    <a:pt x="51" y="3"/>
                    <a:pt x="49" y="4"/>
                  </a:cubicBezTo>
                  <a:cubicBezTo>
                    <a:pt x="47" y="5"/>
                    <a:pt x="46" y="8"/>
                    <a:pt x="44" y="7"/>
                  </a:cubicBezTo>
                  <a:cubicBezTo>
                    <a:pt x="41" y="7"/>
                    <a:pt x="40" y="7"/>
                    <a:pt x="38" y="5"/>
                  </a:cubicBezTo>
                  <a:cubicBezTo>
                    <a:pt x="36" y="3"/>
                    <a:pt x="32" y="5"/>
                    <a:pt x="29" y="5"/>
                  </a:cubicBezTo>
                  <a:cubicBezTo>
                    <a:pt x="27" y="5"/>
                    <a:pt x="27" y="4"/>
                    <a:pt x="26" y="2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9" y="0"/>
                    <a:pt x="11" y="1"/>
                    <a:pt x="11" y="4"/>
                  </a:cubicBezTo>
                  <a:cubicBezTo>
                    <a:pt x="11" y="7"/>
                    <a:pt x="15" y="8"/>
                    <a:pt x="13" y="12"/>
                  </a:cubicBezTo>
                  <a:cubicBezTo>
                    <a:pt x="11" y="14"/>
                    <a:pt x="7" y="10"/>
                    <a:pt x="8" y="8"/>
                  </a:cubicBezTo>
                  <a:cubicBezTo>
                    <a:pt x="8" y="7"/>
                    <a:pt x="10" y="6"/>
                    <a:pt x="10" y="5"/>
                  </a:cubicBezTo>
                  <a:cubicBezTo>
                    <a:pt x="11" y="3"/>
                    <a:pt x="8" y="2"/>
                    <a:pt x="8" y="1"/>
                  </a:cubicBezTo>
                  <a:cubicBezTo>
                    <a:pt x="5" y="3"/>
                    <a:pt x="4" y="4"/>
                    <a:pt x="4" y="7"/>
                  </a:cubicBezTo>
                  <a:cubicBezTo>
                    <a:pt x="3" y="8"/>
                    <a:pt x="0" y="12"/>
                    <a:pt x="3" y="12"/>
                  </a:cubicBezTo>
                  <a:cubicBezTo>
                    <a:pt x="3" y="12"/>
                    <a:pt x="4" y="12"/>
                    <a:pt x="5" y="13"/>
                  </a:cubicBezTo>
                  <a:cubicBezTo>
                    <a:pt x="5" y="14"/>
                    <a:pt x="6" y="15"/>
                    <a:pt x="7" y="16"/>
                  </a:cubicBezTo>
                  <a:cubicBezTo>
                    <a:pt x="9" y="18"/>
                    <a:pt x="5" y="22"/>
                    <a:pt x="10" y="23"/>
                  </a:cubicBezTo>
                  <a:cubicBezTo>
                    <a:pt x="10" y="23"/>
                    <a:pt x="12" y="23"/>
                    <a:pt x="13" y="23"/>
                  </a:cubicBezTo>
                  <a:cubicBezTo>
                    <a:pt x="14" y="23"/>
                    <a:pt x="14" y="22"/>
                    <a:pt x="15" y="22"/>
                  </a:cubicBezTo>
                  <a:cubicBezTo>
                    <a:pt x="18" y="22"/>
                    <a:pt x="19" y="25"/>
                    <a:pt x="21" y="27"/>
                  </a:cubicBezTo>
                  <a:cubicBezTo>
                    <a:pt x="21" y="27"/>
                    <a:pt x="22" y="28"/>
                    <a:pt x="23" y="27"/>
                  </a:cubicBezTo>
                  <a:cubicBezTo>
                    <a:pt x="23" y="26"/>
                    <a:pt x="24" y="27"/>
                    <a:pt x="26" y="27"/>
                  </a:cubicBezTo>
                  <a:cubicBezTo>
                    <a:pt x="28" y="28"/>
                    <a:pt x="33" y="25"/>
                    <a:pt x="31" y="29"/>
                  </a:cubicBezTo>
                  <a:cubicBezTo>
                    <a:pt x="29" y="32"/>
                    <a:pt x="29" y="35"/>
                    <a:pt x="31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2" y="42"/>
                    <a:pt x="29" y="43"/>
                    <a:pt x="30" y="44"/>
                  </a:cubicBezTo>
                  <a:cubicBezTo>
                    <a:pt x="33" y="47"/>
                    <a:pt x="34" y="55"/>
                    <a:pt x="40" y="53"/>
                  </a:cubicBezTo>
                  <a:cubicBezTo>
                    <a:pt x="41" y="53"/>
                    <a:pt x="41" y="54"/>
                    <a:pt x="42" y="54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7" y="51"/>
                    <a:pt x="48" y="49"/>
                    <a:pt x="51" y="47"/>
                  </a:cubicBezTo>
                  <a:cubicBezTo>
                    <a:pt x="53" y="46"/>
                    <a:pt x="49" y="46"/>
                    <a:pt x="49" y="44"/>
                  </a:cubicBezTo>
                  <a:cubicBezTo>
                    <a:pt x="49" y="43"/>
                    <a:pt x="48" y="42"/>
                    <a:pt x="48" y="41"/>
                  </a:cubicBezTo>
                  <a:cubicBezTo>
                    <a:pt x="48" y="40"/>
                    <a:pt x="45" y="39"/>
                    <a:pt x="45" y="38"/>
                  </a:cubicBezTo>
                  <a:cubicBezTo>
                    <a:pt x="45" y="37"/>
                    <a:pt x="51" y="38"/>
                    <a:pt x="52" y="38"/>
                  </a:cubicBezTo>
                  <a:cubicBezTo>
                    <a:pt x="54" y="38"/>
                    <a:pt x="53" y="39"/>
                    <a:pt x="54" y="40"/>
                  </a:cubicBezTo>
                  <a:cubicBezTo>
                    <a:pt x="55" y="40"/>
                    <a:pt x="55" y="38"/>
                    <a:pt x="56" y="38"/>
                  </a:cubicBezTo>
                  <a:cubicBezTo>
                    <a:pt x="57" y="37"/>
                    <a:pt x="60" y="37"/>
                    <a:pt x="62" y="36"/>
                  </a:cubicBezTo>
                  <a:cubicBezTo>
                    <a:pt x="63" y="35"/>
                    <a:pt x="65" y="34"/>
                    <a:pt x="67" y="33"/>
                  </a:cubicBezTo>
                  <a:cubicBezTo>
                    <a:pt x="66" y="31"/>
                    <a:pt x="63" y="30"/>
                    <a:pt x="63" y="2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2" name="Freeform 619">
              <a:extLst>
                <a:ext uri="{FF2B5EF4-FFF2-40B4-BE49-F238E27FC236}">
                  <a16:creationId xmlns:a16="http://schemas.microsoft.com/office/drawing/2014/main" id="{D8209620-0F6D-394E-B24A-68F42A510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64" y="8641249"/>
              <a:ext cx="242036" cy="356781"/>
            </a:xfrm>
            <a:custGeom>
              <a:avLst/>
              <a:gdLst>
                <a:gd name="T0" fmla="*/ 22 w 26"/>
                <a:gd name="T1" fmla="*/ 29 h 38"/>
                <a:gd name="T2" fmla="*/ 18 w 26"/>
                <a:gd name="T3" fmla="*/ 21 h 38"/>
                <a:gd name="T4" fmla="*/ 20 w 26"/>
                <a:gd name="T5" fmla="*/ 18 h 38"/>
                <a:gd name="T6" fmla="*/ 22 w 26"/>
                <a:gd name="T7" fmla="*/ 15 h 38"/>
                <a:gd name="T8" fmla="*/ 22 w 26"/>
                <a:gd name="T9" fmla="*/ 13 h 38"/>
                <a:gd name="T10" fmla="*/ 20 w 26"/>
                <a:gd name="T11" fmla="*/ 11 h 38"/>
                <a:gd name="T12" fmla="*/ 16 w 26"/>
                <a:gd name="T13" fmla="*/ 7 h 38"/>
                <a:gd name="T14" fmla="*/ 9 w 26"/>
                <a:gd name="T15" fmla="*/ 0 h 38"/>
                <a:gd name="T16" fmla="*/ 5 w 26"/>
                <a:gd name="T17" fmla="*/ 5 h 38"/>
                <a:gd name="T18" fmla="*/ 6 w 26"/>
                <a:gd name="T19" fmla="*/ 8 h 38"/>
                <a:gd name="T20" fmla="*/ 3 w 26"/>
                <a:gd name="T21" fmla="*/ 10 h 38"/>
                <a:gd name="T22" fmla="*/ 4 w 26"/>
                <a:gd name="T23" fmla="*/ 16 h 38"/>
                <a:gd name="T24" fmla="*/ 7 w 26"/>
                <a:gd name="T25" fmla="*/ 18 h 38"/>
                <a:gd name="T26" fmla="*/ 8 w 26"/>
                <a:gd name="T27" fmla="*/ 20 h 38"/>
                <a:gd name="T28" fmla="*/ 8 w 26"/>
                <a:gd name="T29" fmla="*/ 27 h 38"/>
                <a:gd name="T30" fmla="*/ 11 w 26"/>
                <a:gd name="T31" fmla="*/ 35 h 38"/>
                <a:gd name="T32" fmla="*/ 17 w 26"/>
                <a:gd name="T33" fmla="*/ 35 h 38"/>
                <a:gd name="T34" fmla="*/ 21 w 26"/>
                <a:gd name="T35" fmla="*/ 34 h 38"/>
                <a:gd name="T36" fmla="*/ 26 w 26"/>
                <a:gd name="T37" fmla="*/ 34 h 38"/>
                <a:gd name="T38" fmla="*/ 22 w 26"/>
                <a:gd name="T39" fmla="*/ 29 h 38"/>
                <a:gd name="T40" fmla="*/ 22 w 26"/>
                <a:gd name="T4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22" y="29"/>
                  </a:moveTo>
                  <a:cubicBezTo>
                    <a:pt x="22" y="28"/>
                    <a:pt x="17" y="22"/>
                    <a:pt x="18" y="21"/>
                  </a:cubicBezTo>
                  <a:cubicBezTo>
                    <a:pt x="19" y="20"/>
                    <a:pt x="18" y="19"/>
                    <a:pt x="20" y="18"/>
                  </a:cubicBezTo>
                  <a:cubicBezTo>
                    <a:pt x="23" y="18"/>
                    <a:pt x="22" y="16"/>
                    <a:pt x="22" y="15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9" y="9"/>
                    <a:pt x="16" y="9"/>
                    <a:pt x="16" y="7"/>
                  </a:cubicBezTo>
                  <a:cubicBezTo>
                    <a:pt x="15" y="4"/>
                    <a:pt x="11" y="1"/>
                    <a:pt x="9" y="0"/>
                  </a:cubicBezTo>
                  <a:cubicBezTo>
                    <a:pt x="9" y="3"/>
                    <a:pt x="4" y="3"/>
                    <a:pt x="5" y="5"/>
                  </a:cubicBezTo>
                  <a:cubicBezTo>
                    <a:pt x="5" y="6"/>
                    <a:pt x="7" y="7"/>
                    <a:pt x="6" y="8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0" y="11"/>
                    <a:pt x="2" y="14"/>
                    <a:pt x="4" y="16"/>
                  </a:cubicBezTo>
                  <a:cubicBezTo>
                    <a:pt x="5" y="17"/>
                    <a:pt x="5" y="18"/>
                    <a:pt x="7" y="18"/>
                  </a:cubicBezTo>
                  <a:cubicBezTo>
                    <a:pt x="8" y="18"/>
                    <a:pt x="7" y="19"/>
                    <a:pt x="8" y="20"/>
                  </a:cubicBezTo>
                  <a:cubicBezTo>
                    <a:pt x="10" y="23"/>
                    <a:pt x="9" y="24"/>
                    <a:pt x="8" y="27"/>
                  </a:cubicBezTo>
                  <a:cubicBezTo>
                    <a:pt x="8" y="30"/>
                    <a:pt x="10" y="33"/>
                    <a:pt x="11" y="35"/>
                  </a:cubicBezTo>
                  <a:cubicBezTo>
                    <a:pt x="14" y="38"/>
                    <a:pt x="15" y="35"/>
                    <a:pt x="17" y="35"/>
                  </a:cubicBezTo>
                  <a:cubicBezTo>
                    <a:pt x="19" y="35"/>
                    <a:pt x="20" y="34"/>
                    <a:pt x="21" y="34"/>
                  </a:cubicBezTo>
                  <a:cubicBezTo>
                    <a:pt x="23" y="33"/>
                    <a:pt x="24" y="33"/>
                    <a:pt x="26" y="34"/>
                  </a:cubicBezTo>
                  <a:cubicBezTo>
                    <a:pt x="25" y="32"/>
                    <a:pt x="24" y="30"/>
                    <a:pt x="22" y="29"/>
                  </a:cubicBezTo>
                  <a:cubicBezTo>
                    <a:pt x="21" y="27"/>
                    <a:pt x="23" y="29"/>
                    <a:pt x="22" y="2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3" name="Freeform 620">
              <a:extLst>
                <a:ext uri="{FF2B5EF4-FFF2-40B4-BE49-F238E27FC236}">
                  <a16:creationId xmlns:a16="http://schemas.microsoft.com/office/drawing/2014/main" id="{E07E42B6-48D0-B543-8D87-12BF82878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815" y="8752743"/>
              <a:ext cx="207006" cy="216615"/>
            </a:xfrm>
            <a:custGeom>
              <a:avLst/>
              <a:gdLst>
                <a:gd name="T0" fmla="*/ 19 w 22"/>
                <a:gd name="T1" fmla="*/ 7 h 23"/>
                <a:gd name="T2" fmla="*/ 22 w 22"/>
                <a:gd name="T3" fmla="*/ 2 h 23"/>
                <a:gd name="T4" fmla="*/ 12 w 22"/>
                <a:gd name="T5" fmla="*/ 2 h 23"/>
                <a:gd name="T6" fmla="*/ 9 w 22"/>
                <a:gd name="T7" fmla="*/ 0 h 23"/>
                <a:gd name="T8" fmla="*/ 5 w 22"/>
                <a:gd name="T9" fmla="*/ 1 h 23"/>
                <a:gd name="T10" fmla="*/ 4 w 22"/>
                <a:gd name="T11" fmla="*/ 6 h 23"/>
                <a:gd name="T12" fmla="*/ 1 w 22"/>
                <a:gd name="T13" fmla="*/ 10 h 23"/>
                <a:gd name="T14" fmla="*/ 4 w 22"/>
                <a:gd name="T15" fmla="*/ 15 h 23"/>
                <a:gd name="T16" fmla="*/ 9 w 22"/>
                <a:gd name="T17" fmla="*/ 22 h 23"/>
                <a:gd name="T18" fmla="*/ 12 w 22"/>
                <a:gd name="T19" fmla="*/ 19 h 23"/>
                <a:gd name="T20" fmla="*/ 16 w 22"/>
                <a:gd name="T21" fmla="*/ 18 h 23"/>
                <a:gd name="T22" fmla="*/ 19 w 22"/>
                <a:gd name="T23" fmla="*/ 19 h 23"/>
                <a:gd name="T24" fmla="*/ 20 w 22"/>
                <a:gd name="T25" fmla="*/ 14 h 23"/>
                <a:gd name="T26" fmla="*/ 19 w 22"/>
                <a:gd name="T2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3">
                  <a:moveTo>
                    <a:pt x="19" y="7"/>
                  </a:moveTo>
                  <a:cubicBezTo>
                    <a:pt x="19" y="5"/>
                    <a:pt x="21" y="3"/>
                    <a:pt x="22" y="2"/>
                  </a:cubicBezTo>
                  <a:cubicBezTo>
                    <a:pt x="19" y="1"/>
                    <a:pt x="14" y="0"/>
                    <a:pt x="12" y="2"/>
                  </a:cubicBezTo>
                  <a:cubicBezTo>
                    <a:pt x="10" y="3"/>
                    <a:pt x="9" y="1"/>
                    <a:pt x="9" y="0"/>
                  </a:cubicBezTo>
                  <a:cubicBezTo>
                    <a:pt x="8" y="0"/>
                    <a:pt x="7" y="2"/>
                    <a:pt x="5" y="1"/>
                  </a:cubicBezTo>
                  <a:cubicBezTo>
                    <a:pt x="5" y="2"/>
                    <a:pt x="7" y="6"/>
                    <a:pt x="4" y="6"/>
                  </a:cubicBezTo>
                  <a:cubicBezTo>
                    <a:pt x="2" y="7"/>
                    <a:pt x="0" y="8"/>
                    <a:pt x="1" y="10"/>
                  </a:cubicBezTo>
                  <a:cubicBezTo>
                    <a:pt x="2" y="12"/>
                    <a:pt x="3" y="13"/>
                    <a:pt x="4" y="15"/>
                  </a:cubicBezTo>
                  <a:cubicBezTo>
                    <a:pt x="5" y="17"/>
                    <a:pt x="7" y="19"/>
                    <a:pt x="9" y="22"/>
                  </a:cubicBezTo>
                  <a:cubicBezTo>
                    <a:pt x="12" y="23"/>
                    <a:pt x="10" y="19"/>
                    <a:pt x="12" y="19"/>
                  </a:cubicBezTo>
                  <a:cubicBezTo>
                    <a:pt x="14" y="19"/>
                    <a:pt x="15" y="19"/>
                    <a:pt x="16" y="18"/>
                  </a:cubicBezTo>
                  <a:cubicBezTo>
                    <a:pt x="17" y="18"/>
                    <a:pt x="17" y="20"/>
                    <a:pt x="19" y="19"/>
                  </a:cubicBezTo>
                  <a:cubicBezTo>
                    <a:pt x="20" y="17"/>
                    <a:pt x="21" y="16"/>
                    <a:pt x="20" y="14"/>
                  </a:cubicBezTo>
                  <a:cubicBezTo>
                    <a:pt x="20" y="12"/>
                    <a:pt x="19" y="9"/>
                    <a:pt x="19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4" name="Freeform 621">
              <a:extLst>
                <a:ext uri="{FF2B5EF4-FFF2-40B4-BE49-F238E27FC236}">
                  <a16:creationId xmlns:a16="http://schemas.microsoft.com/office/drawing/2014/main" id="{C8B47BCD-F238-3947-B609-A3E48C817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5606" y="8771859"/>
              <a:ext cx="149682" cy="168837"/>
            </a:xfrm>
            <a:custGeom>
              <a:avLst/>
              <a:gdLst>
                <a:gd name="T0" fmla="*/ 12 w 16"/>
                <a:gd name="T1" fmla="*/ 5 h 18"/>
                <a:gd name="T2" fmla="*/ 5 w 16"/>
                <a:gd name="T3" fmla="*/ 1 h 18"/>
                <a:gd name="T4" fmla="*/ 1 w 16"/>
                <a:gd name="T5" fmla="*/ 6 h 18"/>
                <a:gd name="T6" fmla="*/ 2 w 16"/>
                <a:gd name="T7" fmla="*/ 12 h 18"/>
                <a:gd name="T8" fmla="*/ 0 w 16"/>
                <a:gd name="T9" fmla="*/ 17 h 18"/>
                <a:gd name="T10" fmla="*/ 4 w 16"/>
                <a:gd name="T11" fmla="*/ 17 h 18"/>
                <a:gd name="T12" fmla="*/ 9 w 16"/>
                <a:gd name="T13" fmla="*/ 17 h 18"/>
                <a:gd name="T14" fmla="*/ 16 w 16"/>
                <a:gd name="T15" fmla="*/ 8 h 18"/>
                <a:gd name="T16" fmla="*/ 12 w 16"/>
                <a:gd name="T17" fmla="*/ 5 h 18"/>
                <a:gd name="T18" fmla="*/ 12 w 16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12" y="5"/>
                  </a:move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3" y="14"/>
                    <a:pt x="1" y="16"/>
                    <a:pt x="0" y="17"/>
                  </a:cubicBezTo>
                  <a:cubicBezTo>
                    <a:pt x="1" y="18"/>
                    <a:pt x="3" y="17"/>
                    <a:pt x="4" y="17"/>
                  </a:cubicBezTo>
                  <a:cubicBezTo>
                    <a:pt x="6" y="17"/>
                    <a:pt x="7" y="18"/>
                    <a:pt x="9" y="17"/>
                  </a:cubicBezTo>
                  <a:cubicBezTo>
                    <a:pt x="12" y="16"/>
                    <a:pt x="13" y="10"/>
                    <a:pt x="16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0" y="4"/>
                    <a:pt x="13" y="6"/>
                    <a:pt x="12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5" name="Freeform 622">
              <a:extLst>
                <a:ext uri="{FF2B5EF4-FFF2-40B4-BE49-F238E27FC236}">
                  <a16:creationId xmlns:a16="http://schemas.microsoft.com/office/drawing/2014/main" id="{A0F20BFD-3868-1F4E-BA89-F5544315B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11" y="8453303"/>
              <a:ext cx="754780" cy="786831"/>
            </a:xfrm>
            <a:custGeom>
              <a:avLst/>
              <a:gdLst>
                <a:gd name="T0" fmla="*/ 76 w 81"/>
                <a:gd name="T1" fmla="*/ 39 h 84"/>
                <a:gd name="T2" fmla="*/ 74 w 81"/>
                <a:gd name="T3" fmla="*/ 32 h 84"/>
                <a:gd name="T4" fmla="*/ 69 w 81"/>
                <a:gd name="T5" fmla="*/ 33 h 84"/>
                <a:gd name="T6" fmla="*/ 58 w 81"/>
                <a:gd name="T7" fmla="*/ 28 h 84"/>
                <a:gd name="T8" fmla="*/ 53 w 81"/>
                <a:gd name="T9" fmla="*/ 20 h 84"/>
                <a:gd name="T10" fmla="*/ 50 w 81"/>
                <a:gd name="T11" fmla="*/ 15 h 84"/>
                <a:gd name="T12" fmla="*/ 56 w 81"/>
                <a:gd name="T13" fmla="*/ 5 h 84"/>
                <a:gd name="T14" fmla="*/ 56 w 81"/>
                <a:gd name="T15" fmla="*/ 1 h 84"/>
                <a:gd name="T16" fmla="*/ 44 w 81"/>
                <a:gd name="T17" fmla="*/ 8 h 84"/>
                <a:gd name="T18" fmla="*/ 36 w 81"/>
                <a:gd name="T19" fmla="*/ 16 h 84"/>
                <a:gd name="T20" fmla="*/ 31 w 81"/>
                <a:gd name="T21" fmla="*/ 23 h 84"/>
                <a:gd name="T22" fmla="*/ 25 w 81"/>
                <a:gd name="T23" fmla="*/ 17 h 84"/>
                <a:gd name="T24" fmla="*/ 7 w 81"/>
                <a:gd name="T25" fmla="*/ 18 h 84"/>
                <a:gd name="T26" fmla="*/ 1 w 81"/>
                <a:gd name="T27" fmla="*/ 16 h 84"/>
                <a:gd name="T28" fmla="*/ 1 w 81"/>
                <a:gd name="T29" fmla="*/ 21 h 84"/>
                <a:gd name="T30" fmla="*/ 8 w 81"/>
                <a:gd name="T31" fmla="*/ 24 h 84"/>
                <a:gd name="T32" fmla="*/ 11 w 81"/>
                <a:gd name="T33" fmla="*/ 26 h 84"/>
                <a:gd name="T34" fmla="*/ 13 w 81"/>
                <a:gd name="T35" fmla="*/ 23 h 84"/>
                <a:gd name="T36" fmla="*/ 20 w 81"/>
                <a:gd name="T37" fmla="*/ 18 h 84"/>
                <a:gd name="T38" fmla="*/ 24 w 81"/>
                <a:gd name="T39" fmla="*/ 20 h 84"/>
                <a:gd name="T40" fmla="*/ 25 w 81"/>
                <a:gd name="T41" fmla="*/ 26 h 84"/>
                <a:gd name="T42" fmla="*/ 28 w 81"/>
                <a:gd name="T43" fmla="*/ 42 h 84"/>
                <a:gd name="T44" fmla="*/ 28 w 81"/>
                <a:gd name="T45" fmla="*/ 47 h 84"/>
                <a:gd name="T46" fmla="*/ 22 w 81"/>
                <a:gd name="T47" fmla="*/ 53 h 84"/>
                <a:gd name="T48" fmla="*/ 26 w 81"/>
                <a:gd name="T49" fmla="*/ 58 h 84"/>
                <a:gd name="T50" fmla="*/ 34 w 81"/>
                <a:gd name="T51" fmla="*/ 61 h 84"/>
                <a:gd name="T52" fmla="*/ 41 w 81"/>
                <a:gd name="T53" fmla="*/ 64 h 84"/>
                <a:gd name="T54" fmla="*/ 54 w 81"/>
                <a:gd name="T55" fmla="*/ 76 h 84"/>
                <a:gd name="T56" fmla="*/ 60 w 81"/>
                <a:gd name="T57" fmla="*/ 75 h 84"/>
                <a:gd name="T58" fmla="*/ 64 w 81"/>
                <a:gd name="T59" fmla="*/ 80 h 84"/>
                <a:gd name="T60" fmla="*/ 65 w 81"/>
                <a:gd name="T61" fmla="*/ 84 h 84"/>
                <a:gd name="T62" fmla="*/ 65 w 81"/>
                <a:gd name="T63" fmla="*/ 63 h 84"/>
                <a:gd name="T64" fmla="*/ 70 w 81"/>
                <a:gd name="T65" fmla="*/ 58 h 84"/>
                <a:gd name="T66" fmla="*/ 66 w 81"/>
                <a:gd name="T67" fmla="*/ 55 h 84"/>
                <a:gd name="T68" fmla="*/ 79 w 81"/>
                <a:gd name="T69" fmla="*/ 53 h 84"/>
                <a:gd name="T70" fmla="*/ 77 w 81"/>
                <a:gd name="T71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84">
                  <a:moveTo>
                    <a:pt x="77" y="48"/>
                  </a:moveTo>
                  <a:cubicBezTo>
                    <a:pt x="81" y="45"/>
                    <a:pt x="76" y="42"/>
                    <a:pt x="76" y="39"/>
                  </a:cubicBezTo>
                  <a:cubicBezTo>
                    <a:pt x="76" y="37"/>
                    <a:pt x="78" y="35"/>
                    <a:pt x="78" y="33"/>
                  </a:cubicBezTo>
                  <a:cubicBezTo>
                    <a:pt x="79" y="30"/>
                    <a:pt x="75" y="32"/>
                    <a:pt x="74" y="32"/>
                  </a:cubicBezTo>
                  <a:cubicBezTo>
                    <a:pt x="73" y="32"/>
                    <a:pt x="72" y="32"/>
                    <a:pt x="71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8" y="33"/>
                    <a:pt x="67" y="30"/>
                    <a:pt x="66" y="30"/>
                  </a:cubicBezTo>
                  <a:cubicBezTo>
                    <a:pt x="64" y="26"/>
                    <a:pt x="62" y="28"/>
                    <a:pt x="58" y="28"/>
                  </a:cubicBezTo>
                  <a:cubicBezTo>
                    <a:pt x="56" y="28"/>
                    <a:pt x="55" y="28"/>
                    <a:pt x="54" y="26"/>
                  </a:cubicBezTo>
                  <a:cubicBezTo>
                    <a:pt x="53" y="24"/>
                    <a:pt x="56" y="22"/>
                    <a:pt x="53" y="20"/>
                  </a:cubicBezTo>
                  <a:cubicBezTo>
                    <a:pt x="52" y="19"/>
                    <a:pt x="52" y="17"/>
                    <a:pt x="50" y="17"/>
                  </a:cubicBezTo>
                  <a:cubicBezTo>
                    <a:pt x="48" y="17"/>
                    <a:pt x="49" y="17"/>
                    <a:pt x="50" y="15"/>
                  </a:cubicBezTo>
                  <a:cubicBezTo>
                    <a:pt x="51" y="13"/>
                    <a:pt x="50" y="11"/>
                    <a:pt x="51" y="9"/>
                  </a:cubicBezTo>
                  <a:cubicBezTo>
                    <a:pt x="52" y="7"/>
                    <a:pt x="54" y="6"/>
                    <a:pt x="56" y="5"/>
                  </a:cubicBezTo>
                  <a:cubicBezTo>
                    <a:pt x="57" y="4"/>
                    <a:pt x="59" y="4"/>
                    <a:pt x="60" y="2"/>
                  </a:cubicBezTo>
                  <a:cubicBezTo>
                    <a:pt x="60" y="0"/>
                    <a:pt x="56" y="0"/>
                    <a:pt x="56" y="1"/>
                  </a:cubicBezTo>
                  <a:cubicBezTo>
                    <a:pt x="54" y="3"/>
                    <a:pt x="51" y="6"/>
                    <a:pt x="48" y="6"/>
                  </a:cubicBezTo>
                  <a:cubicBezTo>
                    <a:pt x="45" y="6"/>
                    <a:pt x="45" y="6"/>
                    <a:pt x="44" y="8"/>
                  </a:cubicBezTo>
                  <a:cubicBezTo>
                    <a:pt x="43" y="10"/>
                    <a:pt x="43" y="7"/>
                    <a:pt x="41" y="7"/>
                  </a:cubicBezTo>
                  <a:cubicBezTo>
                    <a:pt x="37" y="8"/>
                    <a:pt x="39" y="14"/>
                    <a:pt x="36" y="16"/>
                  </a:cubicBezTo>
                  <a:cubicBezTo>
                    <a:pt x="35" y="17"/>
                    <a:pt x="33" y="18"/>
                    <a:pt x="32" y="20"/>
                  </a:cubicBezTo>
                  <a:cubicBezTo>
                    <a:pt x="32" y="20"/>
                    <a:pt x="32" y="23"/>
                    <a:pt x="31" y="23"/>
                  </a:cubicBezTo>
                  <a:cubicBezTo>
                    <a:pt x="30" y="21"/>
                    <a:pt x="29" y="20"/>
                    <a:pt x="28" y="19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1" y="16"/>
                    <a:pt x="19" y="13"/>
                    <a:pt x="15" y="16"/>
                  </a:cubicBezTo>
                  <a:cubicBezTo>
                    <a:pt x="13" y="17"/>
                    <a:pt x="9" y="20"/>
                    <a:pt x="7" y="18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2" y="16"/>
                    <a:pt x="3" y="14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3" y="21"/>
                    <a:pt x="5" y="22"/>
                    <a:pt x="6" y="22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9" y="25"/>
                    <a:pt x="9" y="24"/>
                    <a:pt x="10" y="24"/>
                  </a:cubicBezTo>
                  <a:cubicBezTo>
                    <a:pt x="10" y="23"/>
                    <a:pt x="10" y="26"/>
                    <a:pt x="11" y="26"/>
                  </a:cubicBezTo>
                  <a:cubicBezTo>
                    <a:pt x="12" y="27"/>
                    <a:pt x="13" y="26"/>
                    <a:pt x="15" y="25"/>
                  </a:cubicBezTo>
                  <a:cubicBezTo>
                    <a:pt x="16" y="25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8"/>
                    <a:pt x="19" y="17"/>
                    <a:pt x="20" y="18"/>
                  </a:cubicBezTo>
                  <a:cubicBezTo>
                    <a:pt x="21" y="18"/>
                    <a:pt x="23" y="19"/>
                    <a:pt x="23" y="19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3" y="22"/>
                    <a:pt x="23" y="22"/>
                  </a:cubicBezTo>
                  <a:cubicBezTo>
                    <a:pt x="23" y="23"/>
                    <a:pt x="25" y="25"/>
                    <a:pt x="25" y="26"/>
                  </a:cubicBezTo>
                  <a:cubicBezTo>
                    <a:pt x="27" y="29"/>
                    <a:pt x="29" y="29"/>
                    <a:pt x="29" y="33"/>
                  </a:cubicBezTo>
                  <a:cubicBezTo>
                    <a:pt x="29" y="36"/>
                    <a:pt x="29" y="39"/>
                    <a:pt x="28" y="42"/>
                  </a:cubicBezTo>
                  <a:cubicBezTo>
                    <a:pt x="28" y="43"/>
                    <a:pt x="30" y="43"/>
                    <a:pt x="30" y="44"/>
                  </a:cubicBezTo>
                  <a:cubicBezTo>
                    <a:pt x="29" y="45"/>
                    <a:pt x="28" y="46"/>
                    <a:pt x="28" y="47"/>
                  </a:cubicBezTo>
                  <a:cubicBezTo>
                    <a:pt x="27" y="48"/>
                    <a:pt x="27" y="50"/>
                    <a:pt x="26" y="50"/>
                  </a:cubicBezTo>
                  <a:cubicBezTo>
                    <a:pt x="24" y="51"/>
                    <a:pt x="22" y="50"/>
                    <a:pt x="22" y="53"/>
                  </a:cubicBezTo>
                  <a:cubicBezTo>
                    <a:pt x="22" y="55"/>
                    <a:pt x="19" y="55"/>
                    <a:pt x="22" y="56"/>
                  </a:cubicBezTo>
                  <a:cubicBezTo>
                    <a:pt x="23" y="57"/>
                    <a:pt x="24" y="57"/>
                    <a:pt x="26" y="58"/>
                  </a:cubicBezTo>
                  <a:cubicBezTo>
                    <a:pt x="27" y="59"/>
                    <a:pt x="28" y="60"/>
                    <a:pt x="29" y="61"/>
                  </a:cubicBezTo>
                  <a:cubicBezTo>
                    <a:pt x="31" y="62"/>
                    <a:pt x="32" y="61"/>
                    <a:pt x="34" y="61"/>
                  </a:cubicBezTo>
                  <a:cubicBezTo>
                    <a:pt x="35" y="61"/>
                    <a:pt x="36" y="62"/>
                    <a:pt x="38" y="63"/>
                  </a:cubicBezTo>
                  <a:cubicBezTo>
                    <a:pt x="39" y="63"/>
                    <a:pt x="40" y="63"/>
                    <a:pt x="41" y="64"/>
                  </a:cubicBezTo>
                  <a:cubicBezTo>
                    <a:pt x="44" y="66"/>
                    <a:pt x="46" y="68"/>
                    <a:pt x="48" y="71"/>
                  </a:cubicBezTo>
                  <a:cubicBezTo>
                    <a:pt x="49" y="74"/>
                    <a:pt x="50" y="75"/>
                    <a:pt x="54" y="76"/>
                  </a:cubicBezTo>
                  <a:cubicBezTo>
                    <a:pt x="55" y="76"/>
                    <a:pt x="56" y="75"/>
                    <a:pt x="57" y="74"/>
                  </a:cubicBezTo>
                  <a:cubicBezTo>
                    <a:pt x="58" y="74"/>
                    <a:pt x="59" y="76"/>
                    <a:pt x="60" y="75"/>
                  </a:cubicBezTo>
                  <a:cubicBezTo>
                    <a:pt x="62" y="74"/>
                    <a:pt x="64" y="75"/>
                    <a:pt x="65" y="76"/>
                  </a:cubicBezTo>
                  <a:cubicBezTo>
                    <a:pt x="65" y="77"/>
                    <a:pt x="64" y="79"/>
                    <a:pt x="64" y="80"/>
                  </a:cubicBezTo>
                  <a:cubicBezTo>
                    <a:pt x="63" y="81"/>
                    <a:pt x="62" y="81"/>
                    <a:pt x="64" y="82"/>
                  </a:cubicBezTo>
                  <a:cubicBezTo>
                    <a:pt x="64" y="82"/>
                    <a:pt x="66" y="84"/>
                    <a:pt x="65" y="84"/>
                  </a:cubicBezTo>
                  <a:cubicBezTo>
                    <a:pt x="67" y="84"/>
                    <a:pt x="68" y="73"/>
                    <a:pt x="69" y="71"/>
                  </a:cubicBezTo>
                  <a:cubicBezTo>
                    <a:pt x="69" y="67"/>
                    <a:pt x="66" y="66"/>
                    <a:pt x="65" y="63"/>
                  </a:cubicBezTo>
                  <a:cubicBezTo>
                    <a:pt x="65" y="61"/>
                    <a:pt x="65" y="60"/>
                    <a:pt x="66" y="60"/>
                  </a:cubicBezTo>
                  <a:cubicBezTo>
                    <a:pt x="67" y="60"/>
                    <a:pt x="70" y="59"/>
                    <a:pt x="70" y="58"/>
                  </a:cubicBezTo>
                  <a:cubicBezTo>
                    <a:pt x="69" y="58"/>
                    <a:pt x="67" y="58"/>
                    <a:pt x="67" y="57"/>
                  </a:cubicBezTo>
                  <a:cubicBezTo>
                    <a:pt x="66" y="57"/>
                    <a:pt x="66" y="55"/>
                    <a:pt x="66" y="55"/>
                  </a:cubicBezTo>
                  <a:cubicBezTo>
                    <a:pt x="68" y="55"/>
                    <a:pt x="70" y="55"/>
                    <a:pt x="72" y="55"/>
                  </a:cubicBezTo>
                  <a:cubicBezTo>
                    <a:pt x="73" y="55"/>
                    <a:pt x="79" y="52"/>
                    <a:pt x="79" y="53"/>
                  </a:cubicBezTo>
                  <a:cubicBezTo>
                    <a:pt x="79" y="51"/>
                    <a:pt x="76" y="48"/>
                    <a:pt x="77" y="48"/>
                  </a:cubicBezTo>
                  <a:cubicBezTo>
                    <a:pt x="78" y="47"/>
                    <a:pt x="76" y="48"/>
                    <a:pt x="77" y="4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6" name="Freeform 623">
              <a:extLst>
                <a:ext uri="{FF2B5EF4-FFF2-40B4-BE49-F238E27FC236}">
                  <a16:creationId xmlns:a16="http://schemas.microsoft.com/office/drawing/2014/main" id="{B03D5786-A76A-7848-A96A-D9D02F754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120" y="8978916"/>
              <a:ext cx="261145" cy="309000"/>
            </a:xfrm>
            <a:custGeom>
              <a:avLst/>
              <a:gdLst>
                <a:gd name="T0" fmla="*/ 20 w 28"/>
                <a:gd name="T1" fmla="*/ 6 h 33"/>
                <a:gd name="T2" fmla="*/ 15 w 28"/>
                <a:gd name="T3" fmla="*/ 3 h 33"/>
                <a:gd name="T4" fmla="*/ 10 w 28"/>
                <a:gd name="T5" fmla="*/ 0 h 33"/>
                <a:gd name="T6" fmla="*/ 4 w 28"/>
                <a:gd name="T7" fmla="*/ 4 h 33"/>
                <a:gd name="T8" fmla="*/ 3 w 28"/>
                <a:gd name="T9" fmla="*/ 7 h 33"/>
                <a:gd name="T10" fmla="*/ 2 w 28"/>
                <a:gd name="T11" fmla="*/ 10 h 33"/>
                <a:gd name="T12" fmla="*/ 0 w 28"/>
                <a:gd name="T13" fmla="*/ 13 h 33"/>
                <a:gd name="T14" fmla="*/ 0 w 28"/>
                <a:gd name="T15" fmla="*/ 15 h 33"/>
                <a:gd name="T16" fmla="*/ 0 w 28"/>
                <a:gd name="T17" fmla="*/ 18 h 33"/>
                <a:gd name="T18" fmla="*/ 2 w 28"/>
                <a:gd name="T19" fmla="*/ 20 h 33"/>
                <a:gd name="T20" fmla="*/ 5 w 28"/>
                <a:gd name="T21" fmla="*/ 18 h 33"/>
                <a:gd name="T22" fmla="*/ 5 w 28"/>
                <a:gd name="T23" fmla="*/ 20 h 33"/>
                <a:gd name="T24" fmla="*/ 3 w 28"/>
                <a:gd name="T25" fmla="*/ 24 h 33"/>
                <a:gd name="T26" fmla="*/ 3 w 28"/>
                <a:gd name="T27" fmla="*/ 26 h 33"/>
                <a:gd name="T28" fmla="*/ 3 w 28"/>
                <a:gd name="T29" fmla="*/ 28 h 33"/>
                <a:gd name="T30" fmla="*/ 8 w 28"/>
                <a:gd name="T31" fmla="*/ 32 h 33"/>
                <a:gd name="T32" fmla="*/ 11 w 28"/>
                <a:gd name="T33" fmla="*/ 29 h 33"/>
                <a:gd name="T34" fmla="*/ 16 w 28"/>
                <a:gd name="T35" fmla="*/ 22 h 33"/>
                <a:gd name="T36" fmla="*/ 22 w 28"/>
                <a:gd name="T37" fmla="*/ 19 h 33"/>
                <a:gd name="T38" fmla="*/ 27 w 28"/>
                <a:gd name="T39" fmla="*/ 13 h 33"/>
                <a:gd name="T40" fmla="*/ 27 w 28"/>
                <a:gd name="T41" fmla="*/ 8 h 33"/>
                <a:gd name="T42" fmla="*/ 24 w 28"/>
                <a:gd name="T43" fmla="*/ 5 h 33"/>
                <a:gd name="T44" fmla="*/ 20 w 28"/>
                <a:gd name="T4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33">
                  <a:moveTo>
                    <a:pt x="20" y="6"/>
                  </a:moveTo>
                  <a:cubicBezTo>
                    <a:pt x="18" y="6"/>
                    <a:pt x="17" y="4"/>
                    <a:pt x="15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10" y="3"/>
                    <a:pt x="4" y="1"/>
                    <a:pt x="4" y="4"/>
                  </a:cubicBezTo>
                  <a:cubicBezTo>
                    <a:pt x="4" y="6"/>
                    <a:pt x="4" y="6"/>
                    <a:pt x="3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1" y="21"/>
                    <a:pt x="2" y="20"/>
                  </a:cubicBezTo>
                  <a:cubicBezTo>
                    <a:pt x="4" y="20"/>
                    <a:pt x="4" y="18"/>
                    <a:pt x="5" y="18"/>
                  </a:cubicBezTo>
                  <a:cubicBezTo>
                    <a:pt x="4" y="18"/>
                    <a:pt x="6" y="20"/>
                    <a:pt x="5" y="20"/>
                  </a:cubicBezTo>
                  <a:cubicBezTo>
                    <a:pt x="5" y="22"/>
                    <a:pt x="5" y="23"/>
                    <a:pt x="3" y="24"/>
                  </a:cubicBezTo>
                  <a:cubicBezTo>
                    <a:pt x="3" y="24"/>
                    <a:pt x="4" y="26"/>
                    <a:pt x="3" y="26"/>
                  </a:cubicBezTo>
                  <a:cubicBezTo>
                    <a:pt x="3" y="27"/>
                    <a:pt x="2" y="27"/>
                    <a:pt x="3" y="28"/>
                  </a:cubicBezTo>
                  <a:cubicBezTo>
                    <a:pt x="5" y="29"/>
                    <a:pt x="6" y="29"/>
                    <a:pt x="8" y="32"/>
                  </a:cubicBezTo>
                  <a:cubicBezTo>
                    <a:pt x="9" y="33"/>
                    <a:pt x="10" y="29"/>
                    <a:pt x="11" y="29"/>
                  </a:cubicBezTo>
                  <a:cubicBezTo>
                    <a:pt x="12" y="26"/>
                    <a:pt x="13" y="23"/>
                    <a:pt x="16" y="22"/>
                  </a:cubicBezTo>
                  <a:cubicBezTo>
                    <a:pt x="18" y="21"/>
                    <a:pt x="20" y="21"/>
                    <a:pt x="22" y="19"/>
                  </a:cubicBezTo>
                  <a:cubicBezTo>
                    <a:pt x="24" y="18"/>
                    <a:pt x="26" y="16"/>
                    <a:pt x="27" y="13"/>
                  </a:cubicBezTo>
                  <a:cubicBezTo>
                    <a:pt x="27" y="11"/>
                    <a:pt x="28" y="10"/>
                    <a:pt x="27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7" name="Freeform 624">
              <a:extLst>
                <a:ext uri="{FF2B5EF4-FFF2-40B4-BE49-F238E27FC236}">
                  <a16:creationId xmlns:a16="http://schemas.microsoft.com/office/drawing/2014/main" id="{2EBED800-B2A6-A143-867F-F036917B4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458" y="9036257"/>
              <a:ext cx="598727" cy="888769"/>
            </a:xfrm>
            <a:custGeom>
              <a:avLst/>
              <a:gdLst>
                <a:gd name="T0" fmla="*/ 57 w 64"/>
                <a:gd name="T1" fmla="*/ 21 h 95"/>
                <a:gd name="T2" fmla="*/ 56 w 64"/>
                <a:gd name="T3" fmla="*/ 14 h 95"/>
                <a:gd name="T4" fmla="*/ 50 w 64"/>
                <a:gd name="T5" fmla="*/ 13 h 95"/>
                <a:gd name="T6" fmla="*/ 46 w 64"/>
                <a:gd name="T7" fmla="*/ 14 h 95"/>
                <a:gd name="T8" fmla="*/ 41 w 64"/>
                <a:gd name="T9" fmla="*/ 11 h 95"/>
                <a:gd name="T10" fmla="*/ 38 w 64"/>
                <a:gd name="T11" fmla="*/ 6 h 95"/>
                <a:gd name="T12" fmla="*/ 33 w 64"/>
                <a:gd name="T13" fmla="*/ 2 h 95"/>
                <a:gd name="T14" fmla="*/ 28 w 64"/>
                <a:gd name="T15" fmla="*/ 0 h 95"/>
                <a:gd name="T16" fmla="*/ 31 w 64"/>
                <a:gd name="T17" fmla="*/ 5 h 95"/>
                <a:gd name="T18" fmla="*/ 28 w 64"/>
                <a:gd name="T19" fmla="*/ 10 h 95"/>
                <a:gd name="T20" fmla="*/ 23 w 64"/>
                <a:gd name="T21" fmla="*/ 14 h 95"/>
                <a:gd name="T22" fmla="*/ 17 w 64"/>
                <a:gd name="T23" fmla="*/ 17 h 95"/>
                <a:gd name="T24" fmla="*/ 11 w 64"/>
                <a:gd name="T25" fmla="*/ 26 h 95"/>
                <a:gd name="T26" fmla="*/ 6 w 64"/>
                <a:gd name="T27" fmla="*/ 22 h 95"/>
                <a:gd name="T28" fmla="*/ 6 w 64"/>
                <a:gd name="T29" fmla="*/ 21 h 95"/>
                <a:gd name="T30" fmla="*/ 6 w 64"/>
                <a:gd name="T31" fmla="*/ 18 h 95"/>
                <a:gd name="T32" fmla="*/ 2 w 64"/>
                <a:gd name="T33" fmla="*/ 26 h 95"/>
                <a:gd name="T34" fmla="*/ 3 w 64"/>
                <a:gd name="T35" fmla="*/ 30 h 95"/>
                <a:gd name="T36" fmla="*/ 3 w 64"/>
                <a:gd name="T37" fmla="*/ 32 h 95"/>
                <a:gd name="T38" fmla="*/ 14 w 64"/>
                <a:gd name="T39" fmla="*/ 47 h 95"/>
                <a:gd name="T40" fmla="*/ 23 w 64"/>
                <a:gd name="T41" fmla="*/ 63 h 95"/>
                <a:gd name="T42" fmla="*/ 26 w 64"/>
                <a:gd name="T43" fmla="*/ 70 h 95"/>
                <a:gd name="T44" fmla="*/ 25 w 64"/>
                <a:gd name="T45" fmla="*/ 71 h 95"/>
                <a:gd name="T46" fmla="*/ 28 w 64"/>
                <a:gd name="T47" fmla="*/ 74 h 95"/>
                <a:gd name="T48" fmla="*/ 32 w 64"/>
                <a:gd name="T49" fmla="*/ 79 h 95"/>
                <a:gd name="T50" fmla="*/ 41 w 64"/>
                <a:gd name="T51" fmla="*/ 83 h 95"/>
                <a:gd name="T52" fmla="*/ 48 w 64"/>
                <a:gd name="T53" fmla="*/ 87 h 95"/>
                <a:gd name="T54" fmla="*/ 54 w 64"/>
                <a:gd name="T55" fmla="*/ 93 h 95"/>
                <a:gd name="T56" fmla="*/ 59 w 64"/>
                <a:gd name="T57" fmla="*/ 90 h 95"/>
                <a:gd name="T58" fmla="*/ 61 w 64"/>
                <a:gd name="T59" fmla="*/ 86 h 95"/>
                <a:gd name="T60" fmla="*/ 63 w 64"/>
                <a:gd name="T61" fmla="*/ 82 h 95"/>
                <a:gd name="T62" fmla="*/ 61 w 64"/>
                <a:gd name="T63" fmla="*/ 78 h 95"/>
                <a:gd name="T64" fmla="*/ 61 w 64"/>
                <a:gd name="T65" fmla="*/ 76 h 95"/>
                <a:gd name="T66" fmla="*/ 63 w 64"/>
                <a:gd name="T67" fmla="*/ 74 h 95"/>
                <a:gd name="T68" fmla="*/ 64 w 64"/>
                <a:gd name="T69" fmla="*/ 64 h 95"/>
                <a:gd name="T70" fmla="*/ 62 w 64"/>
                <a:gd name="T71" fmla="*/ 59 h 95"/>
                <a:gd name="T72" fmla="*/ 57 w 64"/>
                <a:gd name="T73" fmla="*/ 57 h 95"/>
                <a:gd name="T74" fmla="*/ 55 w 64"/>
                <a:gd name="T75" fmla="*/ 48 h 95"/>
                <a:gd name="T76" fmla="*/ 50 w 64"/>
                <a:gd name="T77" fmla="*/ 51 h 95"/>
                <a:gd name="T78" fmla="*/ 46 w 64"/>
                <a:gd name="T79" fmla="*/ 51 h 95"/>
                <a:gd name="T80" fmla="*/ 44 w 64"/>
                <a:gd name="T81" fmla="*/ 48 h 95"/>
                <a:gd name="T82" fmla="*/ 40 w 64"/>
                <a:gd name="T83" fmla="*/ 42 h 95"/>
                <a:gd name="T84" fmla="*/ 39 w 64"/>
                <a:gd name="T85" fmla="*/ 35 h 95"/>
                <a:gd name="T86" fmla="*/ 42 w 64"/>
                <a:gd name="T87" fmla="*/ 33 h 95"/>
                <a:gd name="T88" fmla="*/ 42 w 64"/>
                <a:gd name="T89" fmla="*/ 30 h 95"/>
                <a:gd name="T90" fmla="*/ 45 w 64"/>
                <a:gd name="T91" fmla="*/ 25 h 95"/>
                <a:gd name="T92" fmla="*/ 50 w 64"/>
                <a:gd name="T93" fmla="*/ 24 h 95"/>
                <a:gd name="T94" fmla="*/ 53 w 64"/>
                <a:gd name="T95" fmla="*/ 22 h 95"/>
                <a:gd name="T96" fmla="*/ 57 w 64"/>
                <a:gd name="T97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95">
                  <a:moveTo>
                    <a:pt x="57" y="21"/>
                  </a:moveTo>
                  <a:cubicBezTo>
                    <a:pt x="53" y="19"/>
                    <a:pt x="59" y="15"/>
                    <a:pt x="56" y="14"/>
                  </a:cubicBezTo>
                  <a:cubicBezTo>
                    <a:pt x="54" y="12"/>
                    <a:pt x="52" y="13"/>
                    <a:pt x="50" y="13"/>
                  </a:cubicBezTo>
                  <a:cubicBezTo>
                    <a:pt x="48" y="12"/>
                    <a:pt x="48" y="14"/>
                    <a:pt x="46" y="14"/>
                  </a:cubicBezTo>
                  <a:cubicBezTo>
                    <a:pt x="44" y="13"/>
                    <a:pt x="42" y="13"/>
                    <a:pt x="41" y="11"/>
                  </a:cubicBezTo>
                  <a:cubicBezTo>
                    <a:pt x="40" y="10"/>
                    <a:pt x="39" y="7"/>
                    <a:pt x="38" y="6"/>
                  </a:cubicBezTo>
                  <a:cubicBezTo>
                    <a:pt x="36" y="5"/>
                    <a:pt x="35" y="3"/>
                    <a:pt x="33" y="2"/>
                  </a:cubicBezTo>
                  <a:cubicBezTo>
                    <a:pt x="32" y="0"/>
                    <a:pt x="30" y="1"/>
                    <a:pt x="28" y="0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0" y="7"/>
                    <a:pt x="30" y="9"/>
                    <a:pt x="28" y="10"/>
                  </a:cubicBezTo>
                  <a:cubicBezTo>
                    <a:pt x="26" y="12"/>
                    <a:pt x="25" y="14"/>
                    <a:pt x="23" y="14"/>
                  </a:cubicBezTo>
                  <a:cubicBezTo>
                    <a:pt x="21" y="15"/>
                    <a:pt x="19" y="15"/>
                    <a:pt x="17" y="17"/>
                  </a:cubicBezTo>
                  <a:cubicBezTo>
                    <a:pt x="16" y="18"/>
                    <a:pt x="12" y="27"/>
                    <a:pt x="11" y="26"/>
                  </a:cubicBezTo>
                  <a:cubicBezTo>
                    <a:pt x="9" y="23"/>
                    <a:pt x="8" y="23"/>
                    <a:pt x="6" y="22"/>
                  </a:cubicBezTo>
                  <a:cubicBezTo>
                    <a:pt x="5" y="22"/>
                    <a:pt x="5" y="22"/>
                    <a:pt x="6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4" y="19"/>
                    <a:pt x="0" y="23"/>
                    <a:pt x="2" y="26"/>
                  </a:cubicBezTo>
                  <a:cubicBezTo>
                    <a:pt x="2" y="26"/>
                    <a:pt x="4" y="29"/>
                    <a:pt x="3" y="30"/>
                  </a:cubicBezTo>
                  <a:cubicBezTo>
                    <a:pt x="2" y="30"/>
                    <a:pt x="1" y="31"/>
                    <a:pt x="3" y="32"/>
                  </a:cubicBezTo>
                  <a:cubicBezTo>
                    <a:pt x="8" y="35"/>
                    <a:pt x="12" y="41"/>
                    <a:pt x="14" y="47"/>
                  </a:cubicBezTo>
                  <a:cubicBezTo>
                    <a:pt x="17" y="52"/>
                    <a:pt x="19" y="58"/>
                    <a:pt x="23" y="63"/>
                  </a:cubicBezTo>
                  <a:cubicBezTo>
                    <a:pt x="24" y="65"/>
                    <a:pt x="26" y="67"/>
                    <a:pt x="26" y="70"/>
                  </a:cubicBezTo>
                  <a:cubicBezTo>
                    <a:pt x="26" y="71"/>
                    <a:pt x="25" y="70"/>
                    <a:pt x="25" y="71"/>
                  </a:cubicBezTo>
                  <a:cubicBezTo>
                    <a:pt x="26" y="72"/>
                    <a:pt x="27" y="73"/>
                    <a:pt x="28" y="74"/>
                  </a:cubicBezTo>
                  <a:cubicBezTo>
                    <a:pt x="29" y="76"/>
                    <a:pt x="30" y="78"/>
                    <a:pt x="32" y="79"/>
                  </a:cubicBezTo>
                  <a:cubicBezTo>
                    <a:pt x="35" y="80"/>
                    <a:pt x="38" y="82"/>
                    <a:pt x="41" y="83"/>
                  </a:cubicBezTo>
                  <a:cubicBezTo>
                    <a:pt x="43" y="84"/>
                    <a:pt x="45" y="86"/>
                    <a:pt x="48" y="87"/>
                  </a:cubicBezTo>
                  <a:cubicBezTo>
                    <a:pt x="50" y="89"/>
                    <a:pt x="52" y="91"/>
                    <a:pt x="54" y="93"/>
                  </a:cubicBezTo>
                  <a:cubicBezTo>
                    <a:pt x="58" y="95"/>
                    <a:pt x="57" y="91"/>
                    <a:pt x="59" y="90"/>
                  </a:cubicBezTo>
                  <a:cubicBezTo>
                    <a:pt x="60" y="89"/>
                    <a:pt x="60" y="87"/>
                    <a:pt x="61" y="86"/>
                  </a:cubicBezTo>
                  <a:cubicBezTo>
                    <a:pt x="61" y="85"/>
                    <a:pt x="64" y="83"/>
                    <a:pt x="63" y="82"/>
                  </a:cubicBezTo>
                  <a:cubicBezTo>
                    <a:pt x="61" y="81"/>
                    <a:pt x="60" y="81"/>
                    <a:pt x="61" y="78"/>
                  </a:cubicBezTo>
                  <a:cubicBezTo>
                    <a:pt x="61" y="77"/>
                    <a:pt x="61" y="76"/>
                    <a:pt x="61" y="76"/>
                  </a:cubicBezTo>
                  <a:cubicBezTo>
                    <a:pt x="62" y="75"/>
                    <a:pt x="63" y="74"/>
                    <a:pt x="63" y="74"/>
                  </a:cubicBezTo>
                  <a:cubicBezTo>
                    <a:pt x="64" y="71"/>
                    <a:pt x="62" y="66"/>
                    <a:pt x="64" y="64"/>
                  </a:cubicBezTo>
                  <a:cubicBezTo>
                    <a:pt x="64" y="63"/>
                    <a:pt x="63" y="61"/>
                    <a:pt x="62" y="59"/>
                  </a:cubicBezTo>
                  <a:cubicBezTo>
                    <a:pt x="61" y="56"/>
                    <a:pt x="60" y="56"/>
                    <a:pt x="57" y="57"/>
                  </a:cubicBezTo>
                  <a:cubicBezTo>
                    <a:pt x="53" y="57"/>
                    <a:pt x="55" y="50"/>
                    <a:pt x="55" y="48"/>
                  </a:cubicBezTo>
                  <a:cubicBezTo>
                    <a:pt x="53" y="49"/>
                    <a:pt x="52" y="51"/>
                    <a:pt x="50" y="51"/>
                  </a:cubicBezTo>
                  <a:cubicBezTo>
                    <a:pt x="49" y="51"/>
                    <a:pt x="47" y="51"/>
                    <a:pt x="46" y="51"/>
                  </a:cubicBezTo>
                  <a:cubicBezTo>
                    <a:pt x="45" y="50"/>
                    <a:pt x="45" y="48"/>
                    <a:pt x="44" y="48"/>
                  </a:cubicBezTo>
                  <a:cubicBezTo>
                    <a:pt x="41" y="48"/>
                    <a:pt x="41" y="44"/>
                    <a:pt x="40" y="42"/>
                  </a:cubicBezTo>
                  <a:cubicBezTo>
                    <a:pt x="38" y="40"/>
                    <a:pt x="37" y="37"/>
                    <a:pt x="39" y="35"/>
                  </a:cubicBezTo>
                  <a:cubicBezTo>
                    <a:pt x="40" y="34"/>
                    <a:pt x="42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7"/>
                    <a:pt x="42" y="26"/>
                    <a:pt x="45" y="25"/>
                  </a:cubicBezTo>
                  <a:cubicBezTo>
                    <a:pt x="47" y="24"/>
                    <a:pt x="48" y="24"/>
                    <a:pt x="50" y="24"/>
                  </a:cubicBezTo>
                  <a:cubicBezTo>
                    <a:pt x="51" y="24"/>
                    <a:pt x="52" y="23"/>
                    <a:pt x="53" y="22"/>
                  </a:cubicBezTo>
                  <a:cubicBezTo>
                    <a:pt x="54" y="22"/>
                    <a:pt x="59" y="23"/>
                    <a:pt x="57" y="2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8" name="Freeform 625">
              <a:extLst>
                <a:ext uri="{FF2B5EF4-FFF2-40B4-BE49-F238E27FC236}">
                  <a16:creationId xmlns:a16="http://schemas.microsoft.com/office/drawing/2014/main" id="{115527B0-881B-404C-AEF7-3F98A7137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790" y="9867685"/>
              <a:ext cx="407643" cy="1984597"/>
            </a:xfrm>
            <a:custGeom>
              <a:avLst/>
              <a:gdLst>
                <a:gd name="T0" fmla="*/ 38 w 44"/>
                <a:gd name="T1" fmla="*/ 20 h 212"/>
                <a:gd name="T2" fmla="*/ 36 w 44"/>
                <a:gd name="T3" fmla="*/ 12 h 212"/>
                <a:gd name="T4" fmla="*/ 34 w 44"/>
                <a:gd name="T5" fmla="*/ 5 h 212"/>
                <a:gd name="T6" fmla="*/ 30 w 44"/>
                <a:gd name="T7" fmla="*/ 3 h 212"/>
                <a:gd name="T8" fmla="*/ 28 w 44"/>
                <a:gd name="T9" fmla="*/ 15 h 212"/>
                <a:gd name="T10" fmla="*/ 26 w 44"/>
                <a:gd name="T11" fmla="*/ 31 h 212"/>
                <a:gd name="T12" fmla="*/ 23 w 44"/>
                <a:gd name="T13" fmla="*/ 56 h 212"/>
                <a:gd name="T14" fmla="*/ 21 w 44"/>
                <a:gd name="T15" fmla="*/ 68 h 212"/>
                <a:gd name="T16" fmla="*/ 21 w 44"/>
                <a:gd name="T17" fmla="*/ 80 h 212"/>
                <a:gd name="T18" fmla="*/ 20 w 44"/>
                <a:gd name="T19" fmla="*/ 88 h 212"/>
                <a:gd name="T20" fmla="*/ 11 w 44"/>
                <a:gd name="T21" fmla="*/ 110 h 212"/>
                <a:gd name="T22" fmla="*/ 10 w 44"/>
                <a:gd name="T23" fmla="*/ 132 h 212"/>
                <a:gd name="T24" fmla="*/ 17 w 44"/>
                <a:gd name="T25" fmla="*/ 133 h 212"/>
                <a:gd name="T26" fmla="*/ 16 w 44"/>
                <a:gd name="T27" fmla="*/ 136 h 212"/>
                <a:gd name="T28" fmla="*/ 14 w 44"/>
                <a:gd name="T29" fmla="*/ 145 h 212"/>
                <a:gd name="T30" fmla="*/ 15 w 44"/>
                <a:gd name="T31" fmla="*/ 150 h 212"/>
                <a:gd name="T32" fmla="*/ 13 w 44"/>
                <a:gd name="T33" fmla="*/ 152 h 212"/>
                <a:gd name="T34" fmla="*/ 11 w 44"/>
                <a:gd name="T35" fmla="*/ 158 h 212"/>
                <a:gd name="T36" fmla="*/ 8 w 44"/>
                <a:gd name="T37" fmla="*/ 159 h 212"/>
                <a:gd name="T38" fmla="*/ 4 w 44"/>
                <a:gd name="T39" fmla="*/ 159 h 212"/>
                <a:gd name="T40" fmla="*/ 0 w 44"/>
                <a:gd name="T41" fmla="*/ 164 h 212"/>
                <a:gd name="T42" fmla="*/ 2 w 44"/>
                <a:gd name="T43" fmla="*/ 163 h 212"/>
                <a:gd name="T44" fmla="*/ 7 w 44"/>
                <a:gd name="T45" fmla="*/ 171 h 212"/>
                <a:gd name="T46" fmla="*/ 11 w 44"/>
                <a:gd name="T47" fmla="*/ 173 h 212"/>
                <a:gd name="T48" fmla="*/ 7 w 44"/>
                <a:gd name="T49" fmla="*/ 174 h 212"/>
                <a:gd name="T50" fmla="*/ 7 w 44"/>
                <a:gd name="T51" fmla="*/ 179 h 212"/>
                <a:gd name="T52" fmla="*/ 9 w 44"/>
                <a:gd name="T53" fmla="*/ 182 h 212"/>
                <a:gd name="T54" fmla="*/ 9 w 44"/>
                <a:gd name="T55" fmla="*/ 185 h 212"/>
                <a:gd name="T56" fmla="*/ 7 w 44"/>
                <a:gd name="T57" fmla="*/ 187 h 212"/>
                <a:gd name="T58" fmla="*/ 10 w 44"/>
                <a:gd name="T59" fmla="*/ 190 h 212"/>
                <a:gd name="T60" fmla="*/ 8 w 44"/>
                <a:gd name="T61" fmla="*/ 193 h 212"/>
                <a:gd name="T62" fmla="*/ 11 w 44"/>
                <a:gd name="T63" fmla="*/ 194 h 212"/>
                <a:gd name="T64" fmla="*/ 11 w 44"/>
                <a:gd name="T65" fmla="*/ 198 h 212"/>
                <a:gd name="T66" fmla="*/ 15 w 44"/>
                <a:gd name="T67" fmla="*/ 197 h 212"/>
                <a:gd name="T68" fmla="*/ 15 w 44"/>
                <a:gd name="T69" fmla="*/ 197 h 212"/>
                <a:gd name="T70" fmla="*/ 16 w 44"/>
                <a:gd name="T71" fmla="*/ 198 h 212"/>
                <a:gd name="T72" fmla="*/ 18 w 44"/>
                <a:gd name="T73" fmla="*/ 202 h 212"/>
                <a:gd name="T74" fmla="*/ 16 w 44"/>
                <a:gd name="T75" fmla="*/ 207 h 212"/>
                <a:gd name="T76" fmla="*/ 18 w 44"/>
                <a:gd name="T77" fmla="*/ 209 h 212"/>
                <a:gd name="T78" fmla="*/ 25 w 44"/>
                <a:gd name="T79" fmla="*/ 204 h 212"/>
                <a:gd name="T80" fmla="*/ 26 w 44"/>
                <a:gd name="T81" fmla="*/ 199 h 212"/>
                <a:gd name="T82" fmla="*/ 17 w 44"/>
                <a:gd name="T83" fmla="*/ 192 h 212"/>
                <a:gd name="T84" fmla="*/ 12 w 44"/>
                <a:gd name="T85" fmla="*/ 185 h 212"/>
                <a:gd name="T86" fmla="*/ 15 w 44"/>
                <a:gd name="T87" fmla="*/ 177 h 212"/>
                <a:gd name="T88" fmla="*/ 17 w 44"/>
                <a:gd name="T89" fmla="*/ 169 h 212"/>
                <a:gd name="T90" fmla="*/ 21 w 44"/>
                <a:gd name="T91" fmla="*/ 158 h 212"/>
                <a:gd name="T92" fmla="*/ 21 w 44"/>
                <a:gd name="T93" fmla="*/ 152 h 212"/>
                <a:gd name="T94" fmla="*/ 19 w 44"/>
                <a:gd name="T95" fmla="*/ 140 h 212"/>
                <a:gd name="T96" fmla="*/ 23 w 44"/>
                <a:gd name="T97" fmla="*/ 117 h 212"/>
                <a:gd name="T98" fmla="*/ 26 w 44"/>
                <a:gd name="T99" fmla="*/ 102 h 212"/>
                <a:gd name="T100" fmla="*/ 29 w 44"/>
                <a:gd name="T101" fmla="*/ 85 h 212"/>
                <a:gd name="T102" fmla="*/ 27 w 44"/>
                <a:gd name="T103" fmla="*/ 73 h 212"/>
                <a:gd name="T104" fmla="*/ 30 w 44"/>
                <a:gd name="T105" fmla="*/ 62 h 212"/>
                <a:gd name="T106" fmla="*/ 34 w 44"/>
                <a:gd name="T107" fmla="*/ 54 h 212"/>
                <a:gd name="T108" fmla="*/ 36 w 44"/>
                <a:gd name="T109" fmla="*/ 44 h 212"/>
                <a:gd name="T110" fmla="*/ 40 w 44"/>
                <a:gd name="T111" fmla="*/ 35 h 212"/>
                <a:gd name="T112" fmla="*/ 40 w 44"/>
                <a:gd name="T113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212">
                  <a:moveTo>
                    <a:pt x="40" y="28"/>
                  </a:moveTo>
                  <a:cubicBezTo>
                    <a:pt x="38" y="27"/>
                    <a:pt x="40" y="22"/>
                    <a:pt x="38" y="20"/>
                  </a:cubicBezTo>
                  <a:cubicBezTo>
                    <a:pt x="37" y="19"/>
                    <a:pt x="35" y="16"/>
                    <a:pt x="36" y="14"/>
                  </a:cubicBezTo>
                  <a:cubicBezTo>
                    <a:pt x="38" y="13"/>
                    <a:pt x="35" y="13"/>
                    <a:pt x="36" y="12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4" y="8"/>
                    <a:pt x="34" y="7"/>
                    <a:pt x="34" y="5"/>
                  </a:cubicBezTo>
                  <a:cubicBezTo>
                    <a:pt x="34" y="3"/>
                    <a:pt x="33" y="2"/>
                    <a:pt x="32" y="0"/>
                  </a:cubicBezTo>
                  <a:cubicBezTo>
                    <a:pt x="31" y="1"/>
                    <a:pt x="30" y="2"/>
                    <a:pt x="30" y="3"/>
                  </a:cubicBezTo>
                  <a:cubicBezTo>
                    <a:pt x="29" y="5"/>
                    <a:pt x="27" y="4"/>
                    <a:pt x="28" y="6"/>
                  </a:cubicBezTo>
                  <a:cubicBezTo>
                    <a:pt x="28" y="9"/>
                    <a:pt x="28" y="12"/>
                    <a:pt x="28" y="15"/>
                  </a:cubicBezTo>
                  <a:cubicBezTo>
                    <a:pt x="28" y="19"/>
                    <a:pt x="29" y="24"/>
                    <a:pt x="28" y="28"/>
                  </a:cubicBezTo>
                  <a:cubicBezTo>
                    <a:pt x="27" y="29"/>
                    <a:pt x="26" y="30"/>
                    <a:pt x="26" y="31"/>
                  </a:cubicBezTo>
                  <a:cubicBezTo>
                    <a:pt x="26" y="33"/>
                    <a:pt x="27" y="35"/>
                    <a:pt x="27" y="37"/>
                  </a:cubicBezTo>
                  <a:cubicBezTo>
                    <a:pt x="27" y="43"/>
                    <a:pt x="25" y="50"/>
                    <a:pt x="23" y="56"/>
                  </a:cubicBezTo>
                  <a:cubicBezTo>
                    <a:pt x="22" y="59"/>
                    <a:pt x="22" y="61"/>
                    <a:pt x="23" y="64"/>
                  </a:cubicBezTo>
                  <a:cubicBezTo>
                    <a:pt x="23" y="66"/>
                    <a:pt x="23" y="67"/>
                    <a:pt x="21" y="68"/>
                  </a:cubicBezTo>
                  <a:cubicBezTo>
                    <a:pt x="20" y="69"/>
                    <a:pt x="21" y="70"/>
                    <a:pt x="21" y="71"/>
                  </a:cubicBezTo>
                  <a:cubicBezTo>
                    <a:pt x="21" y="74"/>
                    <a:pt x="21" y="77"/>
                    <a:pt x="21" y="80"/>
                  </a:cubicBezTo>
                  <a:cubicBezTo>
                    <a:pt x="21" y="81"/>
                    <a:pt x="21" y="83"/>
                    <a:pt x="21" y="84"/>
                  </a:cubicBezTo>
                  <a:cubicBezTo>
                    <a:pt x="20" y="85"/>
                    <a:pt x="21" y="87"/>
                    <a:pt x="20" y="88"/>
                  </a:cubicBezTo>
                  <a:cubicBezTo>
                    <a:pt x="18" y="93"/>
                    <a:pt x="16" y="98"/>
                    <a:pt x="14" y="103"/>
                  </a:cubicBezTo>
                  <a:cubicBezTo>
                    <a:pt x="13" y="106"/>
                    <a:pt x="10" y="107"/>
                    <a:pt x="11" y="110"/>
                  </a:cubicBezTo>
                  <a:cubicBezTo>
                    <a:pt x="12" y="113"/>
                    <a:pt x="14" y="118"/>
                    <a:pt x="12" y="122"/>
                  </a:cubicBezTo>
                  <a:cubicBezTo>
                    <a:pt x="10" y="124"/>
                    <a:pt x="8" y="129"/>
                    <a:pt x="10" y="132"/>
                  </a:cubicBezTo>
                  <a:cubicBezTo>
                    <a:pt x="11" y="134"/>
                    <a:pt x="12" y="134"/>
                    <a:pt x="13" y="133"/>
                  </a:cubicBezTo>
                  <a:cubicBezTo>
                    <a:pt x="14" y="132"/>
                    <a:pt x="18" y="132"/>
                    <a:pt x="17" y="133"/>
                  </a:cubicBezTo>
                  <a:cubicBezTo>
                    <a:pt x="17" y="133"/>
                    <a:pt x="16" y="133"/>
                    <a:pt x="15" y="134"/>
                  </a:cubicBezTo>
                  <a:cubicBezTo>
                    <a:pt x="15" y="135"/>
                    <a:pt x="15" y="135"/>
                    <a:pt x="16" y="136"/>
                  </a:cubicBezTo>
                  <a:cubicBezTo>
                    <a:pt x="16" y="136"/>
                    <a:pt x="15" y="137"/>
                    <a:pt x="15" y="137"/>
                  </a:cubicBezTo>
                  <a:cubicBezTo>
                    <a:pt x="14" y="139"/>
                    <a:pt x="13" y="143"/>
                    <a:pt x="14" y="145"/>
                  </a:cubicBezTo>
                  <a:cubicBezTo>
                    <a:pt x="14" y="146"/>
                    <a:pt x="14" y="146"/>
                    <a:pt x="13" y="148"/>
                  </a:cubicBezTo>
                  <a:cubicBezTo>
                    <a:pt x="12" y="149"/>
                    <a:pt x="14" y="149"/>
                    <a:pt x="15" y="150"/>
                  </a:cubicBezTo>
                  <a:cubicBezTo>
                    <a:pt x="15" y="150"/>
                    <a:pt x="15" y="150"/>
                    <a:pt x="14" y="151"/>
                  </a:cubicBezTo>
                  <a:cubicBezTo>
                    <a:pt x="13" y="151"/>
                    <a:pt x="11" y="152"/>
                    <a:pt x="13" y="152"/>
                  </a:cubicBezTo>
                  <a:cubicBezTo>
                    <a:pt x="12" y="153"/>
                    <a:pt x="13" y="156"/>
                    <a:pt x="14" y="156"/>
                  </a:cubicBezTo>
                  <a:cubicBezTo>
                    <a:pt x="13" y="156"/>
                    <a:pt x="10" y="155"/>
                    <a:pt x="11" y="158"/>
                  </a:cubicBezTo>
                  <a:cubicBezTo>
                    <a:pt x="11" y="158"/>
                    <a:pt x="12" y="163"/>
                    <a:pt x="10" y="162"/>
                  </a:cubicBezTo>
                  <a:cubicBezTo>
                    <a:pt x="10" y="162"/>
                    <a:pt x="8" y="160"/>
                    <a:pt x="8" y="159"/>
                  </a:cubicBezTo>
                  <a:cubicBezTo>
                    <a:pt x="6" y="158"/>
                    <a:pt x="7" y="157"/>
                    <a:pt x="5" y="158"/>
                  </a:cubicBezTo>
                  <a:cubicBezTo>
                    <a:pt x="5" y="158"/>
                    <a:pt x="4" y="159"/>
                    <a:pt x="4" y="159"/>
                  </a:cubicBezTo>
                  <a:cubicBezTo>
                    <a:pt x="4" y="160"/>
                    <a:pt x="5" y="160"/>
                    <a:pt x="4" y="161"/>
                  </a:cubicBezTo>
                  <a:cubicBezTo>
                    <a:pt x="4" y="162"/>
                    <a:pt x="0" y="162"/>
                    <a:pt x="0" y="164"/>
                  </a:cubicBezTo>
                  <a:cubicBezTo>
                    <a:pt x="0" y="164"/>
                    <a:pt x="1" y="165"/>
                    <a:pt x="2" y="165"/>
                  </a:cubicBezTo>
                  <a:cubicBezTo>
                    <a:pt x="2" y="165"/>
                    <a:pt x="1" y="164"/>
                    <a:pt x="2" y="163"/>
                  </a:cubicBezTo>
                  <a:cubicBezTo>
                    <a:pt x="2" y="163"/>
                    <a:pt x="5" y="165"/>
                    <a:pt x="7" y="164"/>
                  </a:cubicBezTo>
                  <a:cubicBezTo>
                    <a:pt x="11" y="163"/>
                    <a:pt x="5" y="170"/>
                    <a:pt x="7" y="171"/>
                  </a:cubicBezTo>
                  <a:cubicBezTo>
                    <a:pt x="8" y="171"/>
                    <a:pt x="10" y="170"/>
                    <a:pt x="11" y="171"/>
                  </a:cubicBezTo>
                  <a:cubicBezTo>
                    <a:pt x="12" y="171"/>
                    <a:pt x="12" y="174"/>
                    <a:pt x="11" y="173"/>
                  </a:cubicBezTo>
                  <a:cubicBezTo>
                    <a:pt x="11" y="173"/>
                    <a:pt x="8" y="171"/>
                    <a:pt x="8" y="172"/>
                  </a:cubicBezTo>
                  <a:cubicBezTo>
                    <a:pt x="7" y="173"/>
                    <a:pt x="6" y="173"/>
                    <a:pt x="7" y="174"/>
                  </a:cubicBezTo>
                  <a:cubicBezTo>
                    <a:pt x="7" y="174"/>
                    <a:pt x="9" y="176"/>
                    <a:pt x="8" y="176"/>
                  </a:cubicBezTo>
                  <a:cubicBezTo>
                    <a:pt x="7" y="176"/>
                    <a:pt x="7" y="179"/>
                    <a:pt x="7" y="179"/>
                  </a:cubicBezTo>
                  <a:cubicBezTo>
                    <a:pt x="6" y="182"/>
                    <a:pt x="9" y="178"/>
                    <a:pt x="9" y="178"/>
                  </a:cubicBezTo>
                  <a:cubicBezTo>
                    <a:pt x="9" y="178"/>
                    <a:pt x="8" y="183"/>
                    <a:pt x="9" y="182"/>
                  </a:cubicBezTo>
                  <a:cubicBezTo>
                    <a:pt x="9" y="182"/>
                    <a:pt x="8" y="182"/>
                    <a:pt x="8" y="183"/>
                  </a:cubicBezTo>
                  <a:cubicBezTo>
                    <a:pt x="7" y="184"/>
                    <a:pt x="8" y="184"/>
                    <a:pt x="9" y="185"/>
                  </a:cubicBezTo>
                  <a:cubicBezTo>
                    <a:pt x="9" y="185"/>
                    <a:pt x="7" y="186"/>
                    <a:pt x="7" y="186"/>
                  </a:cubicBezTo>
                  <a:cubicBezTo>
                    <a:pt x="6" y="186"/>
                    <a:pt x="7" y="186"/>
                    <a:pt x="7" y="187"/>
                  </a:cubicBezTo>
                  <a:cubicBezTo>
                    <a:pt x="6" y="189"/>
                    <a:pt x="10" y="189"/>
                    <a:pt x="10" y="188"/>
                  </a:cubicBezTo>
                  <a:cubicBezTo>
                    <a:pt x="10" y="189"/>
                    <a:pt x="9" y="189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1"/>
                    <a:pt x="8" y="192"/>
                    <a:pt x="8" y="193"/>
                  </a:cubicBezTo>
                  <a:cubicBezTo>
                    <a:pt x="7" y="195"/>
                    <a:pt x="10" y="192"/>
                    <a:pt x="11" y="192"/>
                  </a:cubicBezTo>
                  <a:cubicBezTo>
                    <a:pt x="10" y="193"/>
                    <a:pt x="11" y="194"/>
                    <a:pt x="11" y="194"/>
                  </a:cubicBezTo>
                  <a:cubicBezTo>
                    <a:pt x="11" y="195"/>
                    <a:pt x="8" y="196"/>
                    <a:pt x="8" y="196"/>
                  </a:cubicBezTo>
                  <a:cubicBezTo>
                    <a:pt x="10" y="197"/>
                    <a:pt x="10" y="196"/>
                    <a:pt x="11" y="198"/>
                  </a:cubicBezTo>
                  <a:cubicBezTo>
                    <a:pt x="12" y="200"/>
                    <a:pt x="14" y="195"/>
                    <a:pt x="13" y="195"/>
                  </a:cubicBezTo>
                  <a:cubicBezTo>
                    <a:pt x="14" y="195"/>
                    <a:pt x="14" y="196"/>
                    <a:pt x="15" y="197"/>
                  </a:cubicBezTo>
                  <a:cubicBezTo>
                    <a:pt x="15" y="197"/>
                    <a:pt x="15" y="195"/>
                    <a:pt x="15" y="195"/>
                  </a:cubicBezTo>
                  <a:cubicBezTo>
                    <a:pt x="15" y="195"/>
                    <a:pt x="15" y="197"/>
                    <a:pt x="15" y="197"/>
                  </a:cubicBezTo>
                  <a:cubicBezTo>
                    <a:pt x="16" y="196"/>
                    <a:pt x="16" y="195"/>
                    <a:pt x="16" y="196"/>
                  </a:cubicBezTo>
                  <a:cubicBezTo>
                    <a:pt x="17" y="196"/>
                    <a:pt x="16" y="198"/>
                    <a:pt x="16" y="198"/>
                  </a:cubicBezTo>
                  <a:cubicBezTo>
                    <a:pt x="15" y="199"/>
                    <a:pt x="17" y="199"/>
                    <a:pt x="16" y="200"/>
                  </a:cubicBezTo>
                  <a:cubicBezTo>
                    <a:pt x="15" y="202"/>
                    <a:pt x="17" y="201"/>
                    <a:pt x="18" y="202"/>
                  </a:cubicBezTo>
                  <a:cubicBezTo>
                    <a:pt x="21" y="202"/>
                    <a:pt x="24" y="204"/>
                    <a:pt x="21" y="206"/>
                  </a:cubicBezTo>
                  <a:cubicBezTo>
                    <a:pt x="20" y="207"/>
                    <a:pt x="17" y="206"/>
                    <a:pt x="16" y="207"/>
                  </a:cubicBezTo>
                  <a:cubicBezTo>
                    <a:pt x="15" y="209"/>
                    <a:pt x="18" y="208"/>
                    <a:pt x="19" y="209"/>
                  </a:cubicBezTo>
                  <a:cubicBezTo>
                    <a:pt x="18" y="209"/>
                    <a:pt x="18" y="209"/>
                    <a:pt x="18" y="209"/>
                  </a:cubicBezTo>
                  <a:cubicBezTo>
                    <a:pt x="18" y="209"/>
                    <a:pt x="22" y="212"/>
                    <a:pt x="24" y="210"/>
                  </a:cubicBezTo>
                  <a:cubicBezTo>
                    <a:pt x="25" y="208"/>
                    <a:pt x="23" y="206"/>
                    <a:pt x="25" y="204"/>
                  </a:cubicBezTo>
                  <a:cubicBezTo>
                    <a:pt x="26" y="202"/>
                    <a:pt x="29" y="202"/>
                    <a:pt x="30" y="202"/>
                  </a:cubicBezTo>
                  <a:cubicBezTo>
                    <a:pt x="35" y="199"/>
                    <a:pt x="28" y="199"/>
                    <a:pt x="26" y="199"/>
                  </a:cubicBezTo>
                  <a:cubicBezTo>
                    <a:pt x="24" y="199"/>
                    <a:pt x="21" y="199"/>
                    <a:pt x="19" y="198"/>
                  </a:cubicBezTo>
                  <a:cubicBezTo>
                    <a:pt x="17" y="196"/>
                    <a:pt x="17" y="196"/>
                    <a:pt x="17" y="192"/>
                  </a:cubicBezTo>
                  <a:cubicBezTo>
                    <a:pt x="17" y="188"/>
                    <a:pt x="16" y="191"/>
                    <a:pt x="13" y="189"/>
                  </a:cubicBezTo>
                  <a:cubicBezTo>
                    <a:pt x="12" y="189"/>
                    <a:pt x="12" y="186"/>
                    <a:pt x="12" y="185"/>
                  </a:cubicBezTo>
                  <a:cubicBezTo>
                    <a:pt x="11" y="183"/>
                    <a:pt x="11" y="180"/>
                    <a:pt x="13" y="179"/>
                  </a:cubicBezTo>
                  <a:cubicBezTo>
                    <a:pt x="14" y="178"/>
                    <a:pt x="14" y="178"/>
                    <a:pt x="15" y="177"/>
                  </a:cubicBezTo>
                  <a:cubicBezTo>
                    <a:pt x="15" y="176"/>
                    <a:pt x="16" y="175"/>
                    <a:pt x="17" y="175"/>
                  </a:cubicBezTo>
                  <a:cubicBezTo>
                    <a:pt x="18" y="174"/>
                    <a:pt x="16" y="171"/>
                    <a:pt x="17" y="169"/>
                  </a:cubicBezTo>
                  <a:cubicBezTo>
                    <a:pt x="17" y="168"/>
                    <a:pt x="19" y="167"/>
                    <a:pt x="20" y="165"/>
                  </a:cubicBezTo>
                  <a:cubicBezTo>
                    <a:pt x="20" y="163"/>
                    <a:pt x="20" y="160"/>
                    <a:pt x="21" y="158"/>
                  </a:cubicBezTo>
                  <a:cubicBezTo>
                    <a:pt x="21" y="156"/>
                    <a:pt x="23" y="156"/>
                    <a:pt x="21" y="154"/>
                  </a:cubicBezTo>
                  <a:cubicBezTo>
                    <a:pt x="20" y="153"/>
                    <a:pt x="17" y="153"/>
                    <a:pt x="21" y="152"/>
                  </a:cubicBezTo>
                  <a:cubicBezTo>
                    <a:pt x="26" y="151"/>
                    <a:pt x="20" y="151"/>
                    <a:pt x="19" y="149"/>
                  </a:cubicBezTo>
                  <a:cubicBezTo>
                    <a:pt x="19" y="146"/>
                    <a:pt x="19" y="142"/>
                    <a:pt x="19" y="140"/>
                  </a:cubicBezTo>
                  <a:cubicBezTo>
                    <a:pt x="19" y="136"/>
                    <a:pt x="19" y="131"/>
                    <a:pt x="19" y="127"/>
                  </a:cubicBezTo>
                  <a:cubicBezTo>
                    <a:pt x="20" y="124"/>
                    <a:pt x="21" y="119"/>
                    <a:pt x="23" y="117"/>
                  </a:cubicBezTo>
                  <a:cubicBezTo>
                    <a:pt x="26" y="114"/>
                    <a:pt x="23" y="109"/>
                    <a:pt x="23" y="106"/>
                  </a:cubicBezTo>
                  <a:cubicBezTo>
                    <a:pt x="23" y="104"/>
                    <a:pt x="24" y="103"/>
                    <a:pt x="26" y="102"/>
                  </a:cubicBezTo>
                  <a:cubicBezTo>
                    <a:pt x="28" y="100"/>
                    <a:pt x="27" y="99"/>
                    <a:pt x="27" y="96"/>
                  </a:cubicBezTo>
                  <a:cubicBezTo>
                    <a:pt x="27" y="92"/>
                    <a:pt x="30" y="89"/>
                    <a:pt x="29" y="85"/>
                  </a:cubicBezTo>
                  <a:cubicBezTo>
                    <a:pt x="29" y="82"/>
                    <a:pt x="28" y="79"/>
                    <a:pt x="27" y="76"/>
                  </a:cubicBezTo>
                  <a:cubicBezTo>
                    <a:pt x="27" y="75"/>
                    <a:pt x="26" y="74"/>
                    <a:pt x="27" y="73"/>
                  </a:cubicBezTo>
                  <a:cubicBezTo>
                    <a:pt x="28" y="72"/>
                    <a:pt x="29" y="68"/>
                    <a:pt x="29" y="67"/>
                  </a:cubicBezTo>
                  <a:cubicBezTo>
                    <a:pt x="29" y="66"/>
                    <a:pt x="28" y="64"/>
                    <a:pt x="30" y="62"/>
                  </a:cubicBezTo>
                  <a:cubicBezTo>
                    <a:pt x="31" y="61"/>
                    <a:pt x="30" y="59"/>
                    <a:pt x="31" y="58"/>
                  </a:cubicBezTo>
                  <a:cubicBezTo>
                    <a:pt x="31" y="56"/>
                    <a:pt x="33" y="55"/>
                    <a:pt x="34" y="54"/>
                  </a:cubicBezTo>
                  <a:cubicBezTo>
                    <a:pt x="34" y="53"/>
                    <a:pt x="37" y="50"/>
                    <a:pt x="37" y="49"/>
                  </a:cubicBezTo>
                  <a:cubicBezTo>
                    <a:pt x="37" y="48"/>
                    <a:pt x="36" y="46"/>
                    <a:pt x="36" y="44"/>
                  </a:cubicBezTo>
                  <a:cubicBezTo>
                    <a:pt x="36" y="42"/>
                    <a:pt x="36" y="41"/>
                    <a:pt x="36" y="39"/>
                  </a:cubicBezTo>
                  <a:cubicBezTo>
                    <a:pt x="36" y="36"/>
                    <a:pt x="37" y="36"/>
                    <a:pt x="40" y="35"/>
                  </a:cubicBezTo>
                  <a:cubicBezTo>
                    <a:pt x="44" y="34"/>
                    <a:pt x="44" y="32"/>
                    <a:pt x="44" y="28"/>
                  </a:cubicBezTo>
                  <a:cubicBezTo>
                    <a:pt x="43" y="29"/>
                    <a:pt x="41" y="29"/>
                    <a:pt x="40" y="28"/>
                  </a:cubicBezTo>
                  <a:cubicBezTo>
                    <a:pt x="40" y="28"/>
                    <a:pt x="40" y="29"/>
                    <a:pt x="40" y="2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59" name="Freeform 626">
              <a:extLst>
                <a:ext uri="{FF2B5EF4-FFF2-40B4-BE49-F238E27FC236}">
                  <a16:creationId xmlns:a16="http://schemas.microsoft.com/office/drawing/2014/main" id="{A003ED3D-5B7E-9948-8FFF-25434416C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859" y="9485418"/>
              <a:ext cx="598727" cy="653038"/>
            </a:xfrm>
            <a:custGeom>
              <a:avLst/>
              <a:gdLst>
                <a:gd name="T0" fmla="*/ 61 w 64"/>
                <a:gd name="T1" fmla="*/ 42 h 70"/>
                <a:gd name="T2" fmla="*/ 58 w 64"/>
                <a:gd name="T3" fmla="*/ 35 h 70"/>
                <a:gd name="T4" fmla="*/ 50 w 64"/>
                <a:gd name="T5" fmla="*/ 35 h 70"/>
                <a:gd name="T6" fmla="*/ 49 w 64"/>
                <a:gd name="T7" fmla="*/ 33 h 70"/>
                <a:gd name="T8" fmla="*/ 47 w 64"/>
                <a:gd name="T9" fmla="*/ 30 h 70"/>
                <a:gd name="T10" fmla="*/ 48 w 64"/>
                <a:gd name="T11" fmla="*/ 28 h 70"/>
                <a:gd name="T12" fmla="*/ 47 w 64"/>
                <a:gd name="T13" fmla="*/ 26 h 70"/>
                <a:gd name="T14" fmla="*/ 47 w 64"/>
                <a:gd name="T15" fmla="*/ 23 h 70"/>
                <a:gd name="T16" fmla="*/ 41 w 64"/>
                <a:gd name="T17" fmla="*/ 21 h 70"/>
                <a:gd name="T18" fmla="*/ 37 w 64"/>
                <a:gd name="T19" fmla="*/ 18 h 70"/>
                <a:gd name="T20" fmla="*/ 33 w 64"/>
                <a:gd name="T21" fmla="*/ 16 h 70"/>
                <a:gd name="T22" fmla="*/ 29 w 64"/>
                <a:gd name="T23" fmla="*/ 16 h 70"/>
                <a:gd name="T24" fmla="*/ 23 w 64"/>
                <a:gd name="T25" fmla="*/ 9 h 70"/>
                <a:gd name="T26" fmla="*/ 23 w 64"/>
                <a:gd name="T27" fmla="*/ 6 h 70"/>
                <a:gd name="T28" fmla="*/ 23 w 64"/>
                <a:gd name="T29" fmla="*/ 4 h 70"/>
                <a:gd name="T30" fmla="*/ 18 w 64"/>
                <a:gd name="T31" fmla="*/ 3 h 70"/>
                <a:gd name="T32" fmla="*/ 10 w 64"/>
                <a:gd name="T33" fmla="*/ 6 h 70"/>
                <a:gd name="T34" fmla="*/ 7 w 64"/>
                <a:gd name="T35" fmla="*/ 9 h 70"/>
                <a:gd name="T36" fmla="*/ 2 w 64"/>
                <a:gd name="T37" fmla="*/ 8 h 70"/>
                <a:gd name="T38" fmla="*/ 6 w 64"/>
                <a:gd name="T39" fmla="*/ 16 h 70"/>
                <a:gd name="T40" fmla="*/ 5 w 64"/>
                <a:gd name="T41" fmla="*/ 23 h 70"/>
                <a:gd name="T42" fmla="*/ 4 w 64"/>
                <a:gd name="T43" fmla="*/ 27 h 70"/>
                <a:gd name="T44" fmla="*/ 3 w 64"/>
                <a:gd name="T45" fmla="*/ 31 h 70"/>
                <a:gd name="T46" fmla="*/ 5 w 64"/>
                <a:gd name="T47" fmla="*/ 35 h 70"/>
                <a:gd name="T48" fmla="*/ 3 w 64"/>
                <a:gd name="T49" fmla="*/ 38 h 70"/>
                <a:gd name="T50" fmla="*/ 4 w 64"/>
                <a:gd name="T51" fmla="*/ 46 h 70"/>
                <a:gd name="T52" fmla="*/ 4 w 64"/>
                <a:gd name="T53" fmla="*/ 49 h 70"/>
                <a:gd name="T54" fmla="*/ 7 w 64"/>
                <a:gd name="T55" fmla="*/ 52 h 70"/>
                <a:gd name="T56" fmla="*/ 7 w 64"/>
                <a:gd name="T57" fmla="*/ 54 h 70"/>
                <a:gd name="T58" fmla="*/ 6 w 64"/>
                <a:gd name="T59" fmla="*/ 56 h 70"/>
                <a:gd name="T60" fmla="*/ 9 w 64"/>
                <a:gd name="T61" fmla="*/ 63 h 70"/>
                <a:gd name="T62" fmla="*/ 13 w 64"/>
                <a:gd name="T63" fmla="*/ 69 h 70"/>
                <a:gd name="T64" fmla="*/ 14 w 64"/>
                <a:gd name="T65" fmla="*/ 67 h 70"/>
                <a:gd name="T66" fmla="*/ 17 w 64"/>
                <a:gd name="T67" fmla="*/ 65 h 70"/>
                <a:gd name="T68" fmla="*/ 20 w 64"/>
                <a:gd name="T69" fmla="*/ 65 h 70"/>
                <a:gd name="T70" fmla="*/ 25 w 64"/>
                <a:gd name="T71" fmla="*/ 65 h 70"/>
                <a:gd name="T72" fmla="*/ 28 w 64"/>
                <a:gd name="T73" fmla="*/ 68 h 70"/>
                <a:gd name="T74" fmla="*/ 31 w 64"/>
                <a:gd name="T75" fmla="*/ 65 h 70"/>
                <a:gd name="T76" fmla="*/ 37 w 64"/>
                <a:gd name="T77" fmla="*/ 64 h 70"/>
                <a:gd name="T78" fmla="*/ 44 w 64"/>
                <a:gd name="T79" fmla="*/ 52 h 70"/>
                <a:gd name="T80" fmla="*/ 52 w 64"/>
                <a:gd name="T81" fmla="*/ 51 h 70"/>
                <a:gd name="T82" fmla="*/ 59 w 64"/>
                <a:gd name="T83" fmla="*/ 54 h 70"/>
                <a:gd name="T84" fmla="*/ 61 w 64"/>
                <a:gd name="T85" fmla="*/ 42 h 70"/>
                <a:gd name="T86" fmla="*/ 61 w 64"/>
                <a:gd name="T8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70">
                  <a:moveTo>
                    <a:pt x="61" y="42"/>
                  </a:moveTo>
                  <a:cubicBezTo>
                    <a:pt x="57" y="40"/>
                    <a:pt x="58" y="39"/>
                    <a:pt x="58" y="35"/>
                  </a:cubicBezTo>
                  <a:cubicBezTo>
                    <a:pt x="55" y="35"/>
                    <a:pt x="52" y="35"/>
                    <a:pt x="50" y="35"/>
                  </a:cubicBezTo>
                  <a:cubicBezTo>
                    <a:pt x="48" y="35"/>
                    <a:pt x="49" y="34"/>
                    <a:pt x="49" y="33"/>
                  </a:cubicBezTo>
                  <a:cubicBezTo>
                    <a:pt x="49" y="32"/>
                    <a:pt x="48" y="30"/>
                    <a:pt x="47" y="30"/>
                  </a:cubicBezTo>
                  <a:cubicBezTo>
                    <a:pt x="47" y="29"/>
                    <a:pt x="48" y="29"/>
                    <a:pt x="48" y="28"/>
                  </a:cubicBezTo>
                  <a:cubicBezTo>
                    <a:pt x="49" y="27"/>
                    <a:pt x="48" y="26"/>
                    <a:pt x="47" y="26"/>
                  </a:cubicBezTo>
                  <a:cubicBezTo>
                    <a:pt x="47" y="25"/>
                    <a:pt x="48" y="24"/>
                    <a:pt x="47" y="23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40" y="21"/>
                    <a:pt x="38" y="19"/>
                    <a:pt x="37" y="18"/>
                  </a:cubicBezTo>
                  <a:cubicBezTo>
                    <a:pt x="35" y="18"/>
                    <a:pt x="34" y="16"/>
                    <a:pt x="33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7" y="16"/>
                    <a:pt x="23" y="11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ubicBezTo>
                    <a:pt x="23" y="5"/>
                    <a:pt x="23" y="5"/>
                    <a:pt x="23" y="4"/>
                  </a:cubicBezTo>
                  <a:cubicBezTo>
                    <a:pt x="23" y="0"/>
                    <a:pt x="21" y="2"/>
                    <a:pt x="18" y="3"/>
                  </a:cubicBezTo>
                  <a:cubicBezTo>
                    <a:pt x="15" y="3"/>
                    <a:pt x="13" y="6"/>
                    <a:pt x="10" y="6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9"/>
                    <a:pt x="3" y="8"/>
                    <a:pt x="2" y="8"/>
                  </a:cubicBezTo>
                  <a:cubicBezTo>
                    <a:pt x="4" y="9"/>
                    <a:pt x="5" y="14"/>
                    <a:pt x="6" y="16"/>
                  </a:cubicBezTo>
                  <a:cubicBezTo>
                    <a:pt x="4" y="17"/>
                    <a:pt x="5" y="21"/>
                    <a:pt x="5" y="23"/>
                  </a:cubicBezTo>
                  <a:cubicBezTo>
                    <a:pt x="5" y="25"/>
                    <a:pt x="5" y="26"/>
                    <a:pt x="4" y="27"/>
                  </a:cubicBezTo>
                  <a:cubicBezTo>
                    <a:pt x="3" y="28"/>
                    <a:pt x="3" y="30"/>
                    <a:pt x="3" y="31"/>
                  </a:cubicBezTo>
                  <a:cubicBezTo>
                    <a:pt x="2" y="33"/>
                    <a:pt x="5" y="33"/>
                    <a:pt x="5" y="35"/>
                  </a:cubicBezTo>
                  <a:cubicBezTo>
                    <a:pt x="5" y="36"/>
                    <a:pt x="3" y="37"/>
                    <a:pt x="3" y="38"/>
                  </a:cubicBezTo>
                  <a:cubicBezTo>
                    <a:pt x="0" y="41"/>
                    <a:pt x="4" y="42"/>
                    <a:pt x="4" y="46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5" y="53"/>
                    <a:pt x="7" y="54"/>
                  </a:cubicBezTo>
                  <a:cubicBezTo>
                    <a:pt x="7" y="54"/>
                    <a:pt x="6" y="56"/>
                    <a:pt x="6" y="56"/>
                  </a:cubicBezTo>
                  <a:cubicBezTo>
                    <a:pt x="6" y="59"/>
                    <a:pt x="9" y="61"/>
                    <a:pt x="9" y="63"/>
                  </a:cubicBezTo>
                  <a:cubicBezTo>
                    <a:pt x="10" y="66"/>
                    <a:pt x="8" y="69"/>
                    <a:pt x="13" y="69"/>
                  </a:cubicBezTo>
                  <a:cubicBezTo>
                    <a:pt x="14" y="70"/>
                    <a:pt x="14" y="68"/>
                    <a:pt x="14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8" y="64"/>
                    <a:pt x="19" y="63"/>
                    <a:pt x="20" y="65"/>
                  </a:cubicBezTo>
                  <a:cubicBezTo>
                    <a:pt x="22" y="66"/>
                    <a:pt x="24" y="65"/>
                    <a:pt x="25" y="65"/>
                  </a:cubicBezTo>
                  <a:cubicBezTo>
                    <a:pt x="27" y="65"/>
                    <a:pt x="27" y="68"/>
                    <a:pt x="28" y="68"/>
                  </a:cubicBezTo>
                  <a:cubicBezTo>
                    <a:pt x="29" y="68"/>
                    <a:pt x="30" y="66"/>
                    <a:pt x="31" y="65"/>
                  </a:cubicBezTo>
                  <a:cubicBezTo>
                    <a:pt x="32" y="63"/>
                    <a:pt x="36" y="66"/>
                    <a:pt x="37" y="64"/>
                  </a:cubicBezTo>
                  <a:cubicBezTo>
                    <a:pt x="39" y="59"/>
                    <a:pt x="38" y="54"/>
                    <a:pt x="44" y="52"/>
                  </a:cubicBezTo>
                  <a:cubicBezTo>
                    <a:pt x="46" y="51"/>
                    <a:pt x="49" y="51"/>
                    <a:pt x="52" y="51"/>
                  </a:cubicBezTo>
                  <a:cubicBezTo>
                    <a:pt x="55" y="51"/>
                    <a:pt x="57" y="52"/>
                    <a:pt x="59" y="54"/>
                  </a:cubicBezTo>
                  <a:cubicBezTo>
                    <a:pt x="60" y="51"/>
                    <a:pt x="64" y="43"/>
                    <a:pt x="61" y="42"/>
                  </a:cubicBezTo>
                  <a:cubicBezTo>
                    <a:pt x="60" y="41"/>
                    <a:pt x="62" y="42"/>
                    <a:pt x="61" y="4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0" name="Freeform 627">
              <a:extLst>
                <a:ext uri="{FF2B5EF4-FFF2-40B4-BE49-F238E27FC236}">
                  <a16:creationId xmlns:a16="http://schemas.microsoft.com/office/drawing/2014/main" id="{7E2371FD-BD2F-FD48-B7E9-F495079CD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441" y="9950508"/>
              <a:ext cx="420383" cy="414121"/>
            </a:xfrm>
            <a:custGeom>
              <a:avLst/>
              <a:gdLst>
                <a:gd name="T0" fmla="*/ 40 w 45"/>
                <a:gd name="T1" fmla="*/ 24 h 44"/>
                <a:gd name="T2" fmla="*/ 36 w 45"/>
                <a:gd name="T3" fmla="*/ 24 h 44"/>
                <a:gd name="T4" fmla="*/ 36 w 45"/>
                <a:gd name="T5" fmla="*/ 20 h 44"/>
                <a:gd name="T6" fmla="*/ 34 w 45"/>
                <a:gd name="T7" fmla="*/ 17 h 44"/>
                <a:gd name="T8" fmla="*/ 29 w 45"/>
                <a:gd name="T9" fmla="*/ 16 h 44"/>
                <a:gd name="T10" fmla="*/ 25 w 45"/>
                <a:gd name="T11" fmla="*/ 15 h 44"/>
                <a:gd name="T12" fmla="*/ 25 w 45"/>
                <a:gd name="T13" fmla="*/ 12 h 44"/>
                <a:gd name="T14" fmla="*/ 24 w 45"/>
                <a:gd name="T15" fmla="*/ 7 h 44"/>
                <a:gd name="T16" fmla="*/ 21 w 45"/>
                <a:gd name="T17" fmla="*/ 3 h 44"/>
                <a:gd name="T18" fmla="*/ 14 w 45"/>
                <a:gd name="T19" fmla="*/ 1 h 44"/>
                <a:gd name="T20" fmla="*/ 5 w 45"/>
                <a:gd name="T21" fmla="*/ 3 h 44"/>
                <a:gd name="T22" fmla="*/ 2 w 45"/>
                <a:gd name="T23" fmla="*/ 11 h 44"/>
                <a:gd name="T24" fmla="*/ 1 w 45"/>
                <a:gd name="T25" fmla="*/ 14 h 44"/>
                <a:gd name="T26" fmla="*/ 2 w 45"/>
                <a:gd name="T27" fmla="*/ 17 h 44"/>
                <a:gd name="T28" fmla="*/ 9 w 45"/>
                <a:gd name="T29" fmla="*/ 24 h 44"/>
                <a:gd name="T30" fmla="*/ 13 w 45"/>
                <a:gd name="T31" fmla="*/ 25 h 44"/>
                <a:gd name="T32" fmla="*/ 17 w 45"/>
                <a:gd name="T33" fmla="*/ 27 h 44"/>
                <a:gd name="T34" fmla="*/ 25 w 45"/>
                <a:gd name="T35" fmla="*/ 35 h 44"/>
                <a:gd name="T36" fmla="*/ 22 w 45"/>
                <a:gd name="T37" fmla="*/ 39 h 44"/>
                <a:gd name="T38" fmla="*/ 20 w 45"/>
                <a:gd name="T39" fmla="*/ 42 h 44"/>
                <a:gd name="T40" fmla="*/ 28 w 45"/>
                <a:gd name="T41" fmla="*/ 44 h 44"/>
                <a:gd name="T42" fmla="*/ 32 w 45"/>
                <a:gd name="T43" fmla="*/ 43 h 44"/>
                <a:gd name="T44" fmla="*/ 37 w 45"/>
                <a:gd name="T45" fmla="*/ 42 h 44"/>
                <a:gd name="T46" fmla="*/ 40 w 45"/>
                <a:gd name="T47" fmla="*/ 39 h 44"/>
                <a:gd name="T48" fmla="*/ 41 w 45"/>
                <a:gd name="T49" fmla="*/ 34 h 44"/>
                <a:gd name="T50" fmla="*/ 40 w 45"/>
                <a:gd name="T51" fmla="*/ 24 h 44"/>
                <a:gd name="T52" fmla="*/ 40 w 45"/>
                <a:gd name="T53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4">
                  <a:moveTo>
                    <a:pt x="40" y="24"/>
                  </a:moveTo>
                  <a:cubicBezTo>
                    <a:pt x="39" y="25"/>
                    <a:pt x="37" y="26"/>
                    <a:pt x="36" y="24"/>
                  </a:cubicBezTo>
                  <a:cubicBezTo>
                    <a:pt x="35" y="23"/>
                    <a:pt x="37" y="22"/>
                    <a:pt x="36" y="20"/>
                  </a:cubicBezTo>
                  <a:cubicBezTo>
                    <a:pt x="35" y="19"/>
                    <a:pt x="35" y="18"/>
                    <a:pt x="34" y="17"/>
                  </a:cubicBezTo>
                  <a:cubicBezTo>
                    <a:pt x="31" y="15"/>
                    <a:pt x="31" y="17"/>
                    <a:pt x="29" y="16"/>
                  </a:cubicBezTo>
                  <a:cubicBezTo>
                    <a:pt x="28" y="16"/>
                    <a:pt x="27" y="16"/>
                    <a:pt x="25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5" y="10"/>
                    <a:pt x="24" y="8"/>
                    <a:pt x="24" y="7"/>
                  </a:cubicBezTo>
                  <a:cubicBezTo>
                    <a:pt x="23" y="4"/>
                    <a:pt x="24" y="4"/>
                    <a:pt x="21" y="3"/>
                  </a:cubicBezTo>
                  <a:cubicBezTo>
                    <a:pt x="19" y="1"/>
                    <a:pt x="18" y="0"/>
                    <a:pt x="14" y="1"/>
                  </a:cubicBezTo>
                  <a:cubicBezTo>
                    <a:pt x="11" y="1"/>
                    <a:pt x="7" y="2"/>
                    <a:pt x="5" y="3"/>
                  </a:cubicBezTo>
                  <a:cubicBezTo>
                    <a:pt x="2" y="6"/>
                    <a:pt x="3" y="8"/>
                    <a:pt x="2" y="11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0" y="15"/>
                    <a:pt x="1" y="15"/>
                    <a:pt x="2" y="17"/>
                  </a:cubicBezTo>
                  <a:cubicBezTo>
                    <a:pt x="4" y="20"/>
                    <a:pt x="6" y="21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5" y="25"/>
                    <a:pt x="16" y="26"/>
                    <a:pt x="17" y="27"/>
                  </a:cubicBezTo>
                  <a:cubicBezTo>
                    <a:pt x="19" y="28"/>
                    <a:pt x="27" y="31"/>
                    <a:pt x="25" y="35"/>
                  </a:cubicBezTo>
                  <a:cubicBezTo>
                    <a:pt x="24" y="36"/>
                    <a:pt x="22" y="37"/>
                    <a:pt x="22" y="39"/>
                  </a:cubicBezTo>
                  <a:cubicBezTo>
                    <a:pt x="22" y="41"/>
                    <a:pt x="22" y="41"/>
                    <a:pt x="20" y="42"/>
                  </a:cubicBezTo>
                  <a:cubicBezTo>
                    <a:pt x="19" y="44"/>
                    <a:pt x="27" y="43"/>
                    <a:pt x="28" y="44"/>
                  </a:cubicBezTo>
                  <a:cubicBezTo>
                    <a:pt x="30" y="44"/>
                    <a:pt x="30" y="44"/>
                    <a:pt x="32" y="43"/>
                  </a:cubicBezTo>
                  <a:cubicBezTo>
                    <a:pt x="33" y="41"/>
                    <a:pt x="36" y="43"/>
                    <a:pt x="37" y="42"/>
                  </a:cubicBezTo>
                  <a:cubicBezTo>
                    <a:pt x="38" y="41"/>
                    <a:pt x="39" y="40"/>
                    <a:pt x="40" y="39"/>
                  </a:cubicBezTo>
                  <a:cubicBezTo>
                    <a:pt x="41" y="37"/>
                    <a:pt x="40" y="35"/>
                    <a:pt x="41" y="34"/>
                  </a:cubicBezTo>
                  <a:cubicBezTo>
                    <a:pt x="41" y="32"/>
                    <a:pt x="45" y="24"/>
                    <a:pt x="40" y="24"/>
                  </a:cubicBezTo>
                  <a:cubicBezTo>
                    <a:pt x="40" y="25"/>
                    <a:pt x="41" y="24"/>
                    <a:pt x="40" y="2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1" name="Freeform 628">
              <a:extLst>
                <a:ext uri="{FF2B5EF4-FFF2-40B4-BE49-F238E27FC236}">
                  <a16:creationId xmlns:a16="http://schemas.microsoft.com/office/drawing/2014/main" id="{C068E01D-570A-D446-96D3-C5DC12AB7D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1593" y="8800526"/>
              <a:ext cx="1856688" cy="1882659"/>
            </a:xfrm>
            <a:custGeom>
              <a:avLst/>
              <a:gdLst>
                <a:gd name="T0" fmla="*/ 188 w 199"/>
                <a:gd name="T1" fmla="*/ 51 h 201"/>
                <a:gd name="T2" fmla="*/ 165 w 199"/>
                <a:gd name="T3" fmla="*/ 41 h 201"/>
                <a:gd name="T4" fmla="*/ 135 w 199"/>
                <a:gd name="T5" fmla="*/ 30 h 201"/>
                <a:gd name="T6" fmla="*/ 122 w 199"/>
                <a:gd name="T7" fmla="*/ 36 h 201"/>
                <a:gd name="T8" fmla="*/ 116 w 199"/>
                <a:gd name="T9" fmla="*/ 29 h 201"/>
                <a:gd name="T10" fmla="*/ 111 w 199"/>
                <a:gd name="T11" fmla="*/ 33 h 201"/>
                <a:gd name="T12" fmla="*/ 120 w 199"/>
                <a:gd name="T13" fmla="*/ 23 h 201"/>
                <a:gd name="T14" fmla="*/ 116 w 199"/>
                <a:gd name="T15" fmla="*/ 8 h 201"/>
                <a:gd name="T16" fmla="*/ 105 w 199"/>
                <a:gd name="T17" fmla="*/ 15 h 201"/>
                <a:gd name="T18" fmla="*/ 93 w 199"/>
                <a:gd name="T19" fmla="*/ 14 h 201"/>
                <a:gd name="T20" fmla="*/ 77 w 199"/>
                <a:gd name="T21" fmla="*/ 19 h 201"/>
                <a:gd name="T22" fmla="*/ 69 w 199"/>
                <a:gd name="T23" fmla="*/ 1 h 201"/>
                <a:gd name="T24" fmla="*/ 56 w 199"/>
                <a:gd name="T25" fmla="*/ 7 h 201"/>
                <a:gd name="T26" fmla="*/ 50 w 199"/>
                <a:gd name="T27" fmla="*/ 11 h 201"/>
                <a:gd name="T28" fmla="*/ 51 w 199"/>
                <a:gd name="T29" fmla="*/ 16 h 201"/>
                <a:gd name="T30" fmla="*/ 41 w 199"/>
                <a:gd name="T31" fmla="*/ 22 h 201"/>
                <a:gd name="T32" fmla="*/ 27 w 199"/>
                <a:gd name="T33" fmla="*/ 18 h 201"/>
                <a:gd name="T34" fmla="*/ 25 w 199"/>
                <a:gd name="T35" fmla="*/ 21 h 201"/>
                <a:gd name="T36" fmla="*/ 22 w 199"/>
                <a:gd name="T37" fmla="*/ 39 h 201"/>
                <a:gd name="T38" fmla="*/ 10 w 199"/>
                <a:gd name="T39" fmla="*/ 49 h 201"/>
                <a:gd name="T40" fmla="*/ 2 w 199"/>
                <a:gd name="T41" fmla="*/ 66 h 201"/>
                <a:gd name="T42" fmla="*/ 9 w 199"/>
                <a:gd name="T43" fmla="*/ 75 h 201"/>
                <a:gd name="T44" fmla="*/ 24 w 199"/>
                <a:gd name="T45" fmla="*/ 81 h 201"/>
                <a:gd name="T46" fmla="*/ 39 w 199"/>
                <a:gd name="T47" fmla="*/ 76 h 201"/>
                <a:gd name="T48" fmla="*/ 49 w 199"/>
                <a:gd name="T49" fmla="*/ 88 h 201"/>
                <a:gd name="T50" fmla="*/ 61 w 199"/>
                <a:gd name="T51" fmla="*/ 94 h 201"/>
                <a:gd name="T52" fmla="*/ 68 w 199"/>
                <a:gd name="T53" fmla="*/ 102 h 201"/>
                <a:gd name="T54" fmla="*/ 80 w 199"/>
                <a:gd name="T55" fmla="*/ 114 h 201"/>
                <a:gd name="T56" fmla="*/ 82 w 199"/>
                <a:gd name="T57" fmla="*/ 135 h 201"/>
                <a:gd name="T58" fmla="*/ 93 w 199"/>
                <a:gd name="T59" fmla="*/ 145 h 201"/>
                <a:gd name="T60" fmla="*/ 98 w 199"/>
                <a:gd name="T61" fmla="*/ 157 h 201"/>
                <a:gd name="T62" fmla="*/ 90 w 199"/>
                <a:gd name="T63" fmla="*/ 173 h 201"/>
                <a:gd name="T64" fmla="*/ 86 w 199"/>
                <a:gd name="T65" fmla="*/ 181 h 201"/>
                <a:gd name="T66" fmla="*/ 94 w 199"/>
                <a:gd name="T67" fmla="*/ 187 h 201"/>
                <a:gd name="T68" fmla="*/ 107 w 199"/>
                <a:gd name="T69" fmla="*/ 197 h 201"/>
                <a:gd name="T70" fmla="*/ 119 w 199"/>
                <a:gd name="T71" fmla="*/ 180 h 201"/>
                <a:gd name="T72" fmla="*/ 128 w 199"/>
                <a:gd name="T73" fmla="*/ 157 h 201"/>
                <a:gd name="T74" fmla="*/ 137 w 199"/>
                <a:gd name="T75" fmla="*/ 149 h 201"/>
                <a:gd name="T76" fmla="*/ 144 w 199"/>
                <a:gd name="T77" fmla="*/ 147 h 201"/>
                <a:gd name="T78" fmla="*/ 155 w 199"/>
                <a:gd name="T79" fmla="*/ 142 h 201"/>
                <a:gd name="T80" fmla="*/ 163 w 199"/>
                <a:gd name="T81" fmla="*/ 139 h 201"/>
                <a:gd name="T82" fmla="*/ 169 w 199"/>
                <a:gd name="T83" fmla="*/ 130 h 201"/>
                <a:gd name="T84" fmla="*/ 175 w 199"/>
                <a:gd name="T85" fmla="*/ 116 h 201"/>
                <a:gd name="T86" fmla="*/ 176 w 199"/>
                <a:gd name="T87" fmla="*/ 98 h 201"/>
                <a:gd name="T88" fmla="*/ 178 w 199"/>
                <a:gd name="T89" fmla="*/ 91 h 201"/>
                <a:gd name="T90" fmla="*/ 182 w 199"/>
                <a:gd name="T91" fmla="*/ 86 h 201"/>
                <a:gd name="T92" fmla="*/ 196 w 199"/>
                <a:gd name="T93" fmla="*/ 57 h 201"/>
                <a:gd name="T94" fmla="*/ 110 w 199"/>
                <a:gd name="T95" fmla="*/ 190 h 201"/>
                <a:gd name="T96" fmla="*/ 115 w 199"/>
                <a:gd name="T97" fmla="*/ 18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9" h="201">
                  <a:moveTo>
                    <a:pt x="196" y="57"/>
                  </a:moveTo>
                  <a:cubicBezTo>
                    <a:pt x="195" y="55"/>
                    <a:pt x="195" y="53"/>
                    <a:pt x="194" y="52"/>
                  </a:cubicBezTo>
                  <a:cubicBezTo>
                    <a:pt x="192" y="51"/>
                    <a:pt x="189" y="52"/>
                    <a:pt x="188" y="51"/>
                  </a:cubicBezTo>
                  <a:cubicBezTo>
                    <a:pt x="183" y="50"/>
                    <a:pt x="180" y="46"/>
                    <a:pt x="177" y="44"/>
                  </a:cubicBezTo>
                  <a:cubicBezTo>
                    <a:pt x="175" y="43"/>
                    <a:pt x="173" y="42"/>
                    <a:pt x="172" y="41"/>
                  </a:cubicBezTo>
                  <a:cubicBezTo>
                    <a:pt x="169" y="40"/>
                    <a:pt x="168" y="41"/>
                    <a:pt x="165" y="41"/>
                  </a:cubicBezTo>
                  <a:cubicBezTo>
                    <a:pt x="161" y="42"/>
                    <a:pt x="157" y="37"/>
                    <a:pt x="153" y="39"/>
                  </a:cubicBezTo>
                  <a:cubicBezTo>
                    <a:pt x="150" y="40"/>
                    <a:pt x="147" y="35"/>
                    <a:pt x="145" y="34"/>
                  </a:cubicBezTo>
                  <a:cubicBezTo>
                    <a:pt x="142" y="32"/>
                    <a:pt x="138" y="30"/>
                    <a:pt x="135" y="30"/>
                  </a:cubicBezTo>
                  <a:cubicBezTo>
                    <a:pt x="133" y="29"/>
                    <a:pt x="131" y="29"/>
                    <a:pt x="130" y="30"/>
                  </a:cubicBezTo>
                  <a:cubicBezTo>
                    <a:pt x="129" y="33"/>
                    <a:pt x="126" y="34"/>
                    <a:pt x="125" y="36"/>
                  </a:cubicBezTo>
                  <a:cubicBezTo>
                    <a:pt x="123" y="39"/>
                    <a:pt x="124" y="38"/>
                    <a:pt x="122" y="36"/>
                  </a:cubicBezTo>
                  <a:cubicBezTo>
                    <a:pt x="122" y="36"/>
                    <a:pt x="121" y="35"/>
                    <a:pt x="121" y="35"/>
                  </a:cubicBezTo>
                  <a:cubicBezTo>
                    <a:pt x="119" y="34"/>
                    <a:pt x="120" y="36"/>
                    <a:pt x="119" y="37"/>
                  </a:cubicBezTo>
                  <a:cubicBezTo>
                    <a:pt x="118" y="38"/>
                    <a:pt x="115" y="29"/>
                    <a:pt x="116" y="29"/>
                  </a:cubicBezTo>
                  <a:cubicBezTo>
                    <a:pt x="116" y="29"/>
                    <a:pt x="113" y="33"/>
                    <a:pt x="112" y="33"/>
                  </a:cubicBezTo>
                  <a:cubicBezTo>
                    <a:pt x="112" y="33"/>
                    <a:pt x="116" y="30"/>
                    <a:pt x="115" y="29"/>
                  </a:cubicBezTo>
                  <a:cubicBezTo>
                    <a:pt x="113" y="28"/>
                    <a:pt x="113" y="33"/>
                    <a:pt x="111" y="33"/>
                  </a:cubicBezTo>
                  <a:cubicBezTo>
                    <a:pt x="111" y="33"/>
                    <a:pt x="115" y="27"/>
                    <a:pt x="115" y="26"/>
                  </a:cubicBezTo>
                  <a:cubicBezTo>
                    <a:pt x="115" y="25"/>
                    <a:pt x="117" y="25"/>
                    <a:pt x="117" y="24"/>
                  </a:cubicBezTo>
                  <a:cubicBezTo>
                    <a:pt x="118" y="23"/>
                    <a:pt x="119" y="25"/>
                    <a:pt x="120" y="23"/>
                  </a:cubicBezTo>
                  <a:cubicBezTo>
                    <a:pt x="121" y="22"/>
                    <a:pt x="120" y="22"/>
                    <a:pt x="120" y="20"/>
                  </a:cubicBezTo>
                  <a:cubicBezTo>
                    <a:pt x="121" y="19"/>
                    <a:pt x="121" y="17"/>
                    <a:pt x="119" y="16"/>
                  </a:cubicBezTo>
                  <a:cubicBezTo>
                    <a:pt x="116" y="15"/>
                    <a:pt x="116" y="11"/>
                    <a:pt x="116" y="8"/>
                  </a:cubicBezTo>
                  <a:cubicBezTo>
                    <a:pt x="116" y="7"/>
                    <a:pt x="115" y="6"/>
                    <a:pt x="114" y="5"/>
                  </a:cubicBezTo>
                  <a:cubicBezTo>
                    <a:pt x="113" y="4"/>
                    <a:pt x="112" y="7"/>
                    <a:pt x="111" y="8"/>
                  </a:cubicBezTo>
                  <a:cubicBezTo>
                    <a:pt x="110" y="11"/>
                    <a:pt x="108" y="15"/>
                    <a:pt x="105" y="15"/>
                  </a:cubicBezTo>
                  <a:cubicBezTo>
                    <a:pt x="104" y="15"/>
                    <a:pt x="103" y="14"/>
                    <a:pt x="101" y="14"/>
                  </a:cubicBezTo>
                  <a:cubicBezTo>
                    <a:pt x="100" y="14"/>
                    <a:pt x="99" y="15"/>
                    <a:pt x="98" y="14"/>
                  </a:cubicBezTo>
                  <a:cubicBezTo>
                    <a:pt x="96" y="13"/>
                    <a:pt x="95" y="14"/>
                    <a:pt x="93" y="14"/>
                  </a:cubicBezTo>
                  <a:cubicBezTo>
                    <a:pt x="91" y="14"/>
                    <a:pt x="92" y="14"/>
                    <a:pt x="91" y="16"/>
                  </a:cubicBezTo>
                  <a:cubicBezTo>
                    <a:pt x="90" y="17"/>
                    <a:pt x="85" y="16"/>
                    <a:pt x="84" y="17"/>
                  </a:cubicBezTo>
                  <a:cubicBezTo>
                    <a:pt x="82" y="17"/>
                    <a:pt x="79" y="19"/>
                    <a:pt x="77" y="19"/>
                  </a:cubicBezTo>
                  <a:cubicBezTo>
                    <a:pt x="74" y="19"/>
                    <a:pt x="72" y="15"/>
                    <a:pt x="72" y="13"/>
                  </a:cubicBezTo>
                  <a:cubicBezTo>
                    <a:pt x="70" y="10"/>
                    <a:pt x="74" y="8"/>
                    <a:pt x="73" y="5"/>
                  </a:cubicBezTo>
                  <a:cubicBezTo>
                    <a:pt x="72" y="3"/>
                    <a:pt x="71" y="0"/>
                    <a:pt x="69" y="1"/>
                  </a:cubicBezTo>
                  <a:cubicBezTo>
                    <a:pt x="69" y="2"/>
                    <a:pt x="62" y="5"/>
                    <a:pt x="61" y="5"/>
                  </a:cubicBezTo>
                  <a:cubicBezTo>
                    <a:pt x="60" y="5"/>
                    <a:pt x="58" y="5"/>
                    <a:pt x="58" y="6"/>
                  </a:cubicBezTo>
                  <a:cubicBezTo>
                    <a:pt x="57" y="6"/>
                    <a:pt x="57" y="9"/>
                    <a:pt x="56" y="7"/>
                  </a:cubicBezTo>
                  <a:cubicBezTo>
                    <a:pt x="55" y="6"/>
                    <a:pt x="47" y="5"/>
                    <a:pt x="47" y="6"/>
                  </a:cubicBezTo>
                  <a:cubicBezTo>
                    <a:pt x="47" y="6"/>
                    <a:pt x="49" y="7"/>
                    <a:pt x="49" y="7"/>
                  </a:cubicBezTo>
                  <a:cubicBezTo>
                    <a:pt x="50" y="8"/>
                    <a:pt x="50" y="9"/>
                    <a:pt x="50" y="11"/>
                  </a:cubicBezTo>
                  <a:cubicBezTo>
                    <a:pt x="51" y="11"/>
                    <a:pt x="51" y="13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5"/>
                    <a:pt x="52" y="16"/>
                    <a:pt x="51" y="16"/>
                  </a:cubicBezTo>
                  <a:cubicBezTo>
                    <a:pt x="50" y="17"/>
                    <a:pt x="50" y="18"/>
                    <a:pt x="49" y="19"/>
                  </a:cubicBezTo>
                  <a:cubicBezTo>
                    <a:pt x="49" y="19"/>
                    <a:pt x="44" y="23"/>
                    <a:pt x="43" y="22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3"/>
                    <a:pt x="38" y="21"/>
                    <a:pt x="38" y="21"/>
                  </a:cubicBezTo>
                  <a:cubicBezTo>
                    <a:pt x="36" y="20"/>
                    <a:pt x="35" y="16"/>
                    <a:pt x="34" y="16"/>
                  </a:cubicBezTo>
                  <a:cubicBezTo>
                    <a:pt x="32" y="15"/>
                    <a:pt x="29" y="18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8"/>
                    <a:pt x="21" y="20"/>
                    <a:pt x="22" y="20"/>
                  </a:cubicBezTo>
                  <a:cubicBezTo>
                    <a:pt x="22" y="21"/>
                    <a:pt x="24" y="21"/>
                    <a:pt x="25" y="21"/>
                  </a:cubicBezTo>
                  <a:cubicBezTo>
                    <a:pt x="25" y="22"/>
                    <a:pt x="21" y="23"/>
                    <a:pt x="20" y="23"/>
                  </a:cubicBezTo>
                  <a:cubicBezTo>
                    <a:pt x="19" y="24"/>
                    <a:pt x="21" y="27"/>
                    <a:pt x="22" y="28"/>
                  </a:cubicBezTo>
                  <a:cubicBezTo>
                    <a:pt x="24" y="32"/>
                    <a:pt x="24" y="35"/>
                    <a:pt x="22" y="39"/>
                  </a:cubicBezTo>
                  <a:cubicBezTo>
                    <a:pt x="22" y="41"/>
                    <a:pt x="22" y="47"/>
                    <a:pt x="20" y="47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1" y="49"/>
                    <a:pt x="10" y="49"/>
                  </a:cubicBezTo>
                  <a:cubicBezTo>
                    <a:pt x="5" y="51"/>
                    <a:pt x="5" y="53"/>
                    <a:pt x="5" y="57"/>
                  </a:cubicBezTo>
                  <a:cubicBezTo>
                    <a:pt x="5" y="59"/>
                    <a:pt x="2" y="59"/>
                    <a:pt x="2" y="60"/>
                  </a:cubicBezTo>
                  <a:cubicBezTo>
                    <a:pt x="2" y="63"/>
                    <a:pt x="0" y="64"/>
                    <a:pt x="2" y="66"/>
                  </a:cubicBezTo>
                  <a:cubicBezTo>
                    <a:pt x="4" y="68"/>
                    <a:pt x="4" y="70"/>
                    <a:pt x="5" y="72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8" y="73"/>
                    <a:pt x="8" y="74"/>
                    <a:pt x="9" y="75"/>
                  </a:cubicBezTo>
                  <a:cubicBezTo>
                    <a:pt x="11" y="78"/>
                    <a:pt x="16" y="75"/>
                    <a:pt x="18" y="73"/>
                  </a:cubicBezTo>
                  <a:cubicBezTo>
                    <a:pt x="18" y="76"/>
                    <a:pt x="16" y="81"/>
                    <a:pt x="19" y="82"/>
                  </a:cubicBezTo>
                  <a:cubicBezTo>
                    <a:pt x="20" y="82"/>
                    <a:pt x="23" y="81"/>
                    <a:pt x="24" y="81"/>
                  </a:cubicBezTo>
                  <a:cubicBezTo>
                    <a:pt x="27" y="82"/>
                    <a:pt x="28" y="82"/>
                    <a:pt x="30" y="80"/>
                  </a:cubicBezTo>
                  <a:cubicBezTo>
                    <a:pt x="30" y="79"/>
                    <a:pt x="32" y="79"/>
                    <a:pt x="33" y="79"/>
                  </a:cubicBezTo>
                  <a:cubicBezTo>
                    <a:pt x="35" y="77"/>
                    <a:pt x="37" y="76"/>
                    <a:pt x="39" y="76"/>
                  </a:cubicBezTo>
                  <a:cubicBezTo>
                    <a:pt x="41" y="75"/>
                    <a:pt x="46" y="73"/>
                    <a:pt x="44" y="77"/>
                  </a:cubicBezTo>
                  <a:cubicBezTo>
                    <a:pt x="44" y="79"/>
                    <a:pt x="43" y="81"/>
                    <a:pt x="44" y="83"/>
                  </a:cubicBezTo>
                  <a:cubicBezTo>
                    <a:pt x="45" y="85"/>
                    <a:pt x="47" y="87"/>
                    <a:pt x="49" y="88"/>
                  </a:cubicBezTo>
                  <a:cubicBezTo>
                    <a:pt x="51" y="90"/>
                    <a:pt x="54" y="89"/>
                    <a:pt x="56" y="90"/>
                  </a:cubicBezTo>
                  <a:cubicBezTo>
                    <a:pt x="57" y="91"/>
                    <a:pt x="58" y="92"/>
                    <a:pt x="59" y="92"/>
                  </a:cubicBezTo>
                  <a:cubicBezTo>
                    <a:pt x="60" y="92"/>
                    <a:pt x="61" y="93"/>
                    <a:pt x="61" y="94"/>
                  </a:cubicBezTo>
                  <a:cubicBezTo>
                    <a:pt x="63" y="94"/>
                    <a:pt x="68" y="93"/>
                    <a:pt x="68" y="96"/>
                  </a:cubicBezTo>
                  <a:cubicBezTo>
                    <a:pt x="69" y="98"/>
                    <a:pt x="68" y="98"/>
                    <a:pt x="69" y="100"/>
                  </a:cubicBezTo>
                  <a:cubicBezTo>
                    <a:pt x="70" y="101"/>
                    <a:pt x="69" y="101"/>
                    <a:pt x="68" y="102"/>
                  </a:cubicBezTo>
                  <a:cubicBezTo>
                    <a:pt x="68" y="102"/>
                    <a:pt x="70" y="107"/>
                    <a:pt x="70" y="108"/>
                  </a:cubicBezTo>
                  <a:cubicBezTo>
                    <a:pt x="70" y="109"/>
                    <a:pt x="78" y="108"/>
                    <a:pt x="79" y="108"/>
                  </a:cubicBezTo>
                  <a:cubicBezTo>
                    <a:pt x="79" y="110"/>
                    <a:pt x="78" y="113"/>
                    <a:pt x="80" y="114"/>
                  </a:cubicBezTo>
                  <a:cubicBezTo>
                    <a:pt x="83" y="116"/>
                    <a:pt x="83" y="118"/>
                    <a:pt x="82" y="122"/>
                  </a:cubicBezTo>
                  <a:cubicBezTo>
                    <a:pt x="81" y="124"/>
                    <a:pt x="80" y="127"/>
                    <a:pt x="81" y="130"/>
                  </a:cubicBezTo>
                  <a:cubicBezTo>
                    <a:pt x="81" y="131"/>
                    <a:pt x="82" y="133"/>
                    <a:pt x="82" y="135"/>
                  </a:cubicBezTo>
                  <a:cubicBezTo>
                    <a:pt x="82" y="136"/>
                    <a:pt x="80" y="138"/>
                    <a:pt x="82" y="138"/>
                  </a:cubicBezTo>
                  <a:cubicBezTo>
                    <a:pt x="83" y="139"/>
                    <a:pt x="86" y="140"/>
                    <a:pt x="88" y="139"/>
                  </a:cubicBezTo>
                  <a:cubicBezTo>
                    <a:pt x="90" y="137"/>
                    <a:pt x="94" y="144"/>
                    <a:pt x="93" y="145"/>
                  </a:cubicBezTo>
                  <a:cubicBezTo>
                    <a:pt x="93" y="146"/>
                    <a:pt x="93" y="147"/>
                    <a:pt x="94" y="148"/>
                  </a:cubicBezTo>
                  <a:cubicBezTo>
                    <a:pt x="95" y="149"/>
                    <a:pt x="97" y="147"/>
                    <a:pt x="98" y="148"/>
                  </a:cubicBezTo>
                  <a:cubicBezTo>
                    <a:pt x="102" y="150"/>
                    <a:pt x="98" y="154"/>
                    <a:pt x="98" y="157"/>
                  </a:cubicBezTo>
                  <a:cubicBezTo>
                    <a:pt x="100" y="154"/>
                    <a:pt x="102" y="160"/>
                    <a:pt x="102" y="160"/>
                  </a:cubicBezTo>
                  <a:cubicBezTo>
                    <a:pt x="103" y="164"/>
                    <a:pt x="101" y="165"/>
                    <a:pt x="98" y="166"/>
                  </a:cubicBezTo>
                  <a:cubicBezTo>
                    <a:pt x="94" y="168"/>
                    <a:pt x="92" y="170"/>
                    <a:pt x="90" y="173"/>
                  </a:cubicBezTo>
                  <a:cubicBezTo>
                    <a:pt x="89" y="175"/>
                    <a:pt x="88" y="176"/>
                    <a:pt x="86" y="177"/>
                  </a:cubicBezTo>
                  <a:cubicBezTo>
                    <a:pt x="85" y="179"/>
                    <a:pt x="83" y="180"/>
                    <a:pt x="81" y="182"/>
                  </a:cubicBezTo>
                  <a:cubicBezTo>
                    <a:pt x="83" y="182"/>
                    <a:pt x="85" y="181"/>
                    <a:pt x="86" y="181"/>
                  </a:cubicBezTo>
                  <a:cubicBezTo>
                    <a:pt x="87" y="181"/>
                    <a:pt x="88" y="183"/>
                    <a:pt x="89" y="183"/>
                  </a:cubicBezTo>
                  <a:cubicBezTo>
                    <a:pt x="89" y="184"/>
                    <a:pt x="90" y="185"/>
                    <a:pt x="91" y="186"/>
                  </a:cubicBezTo>
                  <a:cubicBezTo>
                    <a:pt x="92" y="187"/>
                    <a:pt x="93" y="186"/>
                    <a:pt x="94" y="187"/>
                  </a:cubicBezTo>
                  <a:cubicBezTo>
                    <a:pt x="96" y="189"/>
                    <a:pt x="100" y="190"/>
                    <a:pt x="101" y="193"/>
                  </a:cubicBezTo>
                  <a:cubicBezTo>
                    <a:pt x="102" y="195"/>
                    <a:pt x="103" y="199"/>
                    <a:pt x="104" y="201"/>
                  </a:cubicBezTo>
                  <a:cubicBezTo>
                    <a:pt x="105" y="200"/>
                    <a:pt x="106" y="199"/>
                    <a:pt x="107" y="197"/>
                  </a:cubicBezTo>
                  <a:cubicBezTo>
                    <a:pt x="107" y="196"/>
                    <a:pt x="108" y="194"/>
                    <a:pt x="109" y="193"/>
                  </a:cubicBezTo>
                  <a:cubicBezTo>
                    <a:pt x="110" y="190"/>
                    <a:pt x="113" y="189"/>
                    <a:pt x="116" y="187"/>
                  </a:cubicBezTo>
                  <a:cubicBezTo>
                    <a:pt x="118" y="185"/>
                    <a:pt x="118" y="183"/>
                    <a:pt x="119" y="180"/>
                  </a:cubicBezTo>
                  <a:cubicBezTo>
                    <a:pt x="121" y="176"/>
                    <a:pt x="124" y="175"/>
                    <a:pt x="126" y="172"/>
                  </a:cubicBezTo>
                  <a:cubicBezTo>
                    <a:pt x="129" y="169"/>
                    <a:pt x="126" y="165"/>
                    <a:pt x="127" y="161"/>
                  </a:cubicBezTo>
                  <a:cubicBezTo>
                    <a:pt x="128" y="160"/>
                    <a:pt x="128" y="159"/>
                    <a:pt x="128" y="157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1" y="155"/>
                    <a:pt x="132" y="153"/>
                    <a:pt x="133" y="152"/>
                  </a:cubicBezTo>
                  <a:cubicBezTo>
                    <a:pt x="134" y="151"/>
                    <a:pt x="135" y="150"/>
                    <a:pt x="137" y="149"/>
                  </a:cubicBezTo>
                  <a:cubicBezTo>
                    <a:pt x="138" y="149"/>
                    <a:pt x="139" y="148"/>
                    <a:pt x="141" y="147"/>
                  </a:cubicBezTo>
                  <a:cubicBezTo>
                    <a:pt x="142" y="147"/>
                    <a:pt x="143" y="148"/>
                    <a:pt x="144" y="148"/>
                  </a:cubicBezTo>
                  <a:cubicBezTo>
                    <a:pt x="145" y="148"/>
                    <a:pt x="144" y="147"/>
                    <a:pt x="144" y="147"/>
                  </a:cubicBezTo>
                  <a:cubicBezTo>
                    <a:pt x="143" y="146"/>
                    <a:pt x="147" y="145"/>
                    <a:pt x="147" y="145"/>
                  </a:cubicBezTo>
                  <a:cubicBezTo>
                    <a:pt x="147" y="145"/>
                    <a:pt x="149" y="142"/>
                    <a:pt x="149" y="143"/>
                  </a:cubicBezTo>
                  <a:cubicBezTo>
                    <a:pt x="150" y="144"/>
                    <a:pt x="155" y="142"/>
                    <a:pt x="155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60" y="143"/>
                    <a:pt x="161" y="142"/>
                  </a:cubicBezTo>
                  <a:cubicBezTo>
                    <a:pt x="162" y="141"/>
                    <a:pt x="162" y="140"/>
                    <a:pt x="163" y="139"/>
                  </a:cubicBezTo>
                  <a:cubicBezTo>
                    <a:pt x="164" y="139"/>
                    <a:pt x="165" y="138"/>
                    <a:pt x="165" y="137"/>
                  </a:cubicBezTo>
                  <a:cubicBezTo>
                    <a:pt x="166" y="136"/>
                    <a:pt x="165" y="134"/>
                    <a:pt x="166" y="133"/>
                  </a:cubicBezTo>
                  <a:cubicBezTo>
                    <a:pt x="167" y="132"/>
                    <a:pt x="168" y="131"/>
                    <a:pt x="169" y="130"/>
                  </a:cubicBezTo>
                  <a:cubicBezTo>
                    <a:pt x="171" y="127"/>
                    <a:pt x="172" y="126"/>
                    <a:pt x="172" y="123"/>
                  </a:cubicBezTo>
                  <a:cubicBezTo>
                    <a:pt x="172" y="121"/>
                    <a:pt x="172" y="120"/>
                    <a:pt x="173" y="118"/>
                  </a:cubicBezTo>
                  <a:cubicBezTo>
                    <a:pt x="173" y="117"/>
                    <a:pt x="174" y="117"/>
                    <a:pt x="175" y="116"/>
                  </a:cubicBezTo>
                  <a:cubicBezTo>
                    <a:pt x="176" y="115"/>
                    <a:pt x="175" y="113"/>
                    <a:pt x="175" y="112"/>
                  </a:cubicBezTo>
                  <a:cubicBezTo>
                    <a:pt x="175" y="110"/>
                    <a:pt x="176" y="109"/>
                    <a:pt x="176" y="107"/>
                  </a:cubicBezTo>
                  <a:cubicBezTo>
                    <a:pt x="177" y="104"/>
                    <a:pt x="176" y="101"/>
                    <a:pt x="176" y="98"/>
                  </a:cubicBezTo>
                  <a:cubicBezTo>
                    <a:pt x="176" y="96"/>
                    <a:pt x="175" y="94"/>
                    <a:pt x="176" y="93"/>
                  </a:cubicBezTo>
                  <a:cubicBezTo>
                    <a:pt x="177" y="91"/>
                    <a:pt x="176" y="92"/>
                    <a:pt x="176" y="90"/>
                  </a:cubicBezTo>
                  <a:cubicBezTo>
                    <a:pt x="176" y="90"/>
                    <a:pt x="178" y="91"/>
                    <a:pt x="178" y="91"/>
                  </a:cubicBezTo>
                  <a:cubicBezTo>
                    <a:pt x="178" y="91"/>
                    <a:pt x="178" y="90"/>
                    <a:pt x="178" y="90"/>
                  </a:cubicBezTo>
                  <a:cubicBezTo>
                    <a:pt x="178" y="90"/>
                    <a:pt x="179" y="90"/>
                    <a:pt x="179" y="90"/>
                  </a:cubicBezTo>
                  <a:cubicBezTo>
                    <a:pt x="181" y="90"/>
                    <a:pt x="182" y="87"/>
                    <a:pt x="182" y="86"/>
                  </a:cubicBezTo>
                  <a:cubicBezTo>
                    <a:pt x="183" y="85"/>
                    <a:pt x="184" y="83"/>
                    <a:pt x="185" y="81"/>
                  </a:cubicBezTo>
                  <a:cubicBezTo>
                    <a:pt x="187" y="79"/>
                    <a:pt x="189" y="79"/>
                    <a:pt x="190" y="77"/>
                  </a:cubicBezTo>
                  <a:cubicBezTo>
                    <a:pt x="195" y="71"/>
                    <a:pt x="199" y="64"/>
                    <a:pt x="196" y="57"/>
                  </a:cubicBezTo>
                  <a:cubicBezTo>
                    <a:pt x="194" y="53"/>
                    <a:pt x="198" y="60"/>
                    <a:pt x="196" y="57"/>
                  </a:cubicBezTo>
                  <a:close/>
                  <a:moveTo>
                    <a:pt x="115" y="186"/>
                  </a:moveTo>
                  <a:cubicBezTo>
                    <a:pt x="113" y="187"/>
                    <a:pt x="112" y="189"/>
                    <a:pt x="110" y="190"/>
                  </a:cubicBezTo>
                  <a:cubicBezTo>
                    <a:pt x="107" y="191"/>
                    <a:pt x="112" y="188"/>
                    <a:pt x="112" y="187"/>
                  </a:cubicBezTo>
                  <a:cubicBezTo>
                    <a:pt x="113" y="186"/>
                    <a:pt x="114" y="184"/>
                    <a:pt x="116" y="182"/>
                  </a:cubicBezTo>
                  <a:cubicBezTo>
                    <a:pt x="118" y="180"/>
                    <a:pt x="117" y="184"/>
                    <a:pt x="115" y="186"/>
                  </a:cubicBezTo>
                  <a:cubicBezTo>
                    <a:pt x="115" y="186"/>
                    <a:pt x="116" y="185"/>
                    <a:pt x="115" y="18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2" name="Freeform 629">
              <a:extLst>
                <a:ext uri="{FF2B5EF4-FFF2-40B4-BE49-F238E27FC236}">
                  <a16:creationId xmlns:a16="http://schemas.microsoft.com/office/drawing/2014/main" id="{59CE56FC-132F-B741-A194-F77D45C9E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338" y="10485681"/>
              <a:ext cx="251592" cy="261215"/>
            </a:xfrm>
            <a:custGeom>
              <a:avLst/>
              <a:gdLst>
                <a:gd name="T0" fmla="*/ 21 w 27"/>
                <a:gd name="T1" fmla="*/ 10 h 28"/>
                <a:gd name="T2" fmla="*/ 17 w 27"/>
                <a:gd name="T3" fmla="*/ 7 h 28"/>
                <a:gd name="T4" fmla="*/ 14 w 27"/>
                <a:gd name="T5" fmla="*/ 6 h 28"/>
                <a:gd name="T6" fmla="*/ 11 w 27"/>
                <a:gd name="T7" fmla="*/ 3 h 28"/>
                <a:gd name="T8" fmla="*/ 6 w 27"/>
                <a:gd name="T9" fmla="*/ 2 h 28"/>
                <a:gd name="T10" fmla="*/ 4 w 27"/>
                <a:gd name="T11" fmla="*/ 3 h 28"/>
                <a:gd name="T12" fmla="*/ 3 w 27"/>
                <a:gd name="T13" fmla="*/ 6 h 28"/>
                <a:gd name="T14" fmla="*/ 3 w 27"/>
                <a:gd name="T15" fmla="*/ 12 h 28"/>
                <a:gd name="T16" fmla="*/ 2 w 27"/>
                <a:gd name="T17" fmla="*/ 17 h 28"/>
                <a:gd name="T18" fmla="*/ 1 w 27"/>
                <a:gd name="T19" fmla="*/ 22 h 28"/>
                <a:gd name="T20" fmla="*/ 4 w 27"/>
                <a:gd name="T21" fmla="*/ 25 h 28"/>
                <a:gd name="T22" fmla="*/ 9 w 27"/>
                <a:gd name="T23" fmla="*/ 26 h 28"/>
                <a:gd name="T24" fmla="*/ 13 w 27"/>
                <a:gd name="T25" fmla="*/ 28 h 28"/>
                <a:gd name="T26" fmla="*/ 19 w 27"/>
                <a:gd name="T27" fmla="*/ 28 h 28"/>
                <a:gd name="T28" fmla="*/ 24 w 27"/>
                <a:gd name="T29" fmla="*/ 25 h 28"/>
                <a:gd name="T30" fmla="*/ 26 w 27"/>
                <a:gd name="T31" fmla="*/ 19 h 28"/>
                <a:gd name="T32" fmla="*/ 24 w 27"/>
                <a:gd name="T33" fmla="*/ 14 h 28"/>
                <a:gd name="T34" fmla="*/ 21 w 27"/>
                <a:gd name="T35" fmla="*/ 10 h 28"/>
                <a:gd name="T36" fmla="*/ 21 w 27"/>
                <a:gd name="T37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8">
                  <a:moveTo>
                    <a:pt x="21" y="10"/>
                  </a:moveTo>
                  <a:cubicBezTo>
                    <a:pt x="20" y="8"/>
                    <a:pt x="18" y="8"/>
                    <a:pt x="17" y="7"/>
                  </a:cubicBezTo>
                  <a:cubicBezTo>
                    <a:pt x="16" y="6"/>
                    <a:pt x="15" y="7"/>
                    <a:pt x="14" y="6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0"/>
                    <a:pt x="9" y="1"/>
                    <a:pt x="6" y="2"/>
                  </a:cubicBezTo>
                  <a:cubicBezTo>
                    <a:pt x="5" y="2"/>
                    <a:pt x="5" y="1"/>
                    <a:pt x="4" y="3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8"/>
                    <a:pt x="3" y="10"/>
                    <a:pt x="3" y="12"/>
                  </a:cubicBezTo>
                  <a:cubicBezTo>
                    <a:pt x="3" y="13"/>
                    <a:pt x="3" y="15"/>
                    <a:pt x="2" y="17"/>
                  </a:cubicBezTo>
                  <a:cubicBezTo>
                    <a:pt x="0" y="19"/>
                    <a:pt x="0" y="19"/>
                    <a:pt x="1" y="22"/>
                  </a:cubicBezTo>
                  <a:cubicBezTo>
                    <a:pt x="2" y="24"/>
                    <a:pt x="2" y="24"/>
                    <a:pt x="4" y="25"/>
                  </a:cubicBezTo>
                  <a:cubicBezTo>
                    <a:pt x="6" y="25"/>
                    <a:pt x="8" y="25"/>
                    <a:pt x="9" y="26"/>
                  </a:cubicBezTo>
                  <a:cubicBezTo>
                    <a:pt x="10" y="26"/>
                    <a:pt x="12" y="28"/>
                    <a:pt x="13" y="28"/>
                  </a:cubicBezTo>
                  <a:cubicBezTo>
                    <a:pt x="15" y="27"/>
                    <a:pt x="17" y="28"/>
                    <a:pt x="19" y="28"/>
                  </a:cubicBezTo>
                  <a:cubicBezTo>
                    <a:pt x="20" y="28"/>
                    <a:pt x="23" y="26"/>
                    <a:pt x="24" y="25"/>
                  </a:cubicBezTo>
                  <a:cubicBezTo>
                    <a:pt x="26" y="23"/>
                    <a:pt x="27" y="21"/>
                    <a:pt x="26" y="19"/>
                  </a:cubicBezTo>
                  <a:cubicBezTo>
                    <a:pt x="25" y="17"/>
                    <a:pt x="25" y="16"/>
                    <a:pt x="24" y="14"/>
                  </a:cubicBezTo>
                  <a:cubicBezTo>
                    <a:pt x="24" y="12"/>
                    <a:pt x="23" y="11"/>
                    <a:pt x="21" y="10"/>
                  </a:cubicBezTo>
                  <a:cubicBezTo>
                    <a:pt x="20" y="9"/>
                    <a:pt x="22" y="10"/>
                    <a:pt x="21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3" name="Freeform 630">
              <a:extLst>
                <a:ext uri="{FF2B5EF4-FFF2-40B4-BE49-F238E27FC236}">
                  <a16:creationId xmlns:a16="http://schemas.microsoft.com/office/drawing/2014/main" id="{99819EAE-9A1F-2440-A740-E9BD52B21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93" y="10074745"/>
              <a:ext cx="961783" cy="1672412"/>
            </a:xfrm>
            <a:custGeom>
              <a:avLst/>
              <a:gdLst>
                <a:gd name="T0" fmla="*/ 80 w 103"/>
                <a:gd name="T1" fmla="*/ 52 h 179"/>
                <a:gd name="T2" fmla="*/ 85 w 103"/>
                <a:gd name="T3" fmla="*/ 42 h 179"/>
                <a:gd name="T4" fmla="*/ 102 w 103"/>
                <a:gd name="T5" fmla="*/ 29 h 179"/>
                <a:gd name="T6" fmla="*/ 99 w 103"/>
                <a:gd name="T7" fmla="*/ 21 h 179"/>
                <a:gd name="T8" fmla="*/ 94 w 103"/>
                <a:gd name="T9" fmla="*/ 29 h 179"/>
                <a:gd name="T10" fmla="*/ 82 w 103"/>
                <a:gd name="T11" fmla="*/ 30 h 179"/>
                <a:gd name="T12" fmla="*/ 79 w 103"/>
                <a:gd name="T13" fmla="*/ 28 h 179"/>
                <a:gd name="T14" fmla="*/ 81 w 103"/>
                <a:gd name="T15" fmla="*/ 22 h 179"/>
                <a:gd name="T16" fmla="*/ 64 w 103"/>
                <a:gd name="T17" fmla="*/ 9 h 179"/>
                <a:gd name="T18" fmla="*/ 57 w 103"/>
                <a:gd name="T19" fmla="*/ 2 h 179"/>
                <a:gd name="T20" fmla="*/ 48 w 103"/>
                <a:gd name="T21" fmla="*/ 4 h 179"/>
                <a:gd name="T22" fmla="*/ 39 w 103"/>
                <a:gd name="T23" fmla="*/ 1 h 179"/>
                <a:gd name="T24" fmla="*/ 35 w 103"/>
                <a:gd name="T25" fmla="*/ 9 h 179"/>
                <a:gd name="T26" fmla="*/ 27 w 103"/>
                <a:gd name="T27" fmla="*/ 22 h 179"/>
                <a:gd name="T28" fmla="*/ 25 w 103"/>
                <a:gd name="T29" fmla="*/ 32 h 179"/>
                <a:gd name="T30" fmla="*/ 21 w 103"/>
                <a:gd name="T31" fmla="*/ 39 h 179"/>
                <a:gd name="T32" fmla="*/ 19 w 103"/>
                <a:gd name="T33" fmla="*/ 47 h 179"/>
                <a:gd name="T34" fmla="*/ 17 w 103"/>
                <a:gd name="T35" fmla="*/ 52 h 179"/>
                <a:gd name="T36" fmla="*/ 20 w 103"/>
                <a:gd name="T37" fmla="*/ 61 h 179"/>
                <a:gd name="T38" fmla="*/ 18 w 103"/>
                <a:gd name="T39" fmla="*/ 79 h 179"/>
                <a:gd name="T40" fmla="*/ 15 w 103"/>
                <a:gd name="T41" fmla="*/ 94 h 179"/>
                <a:gd name="T42" fmla="*/ 10 w 103"/>
                <a:gd name="T43" fmla="*/ 117 h 179"/>
                <a:gd name="T44" fmla="*/ 13 w 103"/>
                <a:gd name="T45" fmla="*/ 130 h 179"/>
                <a:gd name="T46" fmla="*/ 12 w 103"/>
                <a:gd name="T47" fmla="*/ 135 h 179"/>
                <a:gd name="T48" fmla="*/ 8 w 103"/>
                <a:gd name="T49" fmla="*/ 147 h 179"/>
                <a:gd name="T50" fmla="*/ 5 w 103"/>
                <a:gd name="T51" fmla="*/ 156 h 179"/>
                <a:gd name="T52" fmla="*/ 8 w 103"/>
                <a:gd name="T53" fmla="*/ 170 h 179"/>
                <a:gd name="T54" fmla="*/ 13 w 103"/>
                <a:gd name="T55" fmla="*/ 176 h 179"/>
                <a:gd name="T56" fmla="*/ 23 w 103"/>
                <a:gd name="T57" fmla="*/ 178 h 179"/>
                <a:gd name="T58" fmla="*/ 27 w 103"/>
                <a:gd name="T59" fmla="*/ 179 h 179"/>
                <a:gd name="T60" fmla="*/ 24 w 103"/>
                <a:gd name="T61" fmla="*/ 169 h 179"/>
                <a:gd name="T62" fmla="*/ 25 w 103"/>
                <a:gd name="T63" fmla="*/ 163 h 179"/>
                <a:gd name="T64" fmla="*/ 28 w 103"/>
                <a:gd name="T65" fmla="*/ 163 h 179"/>
                <a:gd name="T66" fmla="*/ 31 w 103"/>
                <a:gd name="T67" fmla="*/ 157 h 179"/>
                <a:gd name="T68" fmla="*/ 40 w 103"/>
                <a:gd name="T69" fmla="*/ 151 h 179"/>
                <a:gd name="T70" fmla="*/ 41 w 103"/>
                <a:gd name="T71" fmla="*/ 145 h 179"/>
                <a:gd name="T72" fmla="*/ 32 w 103"/>
                <a:gd name="T73" fmla="*/ 140 h 179"/>
                <a:gd name="T74" fmla="*/ 39 w 103"/>
                <a:gd name="T75" fmla="*/ 131 h 179"/>
                <a:gd name="T76" fmla="*/ 43 w 103"/>
                <a:gd name="T77" fmla="*/ 124 h 179"/>
                <a:gd name="T78" fmla="*/ 48 w 103"/>
                <a:gd name="T79" fmla="*/ 116 h 179"/>
                <a:gd name="T80" fmla="*/ 51 w 103"/>
                <a:gd name="T81" fmla="*/ 114 h 179"/>
                <a:gd name="T82" fmla="*/ 45 w 103"/>
                <a:gd name="T83" fmla="*/ 113 h 179"/>
                <a:gd name="T84" fmla="*/ 54 w 103"/>
                <a:gd name="T85" fmla="*/ 108 h 179"/>
                <a:gd name="T86" fmla="*/ 58 w 103"/>
                <a:gd name="T87" fmla="*/ 102 h 179"/>
                <a:gd name="T88" fmla="*/ 59 w 103"/>
                <a:gd name="T89" fmla="*/ 97 h 179"/>
                <a:gd name="T90" fmla="*/ 60 w 103"/>
                <a:gd name="T91" fmla="*/ 96 h 179"/>
                <a:gd name="T92" fmla="*/ 76 w 103"/>
                <a:gd name="T93" fmla="*/ 93 h 179"/>
                <a:gd name="T94" fmla="*/ 84 w 103"/>
                <a:gd name="T95" fmla="*/ 87 h 179"/>
                <a:gd name="T96" fmla="*/ 83 w 103"/>
                <a:gd name="T97" fmla="*/ 78 h 179"/>
                <a:gd name="T98" fmla="*/ 78 w 103"/>
                <a:gd name="T99" fmla="*/ 69 h 179"/>
                <a:gd name="T100" fmla="*/ 78 w 103"/>
                <a:gd name="T101" fmla="*/ 66 h 179"/>
                <a:gd name="T102" fmla="*/ 78 w 103"/>
                <a:gd name="T103" fmla="*/ 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3" h="179">
                  <a:moveTo>
                    <a:pt x="78" y="62"/>
                  </a:moveTo>
                  <a:cubicBezTo>
                    <a:pt x="81" y="59"/>
                    <a:pt x="79" y="56"/>
                    <a:pt x="80" y="52"/>
                  </a:cubicBezTo>
                  <a:cubicBezTo>
                    <a:pt x="80" y="51"/>
                    <a:pt x="80" y="49"/>
                    <a:pt x="80" y="48"/>
                  </a:cubicBezTo>
                  <a:cubicBezTo>
                    <a:pt x="81" y="45"/>
                    <a:pt x="83" y="44"/>
                    <a:pt x="85" y="42"/>
                  </a:cubicBezTo>
                  <a:cubicBezTo>
                    <a:pt x="89" y="39"/>
                    <a:pt x="91" y="34"/>
                    <a:pt x="95" y="31"/>
                  </a:cubicBezTo>
                  <a:cubicBezTo>
                    <a:pt x="97" y="30"/>
                    <a:pt x="100" y="30"/>
                    <a:pt x="102" y="29"/>
                  </a:cubicBezTo>
                  <a:cubicBezTo>
                    <a:pt x="103" y="27"/>
                    <a:pt x="102" y="24"/>
                    <a:pt x="101" y="23"/>
                  </a:cubicBezTo>
                  <a:cubicBezTo>
                    <a:pt x="100" y="21"/>
                    <a:pt x="101" y="21"/>
                    <a:pt x="99" y="21"/>
                  </a:cubicBezTo>
                  <a:cubicBezTo>
                    <a:pt x="97" y="20"/>
                    <a:pt x="98" y="24"/>
                    <a:pt x="97" y="25"/>
                  </a:cubicBezTo>
                  <a:cubicBezTo>
                    <a:pt x="96" y="26"/>
                    <a:pt x="95" y="28"/>
                    <a:pt x="94" y="29"/>
                  </a:cubicBezTo>
                  <a:cubicBezTo>
                    <a:pt x="93" y="30"/>
                    <a:pt x="90" y="29"/>
                    <a:pt x="88" y="30"/>
                  </a:cubicBezTo>
                  <a:cubicBezTo>
                    <a:pt x="87" y="32"/>
                    <a:pt x="84" y="30"/>
                    <a:pt x="82" y="30"/>
                  </a:cubicBezTo>
                  <a:cubicBezTo>
                    <a:pt x="81" y="30"/>
                    <a:pt x="79" y="31"/>
                    <a:pt x="78" y="30"/>
                  </a:cubicBezTo>
                  <a:cubicBezTo>
                    <a:pt x="76" y="30"/>
                    <a:pt x="79" y="28"/>
                    <a:pt x="79" y="28"/>
                  </a:cubicBezTo>
                  <a:cubicBezTo>
                    <a:pt x="80" y="27"/>
                    <a:pt x="79" y="26"/>
                    <a:pt x="79" y="26"/>
                  </a:cubicBezTo>
                  <a:cubicBezTo>
                    <a:pt x="79" y="24"/>
                    <a:pt x="80" y="23"/>
                    <a:pt x="81" y="22"/>
                  </a:cubicBezTo>
                  <a:cubicBezTo>
                    <a:pt x="85" y="18"/>
                    <a:pt x="77" y="16"/>
                    <a:pt x="74" y="14"/>
                  </a:cubicBezTo>
                  <a:cubicBezTo>
                    <a:pt x="71" y="12"/>
                    <a:pt x="67" y="12"/>
                    <a:pt x="64" y="9"/>
                  </a:cubicBezTo>
                  <a:cubicBezTo>
                    <a:pt x="63" y="8"/>
                    <a:pt x="61" y="7"/>
                    <a:pt x="60" y="6"/>
                  </a:cubicBezTo>
                  <a:cubicBezTo>
                    <a:pt x="59" y="4"/>
                    <a:pt x="58" y="2"/>
                    <a:pt x="57" y="2"/>
                  </a:cubicBezTo>
                  <a:cubicBezTo>
                    <a:pt x="56" y="1"/>
                    <a:pt x="53" y="1"/>
                    <a:pt x="52" y="2"/>
                  </a:cubicBezTo>
                  <a:cubicBezTo>
                    <a:pt x="51" y="3"/>
                    <a:pt x="50" y="6"/>
                    <a:pt x="48" y="4"/>
                  </a:cubicBezTo>
                  <a:cubicBezTo>
                    <a:pt x="47" y="2"/>
                    <a:pt x="45" y="2"/>
                    <a:pt x="43" y="2"/>
                  </a:cubicBezTo>
                  <a:cubicBezTo>
                    <a:pt x="41" y="2"/>
                    <a:pt x="41" y="0"/>
                    <a:pt x="39" y="1"/>
                  </a:cubicBezTo>
                  <a:cubicBezTo>
                    <a:pt x="38" y="2"/>
                    <a:pt x="35" y="3"/>
                    <a:pt x="35" y="4"/>
                  </a:cubicBezTo>
                  <a:cubicBezTo>
                    <a:pt x="34" y="6"/>
                    <a:pt x="35" y="8"/>
                    <a:pt x="35" y="9"/>
                  </a:cubicBezTo>
                  <a:cubicBezTo>
                    <a:pt x="34" y="13"/>
                    <a:pt x="31" y="13"/>
                    <a:pt x="28" y="14"/>
                  </a:cubicBezTo>
                  <a:cubicBezTo>
                    <a:pt x="26" y="15"/>
                    <a:pt x="27" y="20"/>
                    <a:pt x="27" y="22"/>
                  </a:cubicBezTo>
                  <a:cubicBezTo>
                    <a:pt x="27" y="24"/>
                    <a:pt x="28" y="26"/>
                    <a:pt x="28" y="27"/>
                  </a:cubicBezTo>
                  <a:cubicBezTo>
                    <a:pt x="28" y="28"/>
                    <a:pt x="25" y="31"/>
                    <a:pt x="25" y="32"/>
                  </a:cubicBezTo>
                  <a:cubicBezTo>
                    <a:pt x="24" y="33"/>
                    <a:pt x="21" y="35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6"/>
                    <a:pt x="19" y="47"/>
                  </a:cubicBezTo>
                  <a:cubicBezTo>
                    <a:pt x="19" y="48"/>
                    <a:pt x="19" y="50"/>
                    <a:pt x="19" y="51"/>
                  </a:cubicBezTo>
                  <a:cubicBezTo>
                    <a:pt x="18" y="51"/>
                    <a:pt x="17" y="51"/>
                    <a:pt x="17" y="52"/>
                  </a:cubicBezTo>
                  <a:cubicBezTo>
                    <a:pt x="17" y="54"/>
                    <a:pt x="19" y="55"/>
                    <a:pt x="19" y="57"/>
                  </a:cubicBezTo>
                  <a:cubicBezTo>
                    <a:pt x="19" y="58"/>
                    <a:pt x="19" y="60"/>
                    <a:pt x="20" y="61"/>
                  </a:cubicBezTo>
                  <a:cubicBezTo>
                    <a:pt x="22" y="65"/>
                    <a:pt x="18" y="69"/>
                    <a:pt x="18" y="73"/>
                  </a:cubicBezTo>
                  <a:cubicBezTo>
                    <a:pt x="17" y="75"/>
                    <a:pt x="19" y="77"/>
                    <a:pt x="18" y="79"/>
                  </a:cubicBezTo>
                  <a:cubicBezTo>
                    <a:pt x="17" y="80"/>
                    <a:pt x="15" y="81"/>
                    <a:pt x="14" y="83"/>
                  </a:cubicBezTo>
                  <a:cubicBezTo>
                    <a:pt x="13" y="85"/>
                    <a:pt x="17" y="93"/>
                    <a:pt x="15" y="94"/>
                  </a:cubicBezTo>
                  <a:cubicBezTo>
                    <a:pt x="11" y="96"/>
                    <a:pt x="12" y="101"/>
                    <a:pt x="11" y="105"/>
                  </a:cubicBezTo>
                  <a:cubicBezTo>
                    <a:pt x="9" y="108"/>
                    <a:pt x="10" y="113"/>
                    <a:pt x="10" y="117"/>
                  </a:cubicBezTo>
                  <a:cubicBezTo>
                    <a:pt x="10" y="120"/>
                    <a:pt x="10" y="123"/>
                    <a:pt x="10" y="126"/>
                  </a:cubicBezTo>
                  <a:cubicBezTo>
                    <a:pt x="10" y="127"/>
                    <a:pt x="15" y="130"/>
                    <a:pt x="13" y="130"/>
                  </a:cubicBezTo>
                  <a:cubicBezTo>
                    <a:pt x="13" y="130"/>
                    <a:pt x="9" y="131"/>
                    <a:pt x="11" y="132"/>
                  </a:cubicBezTo>
                  <a:cubicBezTo>
                    <a:pt x="13" y="132"/>
                    <a:pt x="13" y="133"/>
                    <a:pt x="12" y="135"/>
                  </a:cubicBezTo>
                  <a:cubicBezTo>
                    <a:pt x="11" y="137"/>
                    <a:pt x="11" y="139"/>
                    <a:pt x="11" y="142"/>
                  </a:cubicBezTo>
                  <a:cubicBezTo>
                    <a:pt x="11" y="144"/>
                    <a:pt x="9" y="145"/>
                    <a:pt x="8" y="147"/>
                  </a:cubicBezTo>
                  <a:cubicBezTo>
                    <a:pt x="7" y="148"/>
                    <a:pt x="8" y="150"/>
                    <a:pt x="8" y="152"/>
                  </a:cubicBezTo>
                  <a:cubicBezTo>
                    <a:pt x="8" y="153"/>
                    <a:pt x="6" y="156"/>
                    <a:pt x="5" y="156"/>
                  </a:cubicBezTo>
                  <a:cubicBezTo>
                    <a:pt x="0" y="158"/>
                    <a:pt x="3" y="164"/>
                    <a:pt x="4" y="167"/>
                  </a:cubicBezTo>
                  <a:cubicBezTo>
                    <a:pt x="5" y="169"/>
                    <a:pt x="8" y="166"/>
                    <a:pt x="8" y="170"/>
                  </a:cubicBezTo>
                  <a:cubicBezTo>
                    <a:pt x="8" y="171"/>
                    <a:pt x="7" y="174"/>
                    <a:pt x="9" y="175"/>
                  </a:cubicBezTo>
                  <a:cubicBezTo>
                    <a:pt x="10" y="176"/>
                    <a:pt x="11" y="176"/>
                    <a:pt x="13" y="176"/>
                  </a:cubicBezTo>
                  <a:cubicBezTo>
                    <a:pt x="15" y="177"/>
                    <a:pt x="18" y="177"/>
                    <a:pt x="20" y="177"/>
                  </a:cubicBezTo>
                  <a:cubicBezTo>
                    <a:pt x="21" y="177"/>
                    <a:pt x="22" y="177"/>
                    <a:pt x="23" y="178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5" y="178"/>
                    <a:pt x="27" y="179"/>
                    <a:pt x="27" y="179"/>
                  </a:cubicBezTo>
                  <a:cubicBezTo>
                    <a:pt x="28" y="179"/>
                    <a:pt x="26" y="176"/>
                    <a:pt x="26" y="175"/>
                  </a:cubicBezTo>
                  <a:cubicBezTo>
                    <a:pt x="24" y="173"/>
                    <a:pt x="24" y="171"/>
                    <a:pt x="24" y="169"/>
                  </a:cubicBezTo>
                  <a:cubicBezTo>
                    <a:pt x="24" y="167"/>
                    <a:pt x="24" y="166"/>
                    <a:pt x="27" y="164"/>
                  </a:cubicBezTo>
                  <a:cubicBezTo>
                    <a:pt x="29" y="163"/>
                    <a:pt x="25" y="163"/>
                    <a:pt x="25" y="163"/>
                  </a:cubicBezTo>
                  <a:cubicBezTo>
                    <a:pt x="25" y="163"/>
                    <a:pt x="27" y="162"/>
                    <a:pt x="26" y="162"/>
                  </a:cubicBezTo>
                  <a:cubicBezTo>
                    <a:pt x="27" y="162"/>
                    <a:pt x="27" y="163"/>
                    <a:pt x="28" y="163"/>
                  </a:cubicBezTo>
                  <a:cubicBezTo>
                    <a:pt x="29" y="164"/>
                    <a:pt x="30" y="163"/>
                    <a:pt x="31" y="163"/>
                  </a:cubicBezTo>
                  <a:cubicBezTo>
                    <a:pt x="32" y="161"/>
                    <a:pt x="31" y="159"/>
                    <a:pt x="31" y="157"/>
                  </a:cubicBezTo>
                  <a:cubicBezTo>
                    <a:pt x="32" y="155"/>
                    <a:pt x="34" y="154"/>
                    <a:pt x="37" y="153"/>
                  </a:cubicBezTo>
                  <a:cubicBezTo>
                    <a:pt x="38" y="152"/>
                    <a:pt x="39" y="152"/>
                    <a:pt x="40" y="151"/>
                  </a:cubicBezTo>
                  <a:cubicBezTo>
                    <a:pt x="41" y="150"/>
                    <a:pt x="39" y="149"/>
                    <a:pt x="39" y="149"/>
                  </a:cubicBezTo>
                  <a:cubicBezTo>
                    <a:pt x="39" y="148"/>
                    <a:pt x="42" y="147"/>
                    <a:pt x="41" y="145"/>
                  </a:cubicBezTo>
                  <a:cubicBezTo>
                    <a:pt x="40" y="143"/>
                    <a:pt x="36" y="145"/>
                    <a:pt x="35" y="143"/>
                  </a:cubicBezTo>
                  <a:cubicBezTo>
                    <a:pt x="34" y="142"/>
                    <a:pt x="33" y="142"/>
                    <a:pt x="32" y="140"/>
                  </a:cubicBezTo>
                  <a:cubicBezTo>
                    <a:pt x="31" y="138"/>
                    <a:pt x="33" y="135"/>
                    <a:pt x="34" y="134"/>
                  </a:cubicBezTo>
                  <a:cubicBezTo>
                    <a:pt x="36" y="133"/>
                    <a:pt x="37" y="131"/>
                    <a:pt x="39" y="131"/>
                  </a:cubicBezTo>
                  <a:cubicBezTo>
                    <a:pt x="41" y="130"/>
                    <a:pt x="41" y="132"/>
                    <a:pt x="42" y="129"/>
                  </a:cubicBezTo>
                  <a:cubicBezTo>
                    <a:pt x="42" y="127"/>
                    <a:pt x="44" y="126"/>
                    <a:pt x="43" y="124"/>
                  </a:cubicBezTo>
                  <a:cubicBezTo>
                    <a:pt x="42" y="121"/>
                    <a:pt x="47" y="121"/>
                    <a:pt x="48" y="119"/>
                  </a:cubicBezTo>
                  <a:cubicBezTo>
                    <a:pt x="48" y="119"/>
                    <a:pt x="43" y="115"/>
                    <a:pt x="48" y="116"/>
                  </a:cubicBezTo>
                  <a:cubicBezTo>
                    <a:pt x="49" y="117"/>
                    <a:pt x="49" y="118"/>
                    <a:pt x="50" y="118"/>
                  </a:cubicBezTo>
                  <a:cubicBezTo>
                    <a:pt x="52" y="118"/>
                    <a:pt x="52" y="115"/>
                    <a:pt x="51" y="114"/>
                  </a:cubicBezTo>
                  <a:cubicBezTo>
                    <a:pt x="51" y="113"/>
                    <a:pt x="49" y="115"/>
                    <a:pt x="49" y="115"/>
                  </a:cubicBezTo>
                  <a:cubicBezTo>
                    <a:pt x="47" y="115"/>
                    <a:pt x="45" y="114"/>
                    <a:pt x="45" y="113"/>
                  </a:cubicBezTo>
                  <a:cubicBezTo>
                    <a:pt x="45" y="112"/>
                    <a:pt x="43" y="105"/>
                    <a:pt x="45" y="105"/>
                  </a:cubicBezTo>
                  <a:cubicBezTo>
                    <a:pt x="48" y="106"/>
                    <a:pt x="50" y="108"/>
                    <a:pt x="54" y="108"/>
                  </a:cubicBezTo>
                  <a:cubicBezTo>
                    <a:pt x="55" y="108"/>
                    <a:pt x="56" y="107"/>
                    <a:pt x="57" y="107"/>
                  </a:cubicBezTo>
                  <a:cubicBezTo>
                    <a:pt x="59" y="105"/>
                    <a:pt x="57" y="104"/>
                    <a:pt x="58" y="102"/>
                  </a:cubicBezTo>
                  <a:cubicBezTo>
                    <a:pt x="58" y="101"/>
                    <a:pt x="59" y="100"/>
                    <a:pt x="59" y="100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6"/>
                    <a:pt x="58" y="94"/>
                    <a:pt x="59" y="94"/>
                  </a:cubicBezTo>
                  <a:cubicBezTo>
                    <a:pt x="61" y="94"/>
                    <a:pt x="60" y="96"/>
                    <a:pt x="60" y="96"/>
                  </a:cubicBezTo>
                  <a:cubicBezTo>
                    <a:pt x="59" y="95"/>
                    <a:pt x="65" y="95"/>
                    <a:pt x="65" y="95"/>
                  </a:cubicBezTo>
                  <a:cubicBezTo>
                    <a:pt x="69" y="95"/>
                    <a:pt x="72" y="93"/>
                    <a:pt x="76" y="93"/>
                  </a:cubicBezTo>
                  <a:cubicBezTo>
                    <a:pt x="77" y="92"/>
                    <a:pt x="80" y="91"/>
                    <a:pt x="82" y="90"/>
                  </a:cubicBezTo>
                  <a:cubicBezTo>
                    <a:pt x="83" y="89"/>
                    <a:pt x="83" y="88"/>
                    <a:pt x="84" y="87"/>
                  </a:cubicBezTo>
                  <a:cubicBezTo>
                    <a:pt x="85" y="86"/>
                    <a:pt x="86" y="85"/>
                    <a:pt x="87" y="83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82" y="76"/>
                    <a:pt x="85" y="75"/>
                    <a:pt x="83" y="73"/>
                  </a:cubicBezTo>
                  <a:cubicBezTo>
                    <a:pt x="82" y="72"/>
                    <a:pt x="78" y="71"/>
                    <a:pt x="78" y="69"/>
                  </a:cubicBezTo>
                  <a:cubicBezTo>
                    <a:pt x="78" y="69"/>
                    <a:pt x="78" y="68"/>
                    <a:pt x="79" y="68"/>
                  </a:cubicBezTo>
                  <a:cubicBezTo>
                    <a:pt x="79" y="67"/>
                    <a:pt x="78" y="67"/>
                    <a:pt x="78" y="66"/>
                  </a:cubicBezTo>
                  <a:cubicBezTo>
                    <a:pt x="78" y="65"/>
                    <a:pt x="77" y="63"/>
                    <a:pt x="78" y="62"/>
                  </a:cubicBezTo>
                  <a:cubicBezTo>
                    <a:pt x="79" y="61"/>
                    <a:pt x="77" y="63"/>
                    <a:pt x="78" y="6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4" name="Freeform 631">
              <a:extLst>
                <a:ext uri="{FF2B5EF4-FFF2-40B4-BE49-F238E27FC236}">
                  <a16:creationId xmlns:a16="http://schemas.microsoft.com/office/drawing/2014/main" id="{4E023B27-5C9B-8946-90B6-CB7EB7AC2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387" y="8313140"/>
              <a:ext cx="203824" cy="226173"/>
            </a:xfrm>
            <a:custGeom>
              <a:avLst/>
              <a:gdLst>
                <a:gd name="T0" fmla="*/ 15 w 22"/>
                <a:gd name="T1" fmla="*/ 23 h 24"/>
                <a:gd name="T2" fmla="*/ 19 w 22"/>
                <a:gd name="T3" fmla="*/ 24 h 24"/>
                <a:gd name="T4" fmla="*/ 19 w 22"/>
                <a:gd name="T5" fmla="*/ 17 h 24"/>
                <a:gd name="T6" fmla="*/ 20 w 22"/>
                <a:gd name="T7" fmla="*/ 10 h 24"/>
                <a:gd name="T8" fmla="*/ 21 w 22"/>
                <a:gd name="T9" fmla="*/ 7 h 24"/>
                <a:gd name="T10" fmla="*/ 22 w 22"/>
                <a:gd name="T11" fmla="*/ 3 h 24"/>
                <a:gd name="T12" fmla="*/ 17 w 22"/>
                <a:gd name="T13" fmla="*/ 4 h 24"/>
                <a:gd name="T14" fmla="*/ 12 w 22"/>
                <a:gd name="T15" fmla="*/ 5 h 24"/>
                <a:gd name="T16" fmla="*/ 9 w 22"/>
                <a:gd name="T17" fmla="*/ 8 h 24"/>
                <a:gd name="T18" fmla="*/ 4 w 22"/>
                <a:gd name="T19" fmla="*/ 9 h 24"/>
                <a:gd name="T20" fmla="*/ 3 w 22"/>
                <a:gd name="T21" fmla="*/ 12 h 24"/>
                <a:gd name="T22" fmla="*/ 0 w 22"/>
                <a:gd name="T23" fmla="*/ 13 h 24"/>
                <a:gd name="T24" fmla="*/ 6 w 22"/>
                <a:gd name="T25" fmla="*/ 19 h 24"/>
                <a:gd name="T26" fmla="*/ 11 w 22"/>
                <a:gd name="T27" fmla="*/ 22 h 24"/>
                <a:gd name="T28" fmla="*/ 15 w 22"/>
                <a:gd name="T29" fmla="*/ 23 h 24"/>
                <a:gd name="T30" fmla="*/ 15 w 22"/>
                <a:gd name="T3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4">
                  <a:moveTo>
                    <a:pt x="15" y="23"/>
                  </a:moveTo>
                  <a:cubicBezTo>
                    <a:pt x="16" y="24"/>
                    <a:pt x="17" y="24"/>
                    <a:pt x="19" y="24"/>
                  </a:cubicBezTo>
                  <a:cubicBezTo>
                    <a:pt x="17" y="21"/>
                    <a:pt x="19" y="20"/>
                    <a:pt x="19" y="17"/>
                  </a:cubicBezTo>
                  <a:cubicBezTo>
                    <a:pt x="19" y="15"/>
                    <a:pt x="20" y="12"/>
                    <a:pt x="20" y="10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0"/>
                    <a:pt x="18" y="4"/>
                    <a:pt x="17" y="4"/>
                  </a:cubicBezTo>
                  <a:cubicBezTo>
                    <a:pt x="15" y="4"/>
                    <a:pt x="14" y="3"/>
                    <a:pt x="12" y="5"/>
                  </a:cubicBezTo>
                  <a:cubicBezTo>
                    <a:pt x="12" y="5"/>
                    <a:pt x="10" y="9"/>
                    <a:pt x="9" y="8"/>
                  </a:cubicBezTo>
                  <a:cubicBezTo>
                    <a:pt x="7" y="8"/>
                    <a:pt x="6" y="8"/>
                    <a:pt x="4" y="9"/>
                  </a:cubicBezTo>
                  <a:cubicBezTo>
                    <a:pt x="4" y="10"/>
                    <a:pt x="4" y="12"/>
                    <a:pt x="3" y="12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2" y="15"/>
                    <a:pt x="4" y="18"/>
                    <a:pt x="6" y="19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2" y="22"/>
                    <a:pt x="14" y="22"/>
                    <a:pt x="15" y="23"/>
                  </a:cubicBezTo>
                  <a:cubicBezTo>
                    <a:pt x="16" y="23"/>
                    <a:pt x="15" y="22"/>
                    <a:pt x="15" y="2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5" name="Freeform 632">
              <a:extLst>
                <a:ext uri="{FF2B5EF4-FFF2-40B4-BE49-F238E27FC236}">
                  <a16:creationId xmlns:a16="http://schemas.microsoft.com/office/drawing/2014/main" id="{818B9B9C-ED3C-5248-AE4D-E67EAB172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1084" y="8520197"/>
              <a:ext cx="159235" cy="140163"/>
            </a:xfrm>
            <a:custGeom>
              <a:avLst/>
              <a:gdLst>
                <a:gd name="T0" fmla="*/ 16 w 17"/>
                <a:gd name="T1" fmla="*/ 10 h 15"/>
                <a:gd name="T2" fmla="*/ 17 w 17"/>
                <a:gd name="T3" fmla="*/ 8 h 15"/>
                <a:gd name="T4" fmla="*/ 15 w 17"/>
                <a:gd name="T5" fmla="*/ 6 h 15"/>
                <a:gd name="T6" fmla="*/ 12 w 17"/>
                <a:gd name="T7" fmla="*/ 2 h 15"/>
                <a:gd name="T8" fmla="*/ 8 w 17"/>
                <a:gd name="T9" fmla="*/ 1 h 15"/>
                <a:gd name="T10" fmla="*/ 3 w 17"/>
                <a:gd name="T11" fmla="*/ 0 h 15"/>
                <a:gd name="T12" fmla="*/ 3 w 17"/>
                <a:gd name="T13" fmla="*/ 6 h 15"/>
                <a:gd name="T14" fmla="*/ 6 w 17"/>
                <a:gd name="T15" fmla="*/ 7 h 15"/>
                <a:gd name="T16" fmla="*/ 4 w 17"/>
                <a:gd name="T17" fmla="*/ 5 h 15"/>
                <a:gd name="T18" fmla="*/ 7 w 17"/>
                <a:gd name="T19" fmla="*/ 7 h 15"/>
                <a:gd name="T20" fmla="*/ 11 w 17"/>
                <a:gd name="T21" fmla="*/ 10 h 15"/>
                <a:gd name="T22" fmla="*/ 14 w 17"/>
                <a:gd name="T23" fmla="*/ 14 h 15"/>
                <a:gd name="T24" fmla="*/ 16 w 17"/>
                <a:gd name="T25" fmla="*/ 10 h 15"/>
                <a:gd name="T26" fmla="*/ 16 w 17"/>
                <a:gd name="T2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5">
                  <a:moveTo>
                    <a:pt x="16" y="10"/>
                  </a:moveTo>
                  <a:cubicBezTo>
                    <a:pt x="16" y="9"/>
                    <a:pt x="16" y="8"/>
                    <a:pt x="17" y="8"/>
                  </a:cubicBezTo>
                  <a:cubicBezTo>
                    <a:pt x="16" y="7"/>
                    <a:pt x="16" y="6"/>
                    <a:pt x="15" y="6"/>
                  </a:cubicBezTo>
                  <a:cubicBezTo>
                    <a:pt x="14" y="5"/>
                    <a:pt x="13" y="2"/>
                    <a:pt x="12" y="2"/>
                  </a:cubicBezTo>
                  <a:cubicBezTo>
                    <a:pt x="10" y="2"/>
                    <a:pt x="9" y="2"/>
                    <a:pt x="8" y="1"/>
                  </a:cubicBezTo>
                  <a:cubicBezTo>
                    <a:pt x="7" y="0"/>
                    <a:pt x="4" y="0"/>
                    <a:pt x="3" y="0"/>
                  </a:cubicBezTo>
                  <a:cubicBezTo>
                    <a:pt x="4" y="1"/>
                    <a:pt x="0" y="6"/>
                    <a:pt x="3" y="6"/>
                  </a:cubicBezTo>
                  <a:cubicBezTo>
                    <a:pt x="4" y="6"/>
                    <a:pt x="4" y="8"/>
                    <a:pt x="6" y="7"/>
                  </a:cubicBezTo>
                  <a:cubicBezTo>
                    <a:pt x="7" y="6"/>
                    <a:pt x="4" y="5"/>
                    <a:pt x="4" y="5"/>
                  </a:cubicBezTo>
                  <a:cubicBezTo>
                    <a:pt x="5" y="5"/>
                    <a:pt x="7" y="6"/>
                    <a:pt x="7" y="7"/>
                  </a:cubicBezTo>
                  <a:cubicBezTo>
                    <a:pt x="8" y="9"/>
                    <a:pt x="10" y="8"/>
                    <a:pt x="11" y="10"/>
                  </a:cubicBezTo>
                  <a:cubicBezTo>
                    <a:pt x="12" y="11"/>
                    <a:pt x="12" y="13"/>
                    <a:pt x="14" y="14"/>
                  </a:cubicBezTo>
                  <a:cubicBezTo>
                    <a:pt x="17" y="15"/>
                    <a:pt x="17" y="12"/>
                    <a:pt x="16" y="10"/>
                  </a:cubicBezTo>
                  <a:cubicBezTo>
                    <a:pt x="16" y="9"/>
                    <a:pt x="16" y="11"/>
                    <a:pt x="16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6" name="Freeform 633">
              <a:extLst>
                <a:ext uri="{FF2B5EF4-FFF2-40B4-BE49-F238E27FC236}">
                  <a16:creationId xmlns:a16="http://schemas.microsoft.com/office/drawing/2014/main" id="{2107B55C-A57D-CE48-B9F1-FCDA7AFEE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37" y="8360921"/>
              <a:ext cx="105096" cy="82827"/>
            </a:xfrm>
            <a:custGeom>
              <a:avLst/>
              <a:gdLst>
                <a:gd name="T0" fmla="*/ 4 w 11"/>
                <a:gd name="T1" fmla="*/ 1 h 9"/>
                <a:gd name="T2" fmla="*/ 4 w 11"/>
                <a:gd name="T3" fmla="*/ 0 h 9"/>
                <a:gd name="T4" fmla="*/ 0 w 11"/>
                <a:gd name="T5" fmla="*/ 4 h 9"/>
                <a:gd name="T6" fmla="*/ 11 w 11"/>
                <a:gd name="T7" fmla="*/ 5 h 9"/>
                <a:gd name="T8" fmla="*/ 4 w 11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ubicBezTo>
                    <a:pt x="2" y="5"/>
                    <a:pt x="11" y="9"/>
                    <a:pt x="11" y="5"/>
                  </a:cubicBezTo>
                  <a:cubicBezTo>
                    <a:pt x="11" y="2"/>
                    <a:pt x="6" y="3"/>
                    <a:pt x="4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7" name="Freeform 634">
              <a:extLst>
                <a:ext uri="{FF2B5EF4-FFF2-40B4-BE49-F238E27FC236}">
                  <a16:creationId xmlns:a16="http://schemas.microsoft.com/office/drawing/2014/main" id="{84D9DCD8-8548-1C45-AB73-6A0C5FE58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272" y="8192091"/>
              <a:ext cx="187902" cy="216615"/>
            </a:xfrm>
            <a:custGeom>
              <a:avLst/>
              <a:gdLst>
                <a:gd name="T0" fmla="*/ 16 w 20"/>
                <a:gd name="T1" fmla="*/ 16 h 23"/>
                <a:gd name="T2" fmla="*/ 20 w 20"/>
                <a:gd name="T3" fmla="*/ 12 h 23"/>
                <a:gd name="T4" fmla="*/ 16 w 20"/>
                <a:gd name="T5" fmla="*/ 8 h 23"/>
                <a:gd name="T6" fmla="*/ 16 w 20"/>
                <a:gd name="T7" fmla="*/ 1 h 23"/>
                <a:gd name="T8" fmla="*/ 8 w 20"/>
                <a:gd name="T9" fmla="*/ 1 h 23"/>
                <a:gd name="T10" fmla="*/ 7 w 20"/>
                <a:gd name="T11" fmla="*/ 6 h 23"/>
                <a:gd name="T12" fmla="*/ 8 w 20"/>
                <a:gd name="T13" fmla="*/ 10 h 23"/>
                <a:gd name="T14" fmla="*/ 4 w 20"/>
                <a:gd name="T15" fmla="*/ 10 h 23"/>
                <a:gd name="T16" fmla="*/ 2 w 20"/>
                <a:gd name="T17" fmla="*/ 15 h 23"/>
                <a:gd name="T18" fmla="*/ 12 w 20"/>
                <a:gd name="T19" fmla="*/ 21 h 23"/>
                <a:gd name="T20" fmla="*/ 16 w 20"/>
                <a:gd name="T2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3">
                  <a:moveTo>
                    <a:pt x="16" y="16"/>
                  </a:moveTo>
                  <a:cubicBezTo>
                    <a:pt x="16" y="14"/>
                    <a:pt x="19" y="13"/>
                    <a:pt x="20" y="12"/>
                  </a:cubicBezTo>
                  <a:cubicBezTo>
                    <a:pt x="17" y="11"/>
                    <a:pt x="16" y="11"/>
                    <a:pt x="16" y="8"/>
                  </a:cubicBezTo>
                  <a:cubicBezTo>
                    <a:pt x="16" y="7"/>
                    <a:pt x="17" y="2"/>
                    <a:pt x="16" y="1"/>
                  </a:cubicBezTo>
                  <a:cubicBezTo>
                    <a:pt x="15" y="0"/>
                    <a:pt x="10" y="1"/>
                    <a:pt x="8" y="1"/>
                  </a:cubicBezTo>
                  <a:cubicBezTo>
                    <a:pt x="6" y="1"/>
                    <a:pt x="6" y="4"/>
                    <a:pt x="7" y="6"/>
                  </a:cubicBezTo>
                  <a:cubicBezTo>
                    <a:pt x="8" y="7"/>
                    <a:pt x="12" y="10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10"/>
                    <a:pt x="2" y="14"/>
                    <a:pt x="2" y="15"/>
                  </a:cubicBezTo>
                  <a:cubicBezTo>
                    <a:pt x="0" y="21"/>
                    <a:pt x="8" y="20"/>
                    <a:pt x="12" y="21"/>
                  </a:cubicBezTo>
                  <a:cubicBezTo>
                    <a:pt x="13" y="23"/>
                    <a:pt x="16" y="17"/>
                    <a:pt x="16" y="1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8" name="Freeform 635">
              <a:extLst>
                <a:ext uri="{FF2B5EF4-FFF2-40B4-BE49-F238E27FC236}">
                  <a16:creationId xmlns:a16="http://schemas.microsoft.com/office/drawing/2014/main" id="{4FFF2ED9-BED1-9E43-B6B4-DD9F72DC3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330" y="7453043"/>
              <a:ext cx="1398093" cy="898324"/>
            </a:xfrm>
            <a:custGeom>
              <a:avLst/>
              <a:gdLst>
                <a:gd name="T0" fmla="*/ 132 w 150"/>
                <a:gd name="T1" fmla="*/ 88 h 96"/>
                <a:gd name="T2" fmla="*/ 130 w 150"/>
                <a:gd name="T3" fmla="*/ 80 h 96"/>
                <a:gd name="T4" fmla="*/ 144 w 150"/>
                <a:gd name="T5" fmla="*/ 78 h 96"/>
                <a:gd name="T6" fmla="*/ 146 w 150"/>
                <a:gd name="T7" fmla="*/ 68 h 96"/>
                <a:gd name="T8" fmla="*/ 146 w 150"/>
                <a:gd name="T9" fmla="*/ 61 h 96"/>
                <a:gd name="T10" fmla="*/ 132 w 150"/>
                <a:gd name="T11" fmla="*/ 64 h 96"/>
                <a:gd name="T12" fmla="*/ 126 w 150"/>
                <a:gd name="T13" fmla="*/ 76 h 96"/>
                <a:gd name="T14" fmla="*/ 110 w 150"/>
                <a:gd name="T15" fmla="*/ 76 h 96"/>
                <a:gd name="T16" fmla="*/ 102 w 150"/>
                <a:gd name="T17" fmla="*/ 69 h 96"/>
                <a:gd name="T18" fmla="*/ 96 w 150"/>
                <a:gd name="T19" fmla="*/ 51 h 96"/>
                <a:gd name="T20" fmla="*/ 98 w 150"/>
                <a:gd name="T21" fmla="*/ 38 h 96"/>
                <a:gd name="T22" fmla="*/ 90 w 150"/>
                <a:gd name="T23" fmla="*/ 35 h 96"/>
                <a:gd name="T24" fmla="*/ 82 w 150"/>
                <a:gd name="T25" fmla="*/ 24 h 96"/>
                <a:gd name="T26" fmla="*/ 75 w 150"/>
                <a:gd name="T27" fmla="*/ 17 h 96"/>
                <a:gd name="T28" fmla="*/ 68 w 150"/>
                <a:gd name="T29" fmla="*/ 20 h 96"/>
                <a:gd name="T30" fmla="*/ 59 w 150"/>
                <a:gd name="T31" fmla="*/ 10 h 96"/>
                <a:gd name="T32" fmla="*/ 45 w 150"/>
                <a:gd name="T33" fmla="*/ 6 h 96"/>
                <a:gd name="T34" fmla="*/ 29 w 150"/>
                <a:gd name="T35" fmla="*/ 8 h 96"/>
                <a:gd name="T36" fmla="*/ 13 w 150"/>
                <a:gd name="T37" fmla="*/ 1 h 96"/>
                <a:gd name="T38" fmla="*/ 7 w 150"/>
                <a:gd name="T39" fmla="*/ 16 h 96"/>
                <a:gd name="T40" fmla="*/ 15 w 150"/>
                <a:gd name="T41" fmla="*/ 28 h 96"/>
                <a:gd name="T42" fmla="*/ 15 w 150"/>
                <a:gd name="T43" fmla="*/ 32 h 96"/>
                <a:gd name="T44" fmla="*/ 25 w 150"/>
                <a:gd name="T45" fmla="*/ 38 h 96"/>
                <a:gd name="T46" fmla="*/ 26 w 150"/>
                <a:gd name="T47" fmla="*/ 44 h 96"/>
                <a:gd name="T48" fmla="*/ 36 w 150"/>
                <a:gd name="T49" fmla="*/ 53 h 96"/>
                <a:gd name="T50" fmla="*/ 36 w 150"/>
                <a:gd name="T51" fmla="*/ 47 h 96"/>
                <a:gd name="T52" fmla="*/ 32 w 150"/>
                <a:gd name="T53" fmla="*/ 42 h 96"/>
                <a:gd name="T54" fmla="*/ 26 w 150"/>
                <a:gd name="T55" fmla="*/ 32 h 96"/>
                <a:gd name="T56" fmla="*/ 20 w 150"/>
                <a:gd name="T57" fmla="*/ 23 h 96"/>
                <a:gd name="T58" fmla="*/ 13 w 150"/>
                <a:gd name="T59" fmla="*/ 16 h 96"/>
                <a:gd name="T60" fmla="*/ 11 w 150"/>
                <a:gd name="T61" fmla="*/ 5 h 96"/>
                <a:gd name="T62" fmla="*/ 15 w 150"/>
                <a:gd name="T63" fmla="*/ 7 h 96"/>
                <a:gd name="T64" fmla="*/ 20 w 150"/>
                <a:gd name="T65" fmla="*/ 9 h 96"/>
                <a:gd name="T66" fmla="*/ 23 w 150"/>
                <a:gd name="T67" fmla="*/ 19 h 96"/>
                <a:gd name="T68" fmla="*/ 23 w 150"/>
                <a:gd name="T69" fmla="*/ 20 h 96"/>
                <a:gd name="T70" fmla="*/ 32 w 150"/>
                <a:gd name="T71" fmla="*/ 27 h 96"/>
                <a:gd name="T72" fmla="*/ 36 w 150"/>
                <a:gd name="T73" fmla="*/ 33 h 96"/>
                <a:gd name="T74" fmla="*/ 38 w 150"/>
                <a:gd name="T75" fmla="*/ 38 h 96"/>
                <a:gd name="T76" fmla="*/ 46 w 150"/>
                <a:gd name="T77" fmla="*/ 45 h 96"/>
                <a:gd name="T78" fmla="*/ 54 w 150"/>
                <a:gd name="T79" fmla="*/ 53 h 96"/>
                <a:gd name="T80" fmla="*/ 56 w 150"/>
                <a:gd name="T81" fmla="*/ 59 h 96"/>
                <a:gd name="T82" fmla="*/ 58 w 150"/>
                <a:gd name="T83" fmla="*/ 65 h 96"/>
                <a:gd name="T84" fmla="*/ 60 w 150"/>
                <a:gd name="T85" fmla="*/ 72 h 96"/>
                <a:gd name="T86" fmla="*/ 68 w 150"/>
                <a:gd name="T87" fmla="*/ 77 h 96"/>
                <a:gd name="T88" fmla="*/ 89 w 150"/>
                <a:gd name="T89" fmla="*/ 86 h 96"/>
                <a:gd name="T90" fmla="*/ 113 w 150"/>
                <a:gd name="T91" fmla="*/ 88 h 96"/>
                <a:gd name="T92" fmla="*/ 126 w 150"/>
                <a:gd name="T93" fmla="*/ 8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0" h="96">
                  <a:moveTo>
                    <a:pt x="126" y="89"/>
                  </a:moveTo>
                  <a:cubicBezTo>
                    <a:pt x="127" y="89"/>
                    <a:pt x="134" y="90"/>
                    <a:pt x="132" y="88"/>
                  </a:cubicBezTo>
                  <a:cubicBezTo>
                    <a:pt x="131" y="86"/>
                    <a:pt x="129" y="85"/>
                    <a:pt x="128" y="83"/>
                  </a:cubicBezTo>
                  <a:cubicBezTo>
                    <a:pt x="128" y="83"/>
                    <a:pt x="129" y="80"/>
                    <a:pt x="130" y="80"/>
                  </a:cubicBezTo>
                  <a:cubicBezTo>
                    <a:pt x="131" y="79"/>
                    <a:pt x="136" y="80"/>
                    <a:pt x="138" y="80"/>
                  </a:cubicBezTo>
                  <a:cubicBezTo>
                    <a:pt x="141" y="80"/>
                    <a:pt x="140" y="75"/>
                    <a:pt x="144" y="78"/>
                  </a:cubicBezTo>
                  <a:cubicBezTo>
                    <a:pt x="145" y="76"/>
                    <a:pt x="146" y="75"/>
                    <a:pt x="146" y="73"/>
                  </a:cubicBezTo>
                  <a:cubicBezTo>
                    <a:pt x="146" y="71"/>
                    <a:pt x="145" y="69"/>
                    <a:pt x="146" y="68"/>
                  </a:cubicBezTo>
                  <a:cubicBezTo>
                    <a:pt x="147" y="66"/>
                    <a:pt x="150" y="64"/>
                    <a:pt x="150" y="63"/>
                  </a:cubicBezTo>
                  <a:cubicBezTo>
                    <a:pt x="149" y="61"/>
                    <a:pt x="148" y="61"/>
                    <a:pt x="146" y="61"/>
                  </a:cubicBezTo>
                  <a:cubicBezTo>
                    <a:pt x="143" y="61"/>
                    <a:pt x="139" y="61"/>
                    <a:pt x="136" y="62"/>
                  </a:cubicBezTo>
                  <a:cubicBezTo>
                    <a:pt x="134" y="62"/>
                    <a:pt x="133" y="63"/>
                    <a:pt x="132" y="64"/>
                  </a:cubicBezTo>
                  <a:cubicBezTo>
                    <a:pt x="131" y="66"/>
                    <a:pt x="132" y="68"/>
                    <a:pt x="131" y="70"/>
                  </a:cubicBezTo>
                  <a:cubicBezTo>
                    <a:pt x="131" y="71"/>
                    <a:pt x="126" y="76"/>
                    <a:pt x="126" y="76"/>
                  </a:cubicBezTo>
                  <a:cubicBezTo>
                    <a:pt x="122" y="75"/>
                    <a:pt x="118" y="76"/>
                    <a:pt x="114" y="78"/>
                  </a:cubicBezTo>
                  <a:cubicBezTo>
                    <a:pt x="112" y="78"/>
                    <a:pt x="111" y="77"/>
                    <a:pt x="110" y="76"/>
                  </a:cubicBezTo>
                  <a:cubicBezTo>
                    <a:pt x="109" y="75"/>
                    <a:pt x="107" y="75"/>
                    <a:pt x="105" y="74"/>
                  </a:cubicBezTo>
                  <a:cubicBezTo>
                    <a:pt x="103" y="74"/>
                    <a:pt x="103" y="71"/>
                    <a:pt x="102" y="69"/>
                  </a:cubicBezTo>
                  <a:cubicBezTo>
                    <a:pt x="101" y="67"/>
                    <a:pt x="99" y="66"/>
                    <a:pt x="98" y="64"/>
                  </a:cubicBezTo>
                  <a:cubicBezTo>
                    <a:pt x="97" y="60"/>
                    <a:pt x="95" y="55"/>
                    <a:pt x="96" y="51"/>
                  </a:cubicBezTo>
                  <a:cubicBezTo>
                    <a:pt x="96" y="48"/>
                    <a:pt x="95" y="44"/>
                    <a:pt x="97" y="41"/>
                  </a:cubicBezTo>
                  <a:cubicBezTo>
                    <a:pt x="98" y="40"/>
                    <a:pt x="98" y="39"/>
                    <a:pt x="98" y="38"/>
                  </a:cubicBezTo>
                  <a:cubicBezTo>
                    <a:pt x="99" y="36"/>
                    <a:pt x="97" y="37"/>
                    <a:pt x="96" y="36"/>
                  </a:cubicBezTo>
                  <a:cubicBezTo>
                    <a:pt x="94" y="36"/>
                    <a:pt x="92" y="35"/>
                    <a:pt x="90" y="35"/>
                  </a:cubicBezTo>
                  <a:cubicBezTo>
                    <a:pt x="89" y="34"/>
                    <a:pt x="87" y="32"/>
                    <a:pt x="87" y="30"/>
                  </a:cubicBezTo>
                  <a:cubicBezTo>
                    <a:pt x="87" y="27"/>
                    <a:pt x="84" y="26"/>
                    <a:pt x="82" y="24"/>
                  </a:cubicBezTo>
                  <a:cubicBezTo>
                    <a:pt x="81" y="22"/>
                    <a:pt x="81" y="20"/>
                    <a:pt x="80" y="18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1" y="18"/>
                    <a:pt x="70" y="20"/>
                    <a:pt x="68" y="20"/>
                  </a:cubicBezTo>
                  <a:cubicBezTo>
                    <a:pt x="66" y="20"/>
                    <a:pt x="63" y="18"/>
                    <a:pt x="62" y="16"/>
                  </a:cubicBezTo>
                  <a:cubicBezTo>
                    <a:pt x="61" y="13"/>
                    <a:pt x="61" y="12"/>
                    <a:pt x="59" y="10"/>
                  </a:cubicBezTo>
                  <a:cubicBezTo>
                    <a:pt x="57" y="9"/>
                    <a:pt x="54" y="6"/>
                    <a:pt x="52" y="6"/>
                  </a:cubicBezTo>
                  <a:cubicBezTo>
                    <a:pt x="51" y="5"/>
                    <a:pt x="45" y="5"/>
                    <a:pt x="45" y="6"/>
                  </a:cubicBezTo>
                  <a:cubicBezTo>
                    <a:pt x="43" y="9"/>
                    <a:pt x="42" y="8"/>
                    <a:pt x="39" y="8"/>
                  </a:cubicBezTo>
                  <a:cubicBezTo>
                    <a:pt x="35" y="8"/>
                    <a:pt x="32" y="8"/>
                    <a:pt x="29" y="8"/>
                  </a:cubicBezTo>
                  <a:cubicBezTo>
                    <a:pt x="28" y="8"/>
                    <a:pt x="25" y="6"/>
                    <a:pt x="23" y="5"/>
                  </a:cubicBezTo>
                  <a:cubicBezTo>
                    <a:pt x="20" y="4"/>
                    <a:pt x="17" y="3"/>
                    <a:pt x="13" y="1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7"/>
                    <a:pt x="5" y="11"/>
                    <a:pt x="7" y="16"/>
                  </a:cubicBezTo>
                  <a:cubicBezTo>
                    <a:pt x="8" y="18"/>
                    <a:pt x="11" y="20"/>
                    <a:pt x="13" y="21"/>
                  </a:cubicBezTo>
                  <a:cubicBezTo>
                    <a:pt x="14" y="23"/>
                    <a:pt x="16" y="26"/>
                    <a:pt x="15" y="28"/>
                  </a:cubicBezTo>
                  <a:cubicBezTo>
                    <a:pt x="15" y="28"/>
                    <a:pt x="8" y="26"/>
                    <a:pt x="12" y="29"/>
                  </a:cubicBezTo>
                  <a:cubicBezTo>
                    <a:pt x="13" y="30"/>
                    <a:pt x="14" y="31"/>
                    <a:pt x="15" y="32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1" y="34"/>
                    <a:pt x="23" y="36"/>
                    <a:pt x="25" y="38"/>
                  </a:cubicBezTo>
                  <a:cubicBezTo>
                    <a:pt x="26" y="39"/>
                    <a:pt x="25" y="41"/>
                    <a:pt x="24" y="42"/>
                  </a:cubicBezTo>
                  <a:cubicBezTo>
                    <a:pt x="23" y="43"/>
                    <a:pt x="25" y="44"/>
                    <a:pt x="26" y="44"/>
                  </a:cubicBezTo>
                  <a:cubicBezTo>
                    <a:pt x="29" y="46"/>
                    <a:pt x="31" y="48"/>
                    <a:pt x="33" y="50"/>
                  </a:cubicBezTo>
                  <a:cubicBezTo>
                    <a:pt x="34" y="51"/>
                    <a:pt x="35" y="53"/>
                    <a:pt x="36" y="53"/>
                  </a:cubicBezTo>
                  <a:cubicBezTo>
                    <a:pt x="37" y="53"/>
                    <a:pt x="38" y="51"/>
                    <a:pt x="37" y="50"/>
                  </a:cubicBezTo>
                  <a:cubicBezTo>
                    <a:pt x="37" y="49"/>
                    <a:pt x="36" y="48"/>
                    <a:pt x="36" y="47"/>
                  </a:cubicBezTo>
                  <a:cubicBezTo>
                    <a:pt x="35" y="46"/>
                    <a:pt x="33" y="47"/>
                    <a:pt x="32" y="46"/>
                  </a:cubicBezTo>
                  <a:cubicBezTo>
                    <a:pt x="30" y="44"/>
                    <a:pt x="32" y="44"/>
                    <a:pt x="32" y="42"/>
                  </a:cubicBezTo>
                  <a:cubicBezTo>
                    <a:pt x="32" y="42"/>
                    <a:pt x="30" y="40"/>
                    <a:pt x="30" y="39"/>
                  </a:cubicBezTo>
                  <a:cubicBezTo>
                    <a:pt x="28" y="37"/>
                    <a:pt x="28" y="34"/>
                    <a:pt x="26" y="32"/>
                  </a:cubicBezTo>
                  <a:cubicBezTo>
                    <a:pt x="24" y="31"/>
                    <a:pt x="22" y="29"/>
                    <a:pt x="21" y="27"/>
                  </a:cubicBezTo>
                  <a:cubicBezTo>
                    <a:pt x="21" y="26"/>
                    <a:pt x="21" y="24"/>
                    <a:pt x="20" y="23"/>
                  </a:cubicBezTo>
                  <a:cubicBezTo>
                    <a:pt x="19" y="22"/>
                    <a:pt x="18" y="21"/>
                    <a:pt x="17" y="20"/>
                  </a:cubicBezTo>
                  <a:cubicBezTo>
                    <a:pt x="16" y="18"/>
                    <a:pt x="15" y="17"/>
                    <a:pt x="13" y="16"/>
                  </a:cubicBezTo>
                  <a:cubicBezTo>
                    <a:pt x="12" y="15"/>
                    <a:pt x="12" y="13"/>
                    <a:pt x="12" y="12"/>
                  </a:cubicBezTo>
                  <a:cubicBezTo>
                    <a:pt x="12" y="11"/>
                    <a:pt x="10" y="6"/>
                    <a:pt x="11" y="5"/>
                  </a:cubicBezTo>
                  <a:cubicBezTo>
                    <a:pt x="12" y="4"/>
                    <a:pt x="13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7" y="7"/>
                    <a:pt x="18" y="8"/>
                  </a:cubicBezTo>
                  <a:cubicBezTo>
                    <a:pt x="19" y="8"/>
                    <a:pt x="20" y="8"/>
                    <a:pt x="20" y="9"/>
                  </a:cubicBezTo>
                  <a:cubicBezTo>
                    <a:pt x="20" y="11"/>
                    <a:pt x="21" y="13"/>
                    <a:pt x="22" y="15"/>
                  </a:cubicBezTo>
                  <a:cubicBezTo>
                    <a:pt x="22" y="16"/>
                    <a:pt x="23" y="18"/>
                    <a:pt x="23" y="19"/>
                  </a:cubicBezTo>
                  <a:cubicBezTo>
                    <a:pt x="23" y="20"/>
                    <a:pt x="22" y="21"/>
                    <a:pt x="22" y="22"/>
                  </a:cubicBezTo>
                  <a:cubicBezTo>
                    <a:pt x="23" y="22"/>
                    <a:pt x="23" y="20"/>
                    <a:pt x="23" y="20"/>
                  </a:cubicBezTo>
                  <a:cubicBezTo>
                    <a:pt x="24" y="19"/>
                    <a:pt x="25" y="22"/>
                    <a:pt x="26" y="22"/>
                  </a:cubicBezTo>
                  <a:cubicBezTo>
                    <a:pt x="27" y="23"/>
                    <a:pt x="32" y="26"/>
                    <a:pt x="32" y="27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7" y="34"/>
                    <a:pt x="38" y="33"/>
                    <a:pt x="38" y="34"/>
                  </a:cubicBezTo>
                  <a:cubicBezTo>
                    <a:pt x="39" y="35"/>
                    <a:pt x="37" y="36"/>
                    <a:pt x="38" y="38"/>
                  </a:cubicBezTo>
                  <a:cubicBezTo>
                    <a:pt x="40" y="39"/>
                    <a:pt x="42" y="40"/>
                    <a:pt x="44" y="42"/>
                  </a:cubicBezTo>
                  <a:cubicBezTo>
                    <a:pt x="45" y="43"/>
                    <a:pt x="45" y="44"/>
                    <a:pt x="46" y="45"/>
                  </a:cubicBezTo>
                  <a:cubicBezTo>
                    <a:pt x="47" y="46"/>
                    <a:pt x="48" y="46"/>
                    <a:pt x="49" y="48"/>
                  </a:cubicBezTo>
                  <a:cubicBezTo>
                    <a:pt x="51" y="49"/>
                    <a:pt x="52" y="51"/>
                    <a:pt x="54" y="53"/>
                  </a:cubicBezTo>
                  <a:cubicBezTo>
                    <a:pt x="55" y="54"/>
                    <a:pt x="56" y="55"/>
                    <a:pt x="57" y="56"/>
                  </a:cubicBezTo>
                  <a:cubicBezTo>
                    <a:pt x="58" y="58"/>
                    <a:pt x="56" y="58"/>
                    <a:pt x="56" y="59"/>
                  </a:cubicBezTo>
                  <a:cubicBezTo>
                    <a:pt x="56" y="60"/>
                    <a:pt x="59" y="59"/>
                    <a:pt x="59" y="61"/>
                  </a:cubicBezTo>
                  <a:cubicBezTo>
                    <a:pt x="58" y="63"/>
                    <a:pt x="57" y="63"/>
                    <a:pt x="58" y="65"/>
                  </a:cubicBezTo>
                  <a:cubicBezTo>
                    <a:pt x="58" y="65"/>
                    <a:pt x="56" y="67"/>
                    <a:pt x="57" y="68"/>
                  </a:cubicBezTo>
                  <a:cubicBezTo>
                    <a:pt x="58" y="69"/>
                    <a:pt x="59" y="71"/>
                    <a:pt x="60" y="72"/>
                  </a:cubicBezTo>
                  <a:cubicBezTo>
                    <a:pt x="61" y="73"/>
                    <a:pt x="62" y="73"/>
                    <a:pt x="63" y="73"/>
                  </a:cubicBezTo>
                  <a:cubicBezTo>
                    <a:pt x="66" y="74"/>
                    <a:pt x="66" y="76"/>
                    <a:pt x="68" y="77"/>
                  </a:cubicBezTo>
                  <a:cubicBezTo>
                    <a:pt x="71" y="79"/>
                    <a:pt x="75" y="79"/>
                    <a:pt x="77" y="81"/>
                  </a:cubicBezTo>
                  <a:cubicBezTo>
                    <a:pt x="81" y="83"/>
                    <a:pt x="85" y="85"/>
                    <a:pt x="89" y="86"/>
                  </a:cubicBezTo>
                  <a:cubicBezTo>
                    <a:pt x="92" y="88"/>
                    <a:pt x="97" y="90"/>
                    <a:pt x="101" y="91"/>
                  </a:cubicBezTo>
                  <a:cubicBezTo>
                    <a:pt x="105" y="91"/>
                    <a:pt x="108" y="87"/>
                    <a:pt x="113" y="88"/>
                  </a:cubicBezTo>
                  <a:cubicBezTo>
                    <a:pt x="117" y="89"/>
                    <a:pt x="120" y="93"/>
                    <a:pt x="123" y="96"/>
                  </a:cubicBezTo>
                  <a:cubicBezTo>
                    <a:pt x="123" y="95"/>
                    <a:pt x="124" y="90"/>
                    <a:pt x="126" y="89"/>
                  </a:cubicBezTo>
                  <a:cubicBezTo>
                    <a:pt x="127" y="89"/>
                    <a:pt x="125" y="89"/>
                    <a:pt x="126" y="8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69" name="Freeform 636">
              <a:extLst>
                <a:ext uri="{FF2B5EF4-FFF2-40B4-BE49-F238E27FC236}">
                  <a16:creationId xmlns:a16="http://schemas.microsoft.com/office/drawing/2014/main" id="{67C206B5-2F78-134A-A681-E52EC00FC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402" y="8287656"/>
              <a:ext cx="280256" cy="149721"/>
            </a:xfrm>
            <a:custGeom>
              <a:avLst/>
              <a:gdLst>
                <a:gd name="T0" fmla="*/ 12 w 30"/>
                <a:gd name="T1" fmla="*/ 15 h 16"/>
                <a:gd name="T2" fmla="*/ 13 w 30"/>
                <a:gd name="T3" fmla="*/ 13 h 16"/>
                <a:gd name="T4" fmla="*/ 16 w 30"/>
                <a:gd name="T5" fmla="*/ 11 h 16"/>
                <a:gd name="T6" fmla="*/ 20 w 30"/>
                <a:gd name="T7" fmla="*/ 10 h 16"/>
                <a:gd name="T8" fmla="*/ 24 w 30"/>
                <a:gd name="T9" fmla="*/ 7 h 16"/>
                <a:gd name="T10" fmla="*/ 30 w 30"/>
                <a:gd name="T11" fmla="*/ 5 h 16"/>
                <a:gd name="T12" fmla="*/ 20 w 30"/>
                <a:gd name="T13" fmla="*/ 1 h 16"/>
                <a:gd name="T14" fmla="*/ 14 w 30"/>
                <a:gd name="T15" fmla="*/ 2 h 16"/>
                <a:gd name="T16" fmla="*/ 8 w 30"/>
                <a:gd name="T17" fmla="*/ 1 h 16"/>
                <a:gd name="T18" fmla="*/ 2 w 30"/>
                <a:gd name="T19" fmla="*/ 4 h 16"/>
                <a:gd name="T20" fmla="*/ 1 w 30"/>
                <a:gd name="T21" fmla="*/ 9 h 16"/>
                <a:gd name="T22" fmla="*/ 8 w 30"/>
                <a:gd name="T23" fmla="*/ 14 h 16"/>
                <a:gd name="T24" fmla="*/ 10 w 30"/>
                <a:gd name="T25" fmla="*/ 14 h 16"/>
                <a:gd name="T26" fmla="*/ 9 w 30"/>
                <a:gd name="T27" fmla="*/ 16 h 16"/>
                <a:gd name="T28" fmla="*/ 12 w 30"/>
                <a:gd name="T2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6">
                  <a:moveTo>
                    <a:pt x="12" y="15"/>
                  </a:moveTo>
                  <a:cubicBezTo>
                    <a:pt x="13" y="15"/>
                    <a:pt x="13" y="14"/>
                    <a:pt x="13" y="13"/>
                  </a:cubicBezTo>
                  <a:cubicBezTo>
                    <a:pt x="13" y="12"/>
                    <a:pt x="15" y="11"/>
                    <a:pt x="16" y="11"/>
                  </a:cubicBezTo>
                  <a:cubicBezTo>
                    <a:pt x="18" y="10"/>
                    <a:pt x="18" y="12"/>
                    <a:pt x="20" y="10"/>
                  </a:cubicBezTo>
                  <a:cubicBezTo>
                    <a:pt x="21" y="9"/>
                    <a:pt x="22" y="6"/>
                    <a:pt x="24" y="7"/>
                  </a:cubicBezTo>
                  <a:cubicBezTo>
                    <a:pt x="27" y="7"/>
                    <a:pt x="27" y="6"/>
                    <a:pt x="30" y="5"/>
                  </a:cubicBezTo>
                  <a:cubicBezTo>
                    <a:pt x="26" y="3"/>
                    <a:pt x="25" y="0"/>
                    <a:pt x="20" y="1"/>
                  </a:cubicBezTo>
                  <a:cubicBezTo>
                    <a:pt x="18" y="1"/>
                    <a:pt x="16" y="2"/>
                    <a:pt x="14" y="2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5" y="2"/>
                    <a:pt x="4" y="2"/>
                    <a:pt x="2" y="4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1"/>
                    <a:pt x="8" y="9"/>
                    <a:pt x="8" y="14"/>
                  </a:cubicBezTo>
                  <a:cubicBezTo>
                    <a:pt x="8" y="14"/>
                    <a:pt x="10" y="14"/>
                    <a:pt x="10" y="14"/>
                  </a:cubicBezTo>
                  <a:cubicBezTo>
                    <a:pt x="10" y="14"/>
                    <a:pt x="9" y="16"/>
                    <a:pt x="9" y="16"/>
                  </a:cubicBezTo>
                  <a:cubicBezTo>
                    <a:pt x="10" y="16"/>
                    <a:pt x="12" y="16"/>
                    <a:pt x="12" y="1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0" name="Freeform 637">
              <a:extLst>
                <a:ext uri="{FF2B5EF4-FFF2-40B4-BE49-F238E27FC236}">
                  <a16:creationId xmlns:a16="http://schemas.microsoft.com/office/drawing/2014/main" id="{BDEDDA50-944B-974F-8C44-B17ADA33F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402" y="8163419"/>
              <a:ext cx="66879" cy="140163"/>
            </a:xfrm>
            <a:custGeom>
              <a:avLst/>
              <a:gdLst>
                <a:gd name="T0" fmla="*/ 5 w 7"/>
                <a:gd name="T1" fmla="*/ 1 h 15"/>
                <a:gd name="T2" fmla="*/ 2 w 7"/>
                <a:gd name="T3" fmla="*/ 4 h 15"/>
                <a:gd name="T4" fmla="*/ 1 w 7"/>
                <a:gd name="T5" fmla="*/ 6 h 15"/>
                <a:gd name="T6" fmla="*/ 2 w 7"/>
                <a:gd name="T7" fmla="*/ 14 h 15"/>
                <a:gd name="T8" fmla="*/ 6 w 7"/>
                <a:gd name="T9" fmla="*/ 8 h 15"/>
                <a:gd name="T10" fmla="*/ 7 w 7"/>
                <a:gd name="T11" fmla="*/ 2 h 15"/>
                <a:gd name="T12" fmla="*/ 5 w 7"/>
                <a:gd name="T13" fmla="*/ 1 h 15"/>
                <a:gd name="T14" fmla="*/ 5 w 7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5">
                  <a:moveTo>
                    <a:pt x="5" y="1"/>
                  </a:moveTo>
                  <a:cubicBezTo>
                    <a:pt x="4" y="0"/>
                    <a:pt x="2" y="3"/>
                    <a:pt x="2" y="4"/>
                  </a:cubicBezTo>
                  <a:cubicBezTo>
                    <a:pt x="1" y="5"/>
                    <a:pt x="1" y="4"/>
                    <a:pt x="1" y="6"/>
                  </a:cubicBezTo>
                  <a:cubicBezTo>
                    <a:pt x="1" y="7"/>
                    <a:pt x="0" y="15"/>
                    <a:pt x="2" y="14"/>
                  </a:cubicBezTo>
                  <a:cubicBezTo>
                    <a:pt x="2" y="13"/>
                    <a:pt x="5" y="10"/>
                    <a:pt x="6" y="8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0"/>
                    <a:pt x="6" y="1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1" name="Freeform 638">
              <a:extLst>
                <a:ext uri="{FF2B5EF4-FFF2-40B4-BE49-F238E27FC236}">
                  <a16:creationId xmlns:a16="http://schemas.microsoft.com/office/drawing/2014/main" id="{1CDE5690-18E2-9642-9E39-74174FAD7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035" y="8080592"/>
              <a:ext cx="121018" cy="101936"/>
            </a:xfrm>
            <a:custGeom>
              <a:avLst/>
              <a:gdLst>
                <a:gd name="T0" fmla="*/ 12 w 13"/>
                <a:gd name="T1" fmla="*/ 3 h 11"/>
                <a:gd name="T2" fmla="*/ 6 w 13"/>
                <a:gd name="T3" fmla="*/ 1 h 11"/>
                <a:gd name="T4" fmla="*/ 7 w 13"/>
                <a:gd name="T5" fmla="*/ 5 h 11"/>
                <a:gd name="T6" fmla="*/ 9 w 13"/>
                <a:gd name="T7" fmla="*/ 9 h 11"/>
                <a:gd name="T8" fmla="*/ 6 w 13"/>
                <a:gd name="T9" fmla="*/ 10 h 11"/>
                <a:gd name="T10" fmla="*/ 5 w 13"/>
                <a:gd name="T11" fmla="*/ 8 h 11"/>
                <a:gd name="T12" fmla="*/ 0 w 13"/>
                <a:gd name="T13" fmla="*/ 9 h 11"/>
                <a:gd name="T14" fmla="*/ 3 w 13"/>
                <a:gd name="T15" fmla="*/ 11 h 11"/>
                <a:gd name="T16" fmla="*/ 13 w 13"/>
                <a:gd name="T17" fmla="*/ 11 h 11"/>
                <a:gd name="T18" fmla="*/ 12 w 13"/>
                <a:gd name="T19" fmla="*/ 3 h 11"/>
                <a:gd name="T20" fmla="*/ 12 w 13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0" y="3"/>
                    <a:pt x="8" y="0"/>
                    <a:pt x="6" y="1"/>
                  </a:cubicBezTo>
                  <a:cubicBezTo>
                    <a:pt x="3" y="2"/>
                    <a:pt x="7" y="3"/>
                    <a:pt x="7" y="5"/>
                  </a:cubicBezTo>
                  <a:cubicBezTo>
                    <a:pt x="8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4" y="9"/>
                    <a:pt x="6" y="9"/>
                    <a:pt x="5" y="8"/>
                  </a:cubicBezTo>
                  <a:cubicBezTo>
                    <a:pt x="5" y="8"/>
                    <a:pt x="0" y="9"/>
                    <a:pt x="0" y="9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6" y="10"/>
                    <a:pt x="9" y="11"/>
                    <a:pt x="13" y="11"/>
                  </a:cubicBezTo>
                  <a:cubicBezTo>
                    <a:pt x="13" y="8"/>
                    <a:pt x="12" y="5"/>
                    <a:pt x="12" y="3"/>
                  </a:cubicBezTo>
                  <a:cubicBezTo>
                    <a:pt x="11" y="3"/>
                    <a:pt x="12" y="5"/>
                    <a:pt x="12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2" name="Freeform 639">
              <a:extLst>
                <a:ext uri="{FF2B5EF4-FFF2-40B4-BE49-F238E27FC236}">
                  <a16:creationId xmlns:a16="http://schemas.microsoft.com/office/drawing/2014/main" id="{020013C7-D4FE-2E48-9D1C-94D9D9C12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503" y="8080592"/>
              <a:ext cx="168791" cy="140163"/>
            </a:xfrm>
            <a:custGeom>
              <a:avLst/>
              <a:gdLst>
                <a:gd name="T0" fmla="*/ 14 w 18"/>
                <a:gd name="T1" fmla="*/ 7 h 15"/>
                <a:gd name="T2" fmla="*/ 8 w 18"/>
                <a:gd name="T3" fmla="*/ 3 h 15"/>
                <a:gd name="T4" fmla="*/ 1 w 18"/>
                <a:gd name="T5" fmla="*/ 1 h 15"/>
                <a:gd name="T6" fmla="*/ 0 w 18"/>
                <a:gd name="T7" fmla="*/ 3 h 15"/>
                <a:gd name="T8" fmla="*/ 1 w 18"/>
                <a:gd name="T9" fmla="*/ 10 h 15"/>
                <a:gd name="T10" fmla="*/ 2 w 18"/>
                <a:gd name="T11" fmla="*/ 12 h 15"/>
                <a:gd name="T12" fmla="*/ 4 w 18"/>
                <a:gd name="T13" fmla="*/ 10 h 15"/>
                <a:gd name="T14" fmla="*/ 13 w 18"/>
                <a:gd name="T15" fmla="*/ 10 h 15"/>
                <a:gd name="T16" fmla="*/ 17 w 18"/>
                <a:gd name="T17" fmla="*/ 10 h 15"/>
                <a:gd name="T18" fmla="*/ 14 w 18"/>
                <a:gd name="T19" fmla="*/ 7 h 15"/>
                <a:gd name="T20" fmla="*/ 14 w 18"/>
                <a:gd name="T2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5">
                  <a:moveTo>
                    <a:pt x="14" y="7"/>
                  </a:moveTo>
                  <a:cubicBezTo>
                    <a:pt x="12" y="6"/>
                    <a:pt x="10" y="4"/>
                    <a:pt x="8" y="3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3"/>
                    <a:pt x="0" y="3"/>
                  </a:cubicBezTo>
                  <a:cubicBezTo>
                    <a:pt x="0" y="5"/>
                    <a:pt x="1" y="7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5"/>
                    <a:pt x="3" y="11"/>
                    <a:pt x="4" y="10"/>
                  </a:cubicBezTo>
                  <a:cubicBezTo>
                    <a:pt x="6" y="8"/>
                    <a:pt x="11" y="10"/>
                    <a:pt x="13" y="10"/>
                  </a:cubicBezTo>
                  <a:cubicBezTo>
                    <a:pt x="15" y="10"/>
                    <a:pt x="15" y="11"/>
                    <a:pt x="17" y="10"/>
                  </a:cubicBezTo>
                  <a:cubicBezTo>
                    <a:pt x="18" y="8"/>
                    <a:pt x="17" y="7"/>
                    <a:pt x="14" y="7"/>
                  </a:cubicBezTo>
                  <a:cubicBezTo>
                    <a:pt x="12" y="7"/>
                    <a:pt x="16" y="7"/>
                    <a:pt x="14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3" name="Freeform 640">
              <a:extLst>
                <a:ext uri="{FF2B5EF4-FFF2-40B4-BE49-F238E27FC236}">
                  <a16:creationId xmlns:a16="http://schemas.microsoft.com/office/drawing/2014/main" id="{66679FF9-31A5-9843-B6FD-2C751F167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499" y="4965129"/>
              <a:ext cx="1812106" cy="1216878"/>
            </a:xfrm>
            <a:custGeom>
              <a:avLst/>
              <a:gdLst>
                <a:gd name="T0" fmla="*/ 184 w 194"/>
                <a:gd name="T1" fmla="*/ 118 h 130"/>
                <a:gd name="T2" fmla="*/ 161 w 194"/>
                <a:gd name="T3" fmla="*/ 97 h 130"/>
                <a:gd name="T4" fmla="*/ 143 w 194"/>
                <a:gd name="T5" fmla="*/ 92 h 130"/>
                <a:gd name="T6" fmla="*/ 138 w 194"/>
                <a:gd name="T7" fmla="*/ 76 h 130"/>
                <a:gd name="T8" fmla="*/ 135 w 194"/>
                <a:gd name="T9" fmla="*/ 14 h 130"/>
                <a:gd name="T10" fmla="*/ 84 w 194"/>
                <a:gd name="T11" fmla="*/ 8 h 130"/>
                <a:gd name="T12" fmla="*/ 71 w 194"/>
                <a:gd name="T13" fmla="*/ 5 h 130"/>
                <a:gd name="T14" fmla="*/ 62 w 194"/>
                <a:gd name="T15" fmla="*/ 1 h 130"/>
                <a:gd name="T16" fmla="*/ 43 w 194"/>
                <a:gd name="T17" fmla="*/ 8 h 130"/>
                <a:gd name="T18" fmla="*/ 32 w 194"/>
                <a:gd name="T19" fmla="*/ 11 h 130"/>
                <a:gd name="T20" fmla="*/ 12 w 194"/>
                <a:gd name="T21" fmla="*/ 23 h 130"/>
                <a:gd name="T22" fmla="*/ 26 w 194"/>
                <a:gd name="T23" fmla="*/ 38 h 130"/>
                <a:gd name="T24" fmla="*/ 33 w 194"/>
                <a:gd name="T25" fmla="*/ 42 h 130"/>
                <a:gd name="T26" fmla="*/ 38 w 194"/>
                <a:gd name="T27" fmla="*/ 45 h 130"/>
                <a:gd name="T28" fmla="*/ 24 w 194"/>
                <a:gd name="T29" fmla="*/ 42 h 130"/>
                <a:gd name="T30" fmla="*/ 9 w 194"/>
                <a:gd name="T31" fmla="*/ 46 h 130"/>
                <a:gd name="T32" fmla="*/ 12 w 194"/>
                <a:gd name="T33" fmla="*/ 58 h 130"/>
                <a:gd name="T34" fmla="*/ 32 w 194"/>
                <a:gd name="T35" fmla="*/ 58 h 130"/>
                <a:gd name="T36" fmla="*/ 38 w 194"/>
                <a:gd name="T37" fmla="*/ 61 h 130"/>
                <a:gd name="T38" fmla="*/ 21 w 194"/>
                <a:gd name="T39" fmla="*/ 71 h 130"/>
                <a:gd name="T40" fmla="*/ 15 w 194"/>
                <a:gd name="T41" fmla="*/ 78 h 130"/>
                <a:gd name="T42" fmla="*/ 17 w 194"/>
                <a:gd name="T43" fmla="*/ 84 h 130"/>
                <a:gd name="T44" fmla="*/ 26 w 194"/>
                <a:gd name="T45" fmla="*/ 89 h 130"/>
                <a:gd name="T46" fmla="*/ 22 w 194"/>
                <a:gd name="T47" fmla="*/ 94 h 130"/>
                <a:gd name="T48" fmla="*/ 31 w 194"/>
                <a:gd name="T49" fmla="*/ 93 h 130"/>
                <a:gd name="T50" fmla="*/ 38 w 194"/>
                <a:gd name="T51" fmla="*/ 102 h 130"/>
                <a:gd name="T52" fmla="*/ 48 w 194"/>
                <a:gd name="T53" fmla="*/ 105 h 130"/>
                <a:gd name="T54" fmla="*/ 54 w 194"/>
                <a:gd name="T55" fmla="*/ 103 h 130"/>
                <a:gd name="T56" fmla="*/ 55 w 194"/>
                <a:gd name="T57" fmla="*/ 106 h 130"/>
                <a:gd name="T58" fmla="*/ 51 w 194"/>
                <a:gd name="T59" fmla="*/ 114 h 130"/>
                <a:gd name="T60" fmla="*/ 41 w 194"/>
                <a:gd name="T61" fmla="*/ 124 h 130"/>
                <a:gd name="T62" fmla="*/ 36 w 194"/>
                <a:gd name="T63" fmla="*/ 126 h 130"/>
                <a:gd name="T64" fmla="*/ 43 w 194"/>
                <a:gd name="T65" fmla="*/ 125 h 130"/>
                <a:gd name="T66" fmla="*/ 54 w 194"/>
                <a:gd name="T67" fmla="*/ 118 h 130"/>
                <a:gd name="T68" fmla="*/ 72 w 194"/>
                <a:gd name="T69" fmla="*/ 107 h 130"/>
                <a:gd name="T70" fmla="*/ 77 w 194"/>
                <a:gd name="T71" fmla="*/ 91 h 130"/>
                <a:gd name="T72" fmla="*/ 94 w 194"/>
                <a:gd name="T73" fmla="*/ 86 h 130"/>
                <a:gd name="T74" fmla="*/ 87 w 194"/>
                <a:gd name="T75" fmla="*/ 97 h 130"/>
                <a:gd name="T76" fmla="*/ 101 w 194"/>
                <a:gd name="T77" fmla="*/ 88 h 130"/>
                <a:gd name="T78" fmla="*/ 119 w 194"/>
                <a:gd name="T79" fmla="*/ 92 h 130"/>
                <a:gd name="T80" fmla="*/ 136 w 194"/>
                <a:gd name="T81" fmla="*/ 95 h 130"/>
                <a:gd name="T82" fmla="*/ 145 w 194"/>
                <a:gd name="T83" fmla="*/ 98 h 130"/>
                <a:gd name="T84" fmla="*/ 160 w 194"/>
                <a:gd name="T85" fmla="*/ 102 h 130"/>
                <a:gd name="T86" fmla="*/ 169 w 194"/>
                <a:gd name="T87" fmla="*/ 104 h 130"/>
                <a:gd name="T88" fmla="*/ 176 w 194"/>
                <a:gd name="T89" fmla="*/ 111 h 130"/>
                <a:gd name="T90" fmla="*/ 184 w 194"/>
                <a:gd name="T91" fmla="*/ 121 h 130"/>
                <a:gd name="T92" fmla="*/ 186 w 194"/>
                <a:gd name="T93" fmla="*/ 125 h 130"/>
                <a:gd name="T94" fmla="*/ 194 w 194"/>
                <a:gd name="T95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30">
                  <a:moveTo>
                    <a:pt x="194" y="126"/>
                  </a:moveTo>
                  <a:cubicBezTo>
                    <a:pt x="193" y="125"/>
                    <a:pt x="191" y="125"/>
                    <a:pt x="193" y="123"/>
                  </a:cubicBezTo>
                  <a:cubicBezTo>
                    <a:pt x="193" y="122"/>
                    <a:pt x="192" y="122"/>
                    <a:pt x="191" y="122"/>
                  </a:cubicBezTo>
                  <a:cubicBezTo>
                    <a:pt x="189" y="120"/>
                    <a:pt x="185" y="119"/>
                    <a:pt x="184" y="118"/>
                  </a:cubicBezTo>
                  <a:cubicBezTo>
                    <a:pt x="180" y="113"/>
                    <a:pt x="178" y="107"/>
                    <a:pt x="174" y="103"/>
                  </a:cubicBezTo>
                  <a:cubicBezTo>
                    <a:pt x="172" y="102"/>
                    <a:pt x="170" y="100"/>
                    <a:pt x="169" y="99"/>
                  </a:cubicBezTo>
                  <a:cubicBezTo>
                    <a:pt x="167" y="98"/>
                    <a:pt x="167" y="95"/>
                    <a:pt x="165" y="95"/>
                  </a:cubicBezTo>
                  <a:cubicBezTo>
                    <a:pt x="164" y="95"/>
                    <a:pt x="161" y="97"/>
                    <a:pt x="161" y="97"/>
                  </a:cubicBezTo>
                  <a:cubicBezTo>
                    <a:pt x="162" y="99"/>
                    <a:pt x="159" y="100"/>
                    <a:pt x="158" y="100"/>
                  </a:cubicBezTo>
                  <a:cubicBezTo>
                    <a:pt x="155" y="101"/>
                    <a:pt x="152" y="97"/>
                    <a:pt x="150" y="95"/>
                  </a:cubicBezTo>
                  <a:cubicBezTo>
                    <a:pt x="149" y="94"/>
                    <a:pt x="148" y="94"/>
                    <a:pt x="147" y="92"/>
                  </a:cubicBezTo>
                  <a:cubicBezTo>
                    <a:pt x="146" y="90"/>
                    <a:pt x="144" y="91"/>
                    <a:pt x="143" y="92"/>
                  </a:cubicBezTo>
                  <a:cubicBezTo>
                    <a:pt x="141" y="92"/>
                    <a:pt x="141" y="91"/>
                    <a:pt x="139" y="92"/>
                  </a:cubicBezTo>
                  <a:cubicBezTo>
                    <a:pt x="139" y="92"/>
                    <a:pt x="138" y="92"/>
                    <a:pt x="138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8" y="85"/>
                    <a:pt x="138" y="80"/>
                    <a:pt x="138" y="76"/>
                  </a:cubicBezTo>
                  <a:cubicBezTo>
                    <a:pt x="138" y="64"/>
                    <a:pt x="138" y="51"/>
                    <a:pt x="138" y="38"/>
                  </a:cubicBezTo>
                  <a:cubicBezTo>
                    <a:pt x="138" y="33"/>
                    <a:pt x="138" y="27"/>
                    <a:pt x="138" y="21"/>
                  </a:cubicBezTo>
                  <a:cubicBezTo>
                    <a:pt x="138" y="20"/>
                    <a:pt x="138" y="18"/>
                    <a:pt x="138" y="16"/>
                  </a:cubicBezTo>
                  <a:cubicBezTo>
                    <a:pt x="138" y="15"/>
                    <a:pt x="137" y="15"/>
                    <a:pt x="135" y="14"/>
                  </a:cubicBezTo>
                  <a:cubicBezTo>
                    <a:pt x="130" y="12"/>
                    <a:pt x="127" y="12"/>
                    <a:pt x="122" y="12"/>
                  </a:cubicBezTo>
                  <a:cubicBezTo>
                    <a:pt x="117" y="12"/>
                    <a:pt x="113" y="11"/>
                    <a:pt x="108" y="10"/>
                  </a:cubicBezTo>
                  <a:cubicBezTo>
                    <a:pt x="102" y="10"/>
                    <a:pt x="97" y="8"/>
                    <a:pt x="92" y="8"/>
                  </a:cubicBezTo>
                  <a:cubicBezTo>
                    <a:pt x="89" y="8"/>
                    <a:pt x="87" y="9"/>
                    <a:pt x="84" y="8"/>
                  </a:cubicBezTo>
                  <a:cubicBezTo>
                    <a:pt x="84" y="8"/>
                    <a:pt x="80" y="7"/>
                    <a:pt x="80" y="7"/>
                  </a:cubicBezTo>
                  <a:cubicBezTo>
                    <a:pt x="80" y="7"/>
                    <a:pt x="81" y="5"/>
                    <a:pt x="81" y="4"/>
                  </a:cubicBezTo>
                  <a:cubicBezTo>
                    <a:pt x="81" y="4"/>
                    <a:pt x="78" y="4"/>
                    <a:pt x="78" y="4"/>
                  </a:cubicBezTo>
                  <a:cubicBezTo>
                    <a:pt x="76" y="4"/>
                    <a:pt x="73" y="5"/>
                    <a:pt x="71" y="5"/>
                  </a:cubicBezTo>
                  <a:cubicBezTo>
                    <a:pt x="69" y="5"/>
                    <a:pt x="70" y="1"/>
                    <a:pt x="67" y="3"/>
                  </a:cubicBezTo>
                  <a:cubicBezTo>
                    <a:pt x="66" y="3"/>
                    <a:pt x="65" y="5"/>
                    <a:pt x="64" y="4"/>
                  </a:cubicBezTo>
                  <a:cubicBezTo>
                    <a:pt x="62" y="4"/>
                    <a:pt x="62" y="3"/>
                    <a:pt x="64" y="2"/>
                  </a:cubicBezTo>
                  <a:cubicBezTo>
                    <a:pt x="66" y="2"/>
                    <a:pt x="63" y="1"/>
                    <a:pt x="62" y="1"/>
                  </a:cubicBezTo>
                  <a:cubicBezTo>
                    <a:pt x="58" y="0"/>
                    <a:pt x="58" y="1"/>
                    <a:pt x="56" y="3"/>
                  </a:cubicBezTo>
                  <a:cubicBezTo>
                    <a:pt x="53" y="6"/>
                    <a:pt x="49" y="4"/>
                    <a:pt x="45" y="5"/>
                  </a:cubicBezTo>
                  <a:cubicBezTo>
                    <a:pt x="41" y="6"/>
                    <a:pt x="45" y="8"/>
                    <a:pt x="45" y="8"/>
                  </a:cubicBezTo>
                  <a:cubicBezTo>
                    <a:pt x="44" y="8"/>
                    <a:pt x="43" y="8"/>
                    <a:pt x="43" y="8"/>
                  </a:cubicBezTo>
                  <a:cubicBezTo>
                    <a:pt x="43" y="8"/>
                    <a:pt x="44" y="10"/>
                    <a:pt x="43" y="10"/>
                  </a:cubicBezTo>
                  <a:cubicBezTo>
                    <a:pt x="42" y="10"/>
                    <a:pt x="42" y="8"/>
                    <a:pt x="42" y="7"/>
                  </a:cubicBezTo>
                  <a:cubicBezTo>
                    <a:pt x="41" y="7"/>
                    <a:pt x="38" y="10"/>
                    <a:pt x="38" y="10"/>
                  </a:cubicBezTo>
                  <a:cubicBezTo>
                    <a:pt x="36" y="11"/>
                    <a:pt x="34" y="9"/>
                    <a:pt x="32" y="11"/>
                  </a:cubicBezTo>
                  <a:cubicBezTo>
                    <a:pt x="30" y="12"/>
                    <a:pt x="28" y="13"/>
                    <a:pt x="27" y="15"/>
                  </a:cubicBezTo>
                  <a:cubicBezTo>
                    <a:pt x="27" y="17"/>
                    <a:pt x="27" y="19"/>
                    <a:pt x="25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19" y="22"/>
                    <a:pt x="13" y="22"/>
                    <a:pt x="12" y="23"/>
                  </a:cubicBezTo>
                  <a:cubicBezTo>
                    <a:pt x="12" y="24"/>
                    <a:pt x="10" y="27"/>
                    <a:pt x="10" y="27"/>
                  </a:cubicBezTo>
                  <a:cubicBezTo>
                    <a:pt x="11" y="28"/>
                    <a:pt x="14" y="28"/>
                    <a:pt x="15" y="29"/>
                  </a:cubicBezTo>
                  <a:cubicBezTo>
                    <a:pt x="18" y="30"/>
                    <a:pt x="21" y="32"/>
                    <a:pt x="23" y="34"/>
                  </a:cubicBezTo>
                  <a:cubicBezTo>
                    <a:pt x="24" y="35"/>
                    <a:pt x="24" y="37"/>
                    <a:pt x="26" y="38"/>
                  </a:cubicBezTo>
                  <a:cubicBezTo>
                    <a:pt x="28" y="38"/>
                    <a:pt x="29" y="38"/>
                    <a:pt x="31" y="37"/>
                  </a:cubicBezTo>
                  <a:cubicBezTo>
                    <a:pt x="31" y="37"/>
                    <a:pt x="34" y="38"/>
                    <a:pt x="34" y="38"/>
                  </a:cubicBezTo>
                  <a:cubicBezTo>
                    <a:pt x="36" y="41"/>
                    <a:pt x="31" y="39"/>
                    <a:pt x="31" y="39"/>
                  </a:cubicBezTo>
                  <a:cubicBezTo>
                    <a:pt x="29" y="39"/>
                    <a:pt x="32" y="41"/>
                    <a:pt x="33" y="42"/>
                  </a:cubicBezTo>
                  <a:cubicBezTo>
                    <a:pt x="34" y="44"/>
                    <a:pt x="35" y="43"/>
                    <a:pt x="37" y="42"/>
                  </a:cubicBezTo>
                  <a:cubicBezTo>
                    <a:pt x="38" y="41"/>
                    <a:pt x="41" y="41"/>
                    <a:pt x="42" y="42"/>
                  </a:cubicBezTo>
                  <a:cubicBezTo>
                    <a:pt x="43" y="43"/>
                    <a:pt x="38" y="44"/>
                    <a:pt x="38" y="44"/>
                  </a:cubicBezTo>
                  <a:cubicBezTo>
                    <a:pt x="37" y="44"/>
                    <a:pt x="38" y="44"/>
                    <a:pt x="38" y="45"/>
                  </a:cubicBezTo>
                  <a:cubicBezTo>
                    <a:pt x="38" y="46"/>
                    <a:pt x="36" y="45"/>
                    <a:pt x="36" y="45"/>
                  </a:cubicBezTo>
                  <a:cubicBezTo>
                    <a:pt x="35" y="45"/>
                    <a:pt x="34" y="46"/>
                    <a:pt x="32" y="46"/>
                  </a:cubicBezTo>
                  <a:cubicBezTo>
                    <a:pt x="30" y="46"/>
                    <a:pt x="26" y="47"/>
                    <a:pt x="24" y="46"/>
                  </a:cubicBezTo>
                  <a:cubicBezTo>
                    <a:pt x="22" y="45"/>
                    <a:pt x="25" y="43"/>
                    <a:pt x="24" y="42"/>
                  </a:cubicBezTo>
                  <a:cubicBezTo>
                    <a:pt x="23" y="42"/>
                    <a:pt x="21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4" y="44"/>
                    <a:pt x="15" y="46"/>
                    <a:pt x="15" y="46"/>
                  </a:cubicBezTo>
                  <a:cubicBezTo>
                    <a:pt x="13" y="46"/>
                    <a:pt x="11" y="45"/>
                    <a:pt x="9" y="46"/>
                  </a:cubicBezTo>
                  <a:cubicBezTo>
                    <a:pt x="8" y="47"/>
                    <a:pt x="6" y="48"/>
                    <a:pt x="5" y="49"/>
                  </a:cubicBezTo>
                  <a:cubicBezTo>
                    <a:pt x="0" y="52"/>
                    <a:pt x="12" y="52"/>
                    <a:pt x="12" y="53"/>
                  </a:cubicBezTo>
                  <a:cubicBezTo>
                    <a:pt x="11" y="54"/>
                    <a:pt x="8" y="54"/>
                    <a:pt x="10" y="55"/>
                  </a:cubicBezTo>
                  <a:cubicBezTo>
                    <a:pt x="11" y="56"/>
                    <a:pt x="11" y="58"/>
                    <a:pt x="12" y="58"/>
                  </a:cubicBezTo>
                  <a:cubicBezTo>
                    <a:pt x="16" y="59"/>
                    <a:pt x="19" y="58"/>
                    <a:pt x="23" y="58"/>
                  </a:cubicBezTo>
                  <a:cubicBezTo>
                    <a:pt x="24" y="59"/>
                    <a:pt x="25" y="59"/>
                    <a:pt x="26" y="59"/>
                  </a:cubicBezTo>
                  <a:cubicBezTo>
                    <a:pt x="28" y="59"/>
                    <a:pt x="27" y="59"/>
                    <a:pt x="29" y="60"/>
                  </a:cubicBezTo>
                  <a:cubicBezTo>
                    <a:pt x="29" y="60"/>
                    <a:pt x="31" y="58"/>
                    <a:pt x="32" y="58"/>
                  </a:cubicBezTo>
                  <a:cubicBezTo>
                    <a:pt x="33" y="57"/>
                    <a:pt x="34" y="57"/>
                    <a:pt x="35" y="57"/>
                  </a:cubicBezTo>
                  <a:cubicBezTo>
                    <a:pt x="36" y="56"/>
                    <a:pt x="37" y="55"/>
                    <a:pt x="37" y="55"/>
                  </a:cubicBezTo>
                  <a:cubicBezTo>
                    <a:pt x="38" y="56"/>
                    <a:pt x="39" y="57"/>
                    <a:pt x="38" y="58"/>
                  </a:cubicBezTo>
                  <a:cubicBezTo>
                    <a:pt x="37" y="59"/>
                    <a:pt x="36" y="59"/>
                    <a:pt x="38" y="61"/>
                  </a:cubicBezTo>
                  <a:cubicBezTo>
                    <a:pt x="40" y="65"/>
                    <a:pt x="38" y="68"/>
                    <a:pt x="33" y="67"/>
                  </a:cubicBezTo>
                  <a:cubicBezTo>
                    <a:pt x="33" y="67"/>
                    <a:pt x="32" y="66"/>
                    <a:pt x="31" y="67"/>
                  </a:cubicBezTo>
                  <a:cubicBezTo>
                    <a:pt x="30" y="68"/>
                    <a:pt x="29" y="70"/>
                    <a:pt x="28" y="70"/>
                  </a:cubicBezTo>
                  <a:cubicBezTo>
                    <a:pt x="26" y="71"/>
                    <a:pt x="20" y="68"/>
                    <a:pt x="21" y="71"/>
                  </a:cubicBezTo>
                  <a:cubicBezTo>
                    <a:pt x="21" y="71"/>
                    <a:pt x="18" y="73"/>
                    <a:pt x="19" y="73"/>
                  </a:cubicBezTo>
                  <a:cubicBezTo>
                    <a:pt x="19" y="73"/>
                    <a:pt x="20" y="73"/>
                    <a:pt x="20" y="73"/>
                  </a:cubicBezTo>
                  <a:cubicBezTo>
                    <a:pt x="21" y="74"/>
                    <a:pt x="18" y="75"/>
                    <a:pt x="17" y="76"/>
                  </a:cubicBezTo>
                  <a:cubicBezTo>
                    <a:pt x="16" y="76"/>
                    <a:pt x="15" y="77"/>
                    <a:pt x="15" y="78"/>
                  </a:cubicBezTo>
                  <a:cubicBezTo>
                    <a:pt x="14" y="80"/>
                    <a:pt x="16" y="80"/>
                    <a:pt x="14" y="81"/>
                  </a:cubicBezTo>
                  <a:cubicBezTo>
                    <a:pt x="12" y="82"/>
                    <a:pt x="14" y="84"/>
                    <a:pt x="15" y="85"/>
                  </a:cubicBezTo>
                  <a:cubicBezTo>
                    <a:pt x="15" y="86"/>
                    <a:pt x="18" y="81"/>
                    <a:pt x="19" y="81"/>
                  </a:cubicBezTo>
                  <a:cubicBezTo>
                    <a:pt x="19" y="81"/>
                    <a:pt x="17" y="84"/>
                    <a:pt x="17" y="84"/>
                  </a:cubicBezTo>
                  <a:cubicBezTo>
                    <a:pt x="16" y="85"/>
                    <a:pt x="19" y="87"/>
                    <a:pt x="20" y="87"/>
                  </a:cubicBezTo>
                  <a:cubicBezTo>
                    <a:pt x="21" y="88"/>
                    <a:pt x="21" y="89"/>
                    <a:pt x="22" y="88"/>
                  </a:cubicBezTo>
                  <a:cubicBezTo>
                    <a:pt x="23" y="87"/>
                    <a:pt x="24" y="86"/>
                    <a:pt x="24" y="86"/>
                  </a:cubicBezTo>
                  <a:cubicBezTo>
                    <a:pt x="24" y="87"/>
                    <a:pt x="25" y="89"/>
                    <a:pt x="26" y="89"/>
                  </a:cubicBezTo>
                  <a:cubicBezTo>
                    <a:pt x="24" y="90"/>
                    <a:pt x="23" y="89"/>
                    <a:pt x="22" y="89"/>
                  </a:cubicBezTo>
                  <a:cubicBezTo>
                    <a:pt x="21" y="90"/>
                    <a:pt x="20" y="87"/>
                    <a:pt x="19" y="87"/>
                  </a:cubicBezTo>
                  <a:cubicBezTo>
                    <a:pt x="18" y="87"/>
                    <a:pt x="16" y="90"/>
                    <a:pt x="18" y="91"/>
                  </a:cubicBezTo>
                  <a:cubicBezTo>
                    <a:pt x="20" y="92"/>
                    <a:pt x="20" y="93"/>
                    <a:pt x="22" y="94"/>
                  </a:cubicBezTo>
                  <a:cubicBezTo>
                    <a:pt x="23" y="96"/>
                    <a:pt x="25" y="95"/>
                    <a:pt x="27" y="95"/>
                  </a:cubicBezTo>
                  <a:cubicBezTo>
                    <a:pt x="28" y="94"/>
                    <a:pt x="30" y="95"/>
                    <a:pt x="30" y="93"/>
                  </a:cubicBezTo>
                  <a:cubicBezTo>
                    <a:pt x="30" y="91"/>
                    <a:pt x="31" y="88"/>
                    <a:pt x="33" y="89"/>
                  </a:cubicBezTo>
                  <a:cubicBezTo>
                    <a:pt x="33" y="88"/>
                    <a:pt x="31" y="92"/>
                    <a:pt x="31" y="93"/>
                  </a:cubicBezTo>
                  <a:cubicBezTo>
                    <a:pt x="31" y="94"/>
                    <a:pt x="35" y="97"/>
                    <a:pt x="34" y="98"/>
                  </a:cubicBezTo>
                  <a:cubicBezTo>
                    <a:pt x="32" y="100"/>
                    <a:pt x="35" y="101"/>
                    <a:pt x="35" y="101"/>
                  </a:cubicBezTo>
                  <a:cubicBezTo>
                    <a:pt x="34" y="101"/>
                    <a:pt x="32" y="104"/>
                    <a:pt x="32" y="104"/>
                  </a:cubicBezTo>
                  <a:cubicBezTo>
                    <a:pt x="33" y="105"/>
                    <a:pt x="38" y="102"/>
                    <a:pt x="38" y="102"/>
                  </a:cubicBezTo>
                  <a:cubicBezTo>
                    <a:pt x="38" y="103"/>
                    <a:pt x="37" y="103"/>
                    <a:pt x="37" y="104"/>
                  </a:cubicBezTo>
                  <a:cubicBezTo>
                    <a:pt x="37" y="104"/>
                    <a:pt x="39" y="102"/>
                    <a:pt x="40" y="101"/>
                  </a:cubicBezTo>
                  <a:cubicBezTo>
                    <a:pt x="41" y="101"/>
                    <a:pt x="45" y="102"/>
                    <a:pt x="45" y="103"/>
                  </a:cubicBezTo>
                  <a:cubicBezTo>
                    <a:pt x="46" y="104"/>
                    <a:pt x="48" y="107"/>
                    <a:pt x="48" y="105"/>
                  </a:cubicBezTo>
                  <a:cubicBezTo>
                    <a:pt x="48" y="104"/>
                    <a:pt x="50" y="100"/>
                    <a:pt x="50" y="100"/>
                  </a:cubicBezTo>
                  <a:cubicBezTo>
                    <a:pt x="50" y="99"/>
                    <a:pt x="53" y="102"/>
                    <a:pt x="53" y="101"/>
                  </a:cubicBezTo>
                  <a:cubicBezTo>
                    <a:pt x="53" y="101"/>
                    <a:pt x="50" y="101"/>
                    <a:pt x="50" y="102"/>
                  </a:cubicBezTo>
                  <a:cubicBezTo>
                    <a:pt x="50" y="104"/>
                    <a:pt x="53" y="104"/>
                    <a:pt x="54" y="103"/>
                  </a:cubicBezTo>
                  <a:cubicBezTo>
                    <a:pt x="55" y="102"/>
                    <a:pt x="56" y="103"/>
                    <a:pt x="57" y="102"/>
                  </a:cubicBezTo>
                  <a:cubicBezTo>
                    <a:pt x="57" y="102"/>
                    <a:pt x="59" y="100"/>
                    <a:pt x="59" y="100"/>
                  </a:cubicBezTo>
                  <a:cubicBezTo>
                    <a:pt x="59" y="100"/>
                    <a:pt x="57" y="103"/>
                    <a:pt x="56" y="104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7"/>
                    <a:pt x="56" y="106"/>
                    <a:pt x="56" y="107"/>
                  </a:cubicBezTo>
                  <a:cubicBezTo>
                    <a:pt x="56" y="107"/>
                    <a:pt x="55" y="108"/>
                    <a:pt x="54" y="109"/>
                  </a:cubicBezTo>
                  <a:cubicBezTo>
                    <a:pt x="54" y="111"/>
                    <a:pt x="54" y="111"/>
                    <a:pt x="55" y="112"/>
                  </a:cubicBezTo>
                  <a:cubicBezTo>
                    <a:pt x="55" y="112"/>
                    <a:pt x="52" y="114"/>
                    <a:pt x="51" y="114"/>
                  </a:cubicBezTo>
                  <a:cubicBezTo>
                    <a:pt x="50" y="116"/>
                    <a:pt x="49" y="117"/>
                    <a:pt x="47" y="118"/>
                  </a:cubicBezTo>
                  <a:cubicBezTo>
                    <a:pt x="45" y="118"/>
                    <a:pt x="43" y="120"/>
                    <a:pt x="42" y="121"/>
                  </a:cubicBezTo>
                  <a:cubicBezTo>
                    <a:pt x="41" y="121"/>
                    <a:pt x="41" y="122"/>
                    <a:pt x="40" y="122"/>
                  </a:cubicBezTo>
                  <a:cubicBezTo>
                    <a:pt x="40" y="123"/>
                    <a:pt x="41" y="124"/>
                    <a:pt x="41" y="124"/>
                  </a:cubicBezTo>
                  <a:cubicBezTo>
                    <a:pt x="40" y="125"/>
                    <a:pt x="37" y="124"/>
                    <a:pt x="36" y="124"/>
                  </a:cubicBezTo>
                  <a:cubicBezTo>
                    <a:pt x="33" y="124"/>
                    <a:pt x="32" y="125"/>
                    <a:pt x="30" y="127"/>
                  </a:cubicBezTo>
                  <a:cubicBezTo>
                    <a:pt x="29" y="128"/>
                    <a:pt x="30" y="130"/>
                    <a:pt x="31" y="129"/>
                  </a:cubicBezTo>
                  <a:cubicBezTo>
                    <a:pt x="33" y="128"/>
                    <a:pt x="35" y="125"/>
                    <a:pt x="36" y="126"/>
                  </a:cubicBezTo>
                  <a:cubicBezTo>
                    <a:pt x="36" y="125"/>
                    <a:pt x="35" y="129"/>
                    <a:pt x="38" y="126"/>
                  </a:cubicBezTo>
                  <a:cubicBezTo>
                    <a:pt x="38" y="126"/>
                    <a:pt x="40" y="129"/>
                    <a:pt x="41" y="127"/>
                  </a:cubicBezTo>
                  <a:cubicBezTo>
                    <a:pt x="41" y="126"/>
                    <a:pt x="40" y="126"/>
                    <a:pt x="41" y="126"/>
                  </a:cubicBezTo>
                  <a:cubicBezTo>
                    <a:pt x="42" y="125"/>
                    <a:pt x="42" y="125"/>
                    <a:pt x="43" y="125"/>
                  </a:cubicBezTo>
                  <a:cubicBezTo>
                    <a:pt x="44" y="125"/>
                    <a:pt x="44" y="125"/>
                    <a:pt x="45" y="124"/>
                  </a:cubicBezTo>
                  <a:cubicBezTo>
                    <a:pt x="46" y="123"/>
                    <a:pt x="48" y="123"/>
                    <a:pt x="50" y="122"/>
                  </a:cubicBezTo>
                  <a:cubicBezTo>
                    <a:pt x="53" y="121"/>
                    <a:pt x="49" y="121"/>
                    <a:pt x="51" y="120"/>
                  </a:cubicBezTo>
                  <a:cubicBezTo>
                    <a:pt x="52" y="119"/>
                    <a:pt x="53" y="118"/>
                    <a:pt x="54" y="118"/>
                  </a:cubicBezTo>
                  <a:cubicBezTo>
                    <a:pt x="56" y="117"/>
                    <a:pt x="58" y="116"/>
                    <a:pt x="59" y="116"/>
                  </a:cubicBezTo>
                  <a:cubicBezTo>
                    <a:pt x="62" y="114"/>
                    <a:pt x="60" y="115"/>
                    <a:pt x="60" y="113"/>
                  </a:cubicBezTo>
                  <a:cubicBezTo>
                    <a:pt x="60" y="113"/>
                    <a:pt x="68" y="109"/>
                    <a:pt x="69" y="108"/>
                  </a:cubicBezTo>
                  <a:cubicBezTo>
                    <a:pt x="70" y="108"/>
                    <a:pt x="72" y="108"/>
                    <a:pt x="72" y="107"/>
                  </a:cubicBezTo>
                  <a:cubicBezTo>
                    <a:pt x="72" y="104"/>
                    <a:pt x="73" y="105"/>
                    <a:pt x="75" y="104"/>
                  </a:cubicBezTo>
                  <a:cubicBezTo>
                    <a:pt x="78" y="102"/>
                    <a:pt x="69" y="101"/>
                    <a:pt x="73" y="97"/>
                  </a:cubicBezTo>
                  <a:cubicBezTo>
                    <a:pt x="75" y="96"/>
                    <a:pt x="77" y="96"/>
                    <a:pt x="78" y="95"/>
                  </a:cubicBezTo>
                  <a:cubicBezTo>
                    <a:pt x="79" y="94"/>
                    <a:pt x="79" y="91"/>
                    <a:pt x="77" y="91"/>
                  </a:cubicBezTo>
                  <a:cubicBezTo>
                    <a:pt x="79" y="91"/>
                    <a:pt x="79" y="92"/>
                    <a:pt x="81" y="91"/>
                  </a:cubicBezTo>
                  <a:cubicBezTo>
                    <a:pt x="82" y="90"/>
                    <a:pt x="83" y="88"/>
                    <a:pt x="85" y="87"/>
                  </a:cubicBezTo>
                  <a:cubicBezTo>
                    <a:pt x="86" y="86"/>
                    <a:pt x="88" y="84"/>
                    <a:pt x="89" y="84"/>
                  </a:cubicBezTo>
                  <a:cubicBezTo>
                    <a:pt x="90" y="84"/>
                    <a:pt x="95" y="84"/>
                    <a:pt x="94" y="86"/>
                  </a:cubicBezTo>
                  <a:cubicBezTo>
                    <a:pt x="93" y="87"/>
                    <a:pt x="91" y="85"/>
                    <a:pt x="89" y="86"/>
                  </a:cubicBezTo>
                  <a:cubicBezTo>
                    <a:pt x="87" y="87"/>
                    <a:pt x="87" y="88"/>
                    <a:pt x="86" y="90"/>
                  </a:cubicBezTo>
                  <a:cubicBezTo>
                    <a:pt x="86" y="92"/>
                    <a:pt x="84" y="94"/>
                    <a:pt x="84" y="96"/>
                  </a:cubicBezTo>
                  <a:cubicBezTo>
                    <a:pt x="83" y="97"/>
                    <a:pt x="87" y="96"/>
                    <a:pt x="87" y="97"/>
                  </a:cubicBezTo>
                  <a:cubicBezTo>
                    <a:pt x="86" y="97"/>
                    <a:pt x="81" y="99"/>
                    <a:pt x="85" y="99"/>
                  </a:cubicBezTo>
                  <a:cubicBezTo>
                    <a:pt x="88" y="99"/>
                    <a:pt x="90" y="97"/>
                    <a:pt x="93" y="96"/>
                  </a:cubicBezTo>
                  <a:cubicBezTo>
                    <a:pt x="95" y="94"/>
                    <a:pt x="97" y="94"/>
                    <a:pt x="99" y="93"/>
                  </a:cubicBezTo>
                  <a:cubicBezTo>
                    <a:pt x="103" y="92"/>
                    <a:pt x="101" y="90"/>
                    <a:pt x="101" y="88"/>
                  </a:cubicBezTo>
                  <a:cubicBezTo>
                    <a:pt x="100" y="84"/>
                    <a:pt x="109" y="87"/>
                    <a:pt x="111" y="88"/>
                  </a:cubicBezTo>
                  <a:cubicBezTo>
                    <a:pt x="113" y="88"/>
                    <a:pt x="114" y="90"/>
                    <a:pt x="116" y="91"/>
                  </a:cubicBezTo>
                  <a:cubicBezTo>
                    <a:pt x="116" y="91"/>
                    <a:pt x="118" y="88"/>
                    <a:pt x="119" y="89"/>
                  </a:cubicBezTo>
                  <a:cubicBezTo>
                    <a:pt x="119" y="89"/>
                    <a:pt x="119" y="91"/>
                    <a:pt x="119" y="92"/>
                  </a:cubicBezTo>
                  <a:cubicBezTo>
                    <a:pt x="121" y="93"/>
                    <a:pt x="122" y="93"/>
                    <a:pt x="123" y="93"/>
                  </a:cubicBezTo>
                  <a:cubicBezTo>
                    <a:pt x="126" y="93"/>
                    <a:pt x="129" y="92"/>
                    <a:pt x="131" y="93"/>
                  </a:cubicBezTo>
                  <a:cubicBezTo>
                    <a:pt x="132" y="93"/>
                    <a:pt x="133" y="94"/>
                    <a:pt x="134" y="93"/>
                  </a:cubicBezTo>
                  <a:cubicBezTo>
                    <a:pt x="135" y="93"/>
                    <a:pt x="135" y="94"/>
                    <a:pt x="136" y="95"/>
                  </a:cubicBezTo>
                  <a:cubicBezTo>
                    <a:pt x="137" y="95"/>
                    <a:pt x="139" y="96"/>
                    <a:pt x="140" y="96"/>
                  </a:cubicBezTo>
                  <a:cubicBezTo>
                    <a:pt x="142" y="96"/>
                    <a:pt x="143" y="94"/>
                    <a:pt x="144" y="94"/>
                  </a:cubicBezTo>
                  <a:cubicBezTo>
                    <a:pt x="146" y="93"/>
                    <a:pt x="145" y="96"/>
                    <a:pt x="145" y="96"/>
                  </a:cubicBezTo>
                  <a:cubicBezTo>
                    <a:pt x="144" y="97"/>
                    <a:pt x="144" y="97"/>
                    <a:pt x="145" y="98"/>
                  </a:cubicBezTo>
                  <a:cubicBezTo>
                    <a:pt x="148" y="99"/>
                    <a:pt x="150" y="100"/>
                    <a:pt x="152" y="101"/>
                  </a:cubicBezTo>
                  <a:cubicBezTo>
                    <a:pt x="154" y="103"/>
                    <a:pt x="156" y="105"/>
                    <a:pt x="158" y="106"/>
                  </a:cubicBezTo>
                  <a:cubicBezTo>
                    <a:pt x="159" y="106"/>
                    <a:pt x="160" y="105"/>
                    <a:pt x="161" y="105"/>
                  </a:cubicBezTo>
                  <a:cubicBezTo>
                    <a:pt x="162" y="104"/>
                    <a:pt x="160" y="103"/>
                    <a:pt x="160" y="102"/>
                  </a:cubicBezTo>
                  <a:cubicBezTo>
                    <a:pt x="160" y="101"/>
                    <a:pt x="163" y="103"/>
                    <a:pt x="163" y="103"/>
                  </a:cubicBezTo>
                  <a:cubicBezTo>
                    <a:pt x="163" y="104"/>
                    <a:pt x="166" y="106"/>
                    <a:pt x="167" y="105"/>
                  </a:cubicBezTo>
                  <a:cubicBezTo>
                    <a:pt x="167" y="105"/>
                    <a:pt x="165" y="99"/>
                    <a:pt x="165" y="99"/>
                  </a:cubicBezTo>
                  <a:cubicBezTo>
                    <a:pt x="166" y="99"/>
                    <a:pt x="168" y="104"/>
                    <a:pt x="169" y="104"/>
                  </a:cubicBezTo>
                  <a:cubicBezTo>
                    <a:pt x="169" y="105"/>
                    <a:pt x="170" y="107"/>
                    <a:pt x="171" y="107"/>
                  </a:cubicBezTo>
                  <a:cubicBezTo>
                    <a:pt x="172" y="107"/>
                    <a:pt x="173" y="105"/>
                    <a:pt x="173" y="105"/>
                  </a:cubicBezTo>
                  <a:cubicBezTo>
                    <a:pt x="171" y="106"/>
                    <a:pt x="177" y="110"/>
                    <a:pt x="177" y="111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5" y="112"/>
                    <a:pt x="177" y="112"/>
                    <a:pt x="177" y="113"/>
                  </a:cubicBezTo>
                  <a:cubicBezTo>
                    <a:pt x="177" y="113"/>
                    <a:pt x="175" y="114"/>
                    <a:pt x="176" y="114"/>
                  </a:cubicBezTo>
                  <a:cubicBezTo>
                    <a:pt x="177" y="115"/>
                    <a:pt x="178" y="116"/>
                    <a:pt x="179" y="117"/>
                  </a:cubicBezTo>
                  <a:cubicBezTo>
                    <a:pt x="181" y="119"/>
                    <a:pt x="182" y="120"/>
                    <a:pt x="184" y="121"/>
                  </a:cubicBezTo>
                  <a:cubicBezTo>
                    <a:pt x="184" y="121"/>
                    <a:pt x="182" y="125"/>
                    <a:pt x="183" y="125"/>
                  </a:cubicBezTo>
                  <a:cubicBezTo>
                    <a:pt x="184" y="126"/>
                    <a:pt x="184" y="124"/>
                    <a:pt x="184" y="124"/>
                  </a:cubicBezTo>
                  <a:cubicBezTo>
                    <a:pt x="185" y="123"/>
                    <a:pt x="185" y="126"/>
                    <a:pt x="186" y="127"/>
                  </a:cubicBezTo>
                  <a:cubicBezTo>
                    <a:pt x="186" y="127"/>
                    <a:pt x="186" y="126"/>
                    <a:pt x="186" y="125"/>
                  </a:cubicBezTo>
                  <a:cubicBezTo>
                    <a:pt x="186" y="127"/>
                    <a:pt x="192" y="130"/>
                    <a:pt x="193" y="127"/>
                  </a:cubicBezTo>
                  <a:cubicBezTo>
                    <a:pt x="193" y="127"/>
                    <a:pt x="193" y="128"/>
                    <a:pt x="193" y="128"/>
                  </a:cubicBezTo>
                  <a:cubicBezTo>
                    <a:pt x="193" y="128"/>
                    <a:pt x="194" y="127"/>
                    <a:pt x="194" y="126"/>
                  </a:cubicBezTo>
                  <a:cubicBezTo>
                    <a:pt x="193" y="126"/>
                    <a:pt x="194" y="127"/>
                    <a:pt x="194" y="12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4" name="Freeform 641">
              <a:extLst>
                <a:ext uri="{FF2B5EF4-FFF2-40B4-BE49-F238E27FC236}">
                  <a16:creationId xmlns:a16="http://schemas.microsoft.com/office/drawing/2014/main" id="{E20C1C41-5DC9-6341-B90B-E7C36698A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86" y="6516489"/>
              <a:ext cx="2697455" cy="1337930"/>
            </a:xfrm>
            <a:custGeom>
              <a:avLst/>
              <a:gdLst>
                <a:gd name="T0" fmla="*/ 84 w 289"/>
                <a:gd name="T1" fmla="*/ 106 h 143"/>
                <a:gd name="T2" fmla="*/ 105 w 289"/>
                <a:gd name="T3" fmla="*/ 119 h 143"/>
                <a:gd name="T4" fmla="*/ 125 w 289"/>
                <a:gd name="T5" fmla="*/ 127 h 143"/>
                <a:gd name="T6" fmla="*/ 137 w 289"/>
                <a:gd name="T7" fmla="*/ 127 h 143"/>
                <a:gd name="T8" fmla="*/ 149 w 289"/>
                <a:gd name="T9" fmla="*/ 119 h 143"/>
                <a:gd name="T10" fmla="*/ 162 w 289"/>
                <a:gd name="T11" fmla="*/ 118 h 143"/>
                <a:gd name="T12" fmla="*/ 177 w 289"/>
                <a:gd name="T13" fmla="*/ 119 h 143"/>
                <a:gd name="T14" fmla="*/ 171 w 289"/>
                <a:gd name="T15" fmla="*/ 113 h 143"/>
                <a:gd name="T16" fmla="*/ 186 w 289"/>
                <a:gd name="T17" fmla="*/ 113 h 143"/>
                <a:gd name="T18" fmla="*/ 209 w 289"/>
                <a:gd name="T19" fmla="*/ 122 h 143"/>
                <a:gd name="T20" fmla="*/ 213 w 289"/>
                <a:gd name="T21" fmla="*/ 133 h 143"/>
                <a:gd name="T22" fmla="*/ 220 w 289"/>
                <a:gd name="T23" fmla="*/ 143 h 143"/>
                <a:gd name="T24" fmla="*/ 215 w 289"/>
                <a:gd name="T25" fmla="*/ 108 h 143"/>
                <a:gd name="T26" fmla="*/ 234 w 289"/>
                <a:gd name="T27" fmla="*/ 92 h 143"/>
                <a:gd name="T28" fmla="*/ 239 w 289"/>
                <a:gd name="T29" fmla="*/ 86 h 143"/>
                <a:gd name="T30" fmla="*/ 244 w 289"/>
                <a:gd name="T31" fmla="*/ 82 h 143"/>
                <a:gd name="T32" fmla="*/ 242 w 289"/>
                <a:gd name="T33" fmla="*/ 78 h 143"/>
                <a:gd name="T34" fmla="*/ 238 w 289"/>
                <a:gd name="T35" fmla="*/ 71 h 143"/>
                <a:gd name="T36" fmla="*/ 239 w 289"/>
                <a:gd name="T37" fmla="*/ 69 h 143"/>
                <a:gd name="T38" fmla="*/ 242 w 289"/>
                <a:gd name="T39" fmla="*/ 75 h 143"/>
                <a:gd name="T40" fmla="*/ 246 w 289"/>
                <a:gd name="T41" fmla="*/ 62 h 143"/>
                <a:gd name="T42" fmla="*/ 253 w 289"/>
                <a:gd name="T43" fmla="*/ 52 h 143"/>
                <a:gd name="T44" fmla="*/ 265 w 289"/>
                <a:gd name="T45" fmla="*/ 48 h 143"/>
                <a:gd name="T46" fmla="*/ 271 w 289"/>
                <a:gd name="T47" fmla="*/ 48 h 143"/>
                <a:gd name="T48" fmla="*/ 274 w 289"/>
                <a:gd name="T49" fmla="*/ 35 h 143"/>
                <a:gd name="T50" fmla="*/ 288 w 289"/>
                <a:gd name="T51" fmla="*/ 28 h 143"/>
                <a:gd name="T52" fmla="*/ 276 w 289"/>
                <a:gd name="T53" fmla="*/ 13 h 143"/>
                <a:gd name="T54" fmla="*/ 264 w 289"/>
                <a:gd name="T55" fmla="*/ 28 h 143"/>
                <a:gd name="T56" fmla="*/ 237 w 289"/>
                <a:gd name="T57" fmla="*/ 39 h 143"/>
                <a:gd name="T58" fmla="*/ 224 w 289"/>
                <a:gd name="T59" fmla="*/ 45 h 143"/>
                <a:gd name="T60" fmla="*/ 208 w 289"/>
                <a:gd name="T61" fmla="*/ 44 h 143"/>
                <a:gd name="T62" fmla="*/ 203 w 289"/>
                <a:gd name="T63" fmla="*/ 36 h 143"/>
                <a:gd name="T64" fmla="*/ 196 w 289"/>
                <a:gd name="T65" fmla="*/ 28 h 143"/>
                <a:gd name="T66" fmla="*/ 185 w 289"/>
                <a:gd name="T67" fmla="*/ 48 h 143"/>
                <a:gd name="T68" fmla="*/ 187 w 289"/>
                <a:gd name="T69" fmla="*/ 25 h 143"/>
                <a:gd name="T70" fmla="*/ 196 w 289"/>
                <a:gd name="T71" fmla="*/ 17 h 143"/>
                <a:gd name="T72" fmla="*/ 184 w 289"/>
                <a:gd name="T73" fmla="*/ 13 h 143"/>
                <a:gd name="T74" fmla="*/ 165 w 289"/>
                <a:gd name="T75" fmla="*/ 15 h 143"/>
                <a:gd name="T76" fmla="*/ 158 w 289"/>
                <a:gd name="T77" fmla="*/ 5 h 143"/>
                <a:gd name="T78" fmla="*/ 147 w 289"/>
                <a:gd name="T79" fmla="*/ 4 h 143"/>
                <a:gd name="T80" fmla="*/ 30 w 289"/>
                <a:gd name="T81" fmla="*/ 4 h 143"/>
                <a:gd name="T82" fmla="*/ 7 w 289"/>
                <a:gd name="T83" fmla="*/ 9 h 143"/>
                <a:gd name="T84" fmla="*/ 8 w 289"/>
                <a:gd name="T85" fmla="*/ 21 h 143"/>
                <a:gd name="T86" fmla="*/ 2 w 289"/>
                <a:gd name="T87" fmla="*/ 40 h 143"/>
                <a:gd name="T88" fmla="*/ 5 w 289"/>
                <a:gd name="T89" fmla="*/ 63 h 143"/>
                <a:gd name="T90" fmla="*/ 12 w 289"/>
                <a:gd name="T91" fmla="*/ 73 h 143"/>
                <a:gd name="T92" fmla="*/ 21 w 289"/>
                <a:gd name="T93" fmla="*/ 88 h 143"/>
                <a:gd name="T94" fmla="*/ 39 w 289"/>
                <a:gd name="T95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9" h="143">
                  <a:moveTo>
                    <a:pt x="68" y="108"/>
                  </a:moveTo>
                  <a:cubicBezTo>
                    <a:pt x="71" y="108"/>
                    <a:pt x="74" y="108"/>
                    <a:pt x="78" y="108"/>
                  </a:cubicBezTo>
                  <a:cubicBezTo>
                    <a:pt x="79" y="108"/>
                    <a:pt x="81" y="108"/>
                    <a:pt x="82" y="108"/>
                  </a:cubicBezTo>
                  <a:cubicBezTo>
                    <a:pt x="83" y="108"/>
                    <a:pt x="83" y="106"/>
                    <a:pt x="84" y="106"/>
                  </a:cubicBezTo>
                  <a:cubicBezTo>
                    <a:pt x="85" y="105"/>
                    <a:pt x="91" y="105"/>
                    <a:pt x="91" y="106"/>
                  </a:cubicBezTo>
                  <a:cubicBezTo>
                    <a:pt x="94" y="108"/>
                    <a:pt x="97" y="110"/>
                    <a:pt x="100" y="112"/>
                  </a:cubicBezTo>
                  <a:cubicBezTo>
                    <a:pt x="100" y="112"/>
                    <a:pt x="101" y="115"/>
                    <a:pt x="101" y="116"/>
                  </a:cubicBezTo>
                  <a:cubicBezTo>
                    <a:pt x="102" y="118"/>
                    <a:pt x="102" y="118"/>
                    <a:pt x="105" y="119"/>
                  </a:cubicBezTo>
                  <a:cubicBezTo>
                    <a:pt x="107" y="120"/>
                    <a:pt x="108" y="121"/>
                    <a:pt x="109" y="119"/>
                  </a:cubicBezTo>
                  <a:cubicBezTo>
                    <a:pt x="110" y="116"/>
                    <a:pt x="111" y="116"/>
                    <a:pt x="114" y="117"/>
                  </a:cubicBezTo>
                  <a:cubicBezTo>
                    <a:pt x="116" y="117"/>
                    <a:pt x="119" y="118"/>
                    <a:pt x="119" y="120"/>
                  </a:cubicBezTo>
                  <a:cubicBezTo>
                    <a:pt x="121" y="123"/>
                    <a:pt x="123" y="124"/>
                    <a:pt x="125" y="127"/>
                  </a:cubicBezTo>
                  <a:cubicBezTo>
                    <a:pt x="127" y="129"/>
                    <a:pt x="126" y="133"/>
                    <a:pt x="129" y="134"/>
                  </a:cubicBezTo>
                  <a:cubicBezTo>
                    <a:pt x="131" y="136"/>
                    <a:pt x="135" y="136"/>
                    <a:pt x="137" y="137"/>
                  </a:cubicBezTo>
                  <a:cubicBezTo>
                    <a:pt x="137" y="136"/>
                    <a:pt x="135" y="129"/>
                    <a:pt x="135" y="129"/>
                  </a:cubicBezTo>
                  <a:cubicBezTo>
                    <a:pt x="137" y="130"/>
                    <a:pt x="136" y="127"/>
                    <a:pt x="137" y="127"/>
                  </a:cubicBezTo>
                  <a:cubicBezTo>
                    <a:pt x="137" y="126"/>
                    <a:pt x="139" y="126"/>
                    <a:pt x="140" y="125"/>
                  </a:cubicBezTo>
                  <a:cubicBezTo>
                    <a:pt x="141" y="125"/>
                    <a:pt x="142" y="122"/>
                    <a:pt x="142" y="122"/>
                  </a:cubicBezTo>
                  <a:cubicBezTo>
                    <a:pt x="143" y="123"/>
                    <a:pt x="144" y="123"/>
                    <a:pt x="145" y="122"/>
                  </a:cubicBezTo>
                  <a:cubicBezTo>
                    <a:pt x="147" y="121"/>
                    <a:pt x="148" y="121"/>
                    <a:pt x="149" y="119"/>
                  </a:cubicBezTo>
                  <a:cubicBezTo>
                    <a:pt x="151" y="118"/>
                    <a:pt x="148" y="118"/>
                    <a:pt x="148" y="117"/>
                  </a:cubicBezTo>
                  <a:cubicBezTo>
                    <a:pt x="148" y="117"/>
                    <a:pt x="151" y="118"/>
                    <a:pt x="152" y="117"/>
                  </a:cubicBezTo>
                  <a:cubicBezTo>
                    <a:pt x="154" y="116"/>
                    <a:pt x="155" y="116"/>
                    <a:pt x="157" y="116"/>
                  </a:cubicBezTo>
                  <a:cubicBezTo>
                    <a:pt x="159" y="116"/>
                    <a:pt x="160" y="119"/>
                    <a:pt x="162" y="118"/>
                  </a:cubicBezTo>
                  <a:cubicBezTo>
                    <a:pt x="165" y="116"/>
                    <a:pt x="166" y="118"/>
                    <a:pt x="168" y="119"/>
                  </a:cubicBezTo>
                  <a:cubicBezTo>
                    <a:pt x="170" y="120"/>
                    <a:pt x="171" y="118"/>
                    <a:pt x="172" y="118"/>
                  </a:cubicBezTo>
                  <a:cubicBezTo>
                    <a:pt x="173" y="117"/>
                    <a:pt x="176" y="119"/>
                    <a:pt x="176" y="120"/>
                  </a:cubicBezTo>
                  <a:cubicBezTo>
                    <a:pt x="177" y="121"/>
                    <a:pt x="178" y="120"/>
                    <a:pt x="177" y="119"/>
                  </a:cubicBezTo>
                  <a:cubicBezTo>
                    <a:pt x="177" y="119"/>
                    <a:pt x="176" y="118"/>
                    <a:pt x="175" y="118"/>
                  </a:cubicBezTo>
                  <a:cubicBezTo>
                    <a:pt x="174" y="117"/>
                    <a:pt x="176" y="117"/>
                    <a:pt x="176" y="117"/>
                  </a:cubicBezTo>
                  <a:cubicBezTo>
                    <a:pt x="175" y="115"/>
                    <a:pt x="175" y="114"/>
                    <a:pt x="173" y="115"/>
                  </a:cubicBezTo>
                  <a:cubicBezTo>
                    <a:pt x="173" y="115"/>
                    <a:pt x="169" y="115"/>
                    <a:pt x="171" y="113"/>
                  </a:cubicBezTo>
                  <a:cubicBezTo>
                    <a:pt x="173" y="113"/>
                    <a:pt x="174" y="114"/>
                    <a:pt x="175" y="114"/>
                  </a:cubicBezTo>
                  <a:cubicBezTo>
                    <a:pt x="178" y="113"/>
                    <a:pt x="180" y="113"/>
                    <a:pt x="183" y="113"/>
                  </a:cubicBezTo>
                  <a:cubicBezTo>
                    <a:pt x="184" y="113"/>
                    <a:pt x="183" y="113"/>
                    <a:pt x="184" y="114"/>
                  </a:cubicBezTo>
                  <a:cubicBezTo>
                    <a:pt x="184" y="114"/>
                    <a:pt x="185" y="114"/>
                    <a:pt x="186" y="113"/>
                  </a:cubicBezTo>
                  <a:cubicBezTo>
                    <a:pt x="188" y="113"/>
                    <a:pt x="190" y="113"/>
                    <a:pt x="192" y="113"/>
                  </a:cubicBezTo>
                  <a:cubicBezTo>
                    <a:pt x="194" y="113"/>
                    <a:pt x="194" y="115"/>
                    <a:pt x="196" y="116"/>
                  </a:cubicBezTo>
                  <a:cubicBezTo>
                    <a:pt x="198" y="118"/>
                    <a:pt x="200" y="116"/>
                    <a:pt x="202" y="115"/>
                  </a:cubicBezTo>
                  <a:cubicBezTo>
                    <a:pt x="203" y="115"/>
                    <a:pt x="209" y="121"/>
                    <a:pt x="209" y="122"/>
                  </a:cubicBezTo>
                  <a:cubicBezTo>
                    <a:pt x="210" y="123"/>
                    <a:pt x="208" y="125"/>
                    <a:pt x="209" y="126"/>
                  </a:cubicBezTo>
                  <a:cubicBezTo>
                    <a:pt x="210" y="128"/>
                    <a:pt x="209" y="128"/>
                    <a:pt x="210" y="130"/>
                  </a:cubicBezTo>
                  <a:cubicBezTo>
                    <a:pt x="210" y="131"/>
                    <a:pt x="211" y="132"/>
                    <a:pt x="211" y="132"/>
                  </a:cubicBezTo>
                  <a:cubicBezTo>
                    <a:pt x="212" y="132"/>
                    <a:pt x="212" y="133"/>
                    <a:pt x="213" y="133"/>
                  </a:cubicBezTo>
                  <a:cubicBezTo>
                    <a:pt x="214" y="134"/>
                    <a:pt x="213" y="136"/>
                    <a:pt x="214" y="137"/>
                  </a:cubicBezTo>
                  <a:cubicBezTo>
                    <a:pt x="215" y="138"/>
                    <a:pt x="216" y="138"/>
                    <a:pt x="217" y="140"/>
                  </a:cubicBezTo>
                  <a:cubicBezTo>
                    <a:pt x="219" y="143"/>
                    <a:pt x="218" y="140"/>
                    <a:pt x="220" y="141"/>
                  </a:cubicBezTo>
                  <a:cubicBezTo>
                    <a:pt x="220" y="141"/>
                    <a:pt x="220" y="143"/>
                    <a:pt x="220" y="143"/>
                  </a:cubicBezTo>
                  <a:cubicBezTo>
                    <a:pt x="221" y="143"/>
                    <a:pt x="222" y="136"/>
                    <a:pt x="222" y="135"/>
                  </a:cubicBezTo>
                  <a:cubicBezTo>
                    <a:pt x="222" y="132"/>
                    <a:pt x="221" y="130"/>
                    <a:pt x="220" y="126"/>
                  </a:cubicBezTo>
                  <a:cubicBezTo>
                    <a:pt x="218" y="123"/>
                    <a:pt x="218" y="120"/>
                    <a:pt x="217" y="117"/>
                  </a:cubicBezTo>
                  <a:cubicBezTo>
                    <a:pt x="215" y="115"/>
                    <a:pt x="214" y="111"/>
                    <a:pt x="215" y="108"/>
                  </a:cubicBezTo>
                  <a:cubicBezTo>
                    <a:pt x="216" y="105"/>
                    <a:pt x="218" y="103"/>
                    <a:pt x="221" y="101"/>
                  </a:cubicBezTo>
                  <a:cubicBezTo>
                    <a:pt x="222" y="100"/>
                    <a:pt x="223" y="100"/>
                    <a:pt x="224" y="99"/>
                  </a:cubicBezTo>
                  <a:cubicBezTo>
                    <a:pt x="225" y="98"/>
                    <a:pt x="226" y="96"/>
                    <a:pt x="227" y="96"/>
                  </a:cubicBezTo>
                  <a:cubicBezTo>
                    <a:pt x="229" y="94"/>
                    <a:pt x="232" y="94"/>
                    <a:pt x="234" y="92"/>
                  </a:cubicBezTo>
                  <a:cubicBezTo>
                    <a:pt x="235" y="91"/>
                    <a:pt x="236" y="89"/>
                    <a:pt x="238" y="89"/>
                  </a:cubicBezTo>
                  <a:cubicBezTo>
                    <a:pt x="238" y="89"/>
                    <a:pt x="242" y="89"/>
                    <a:pt x="241" y="87"/>
                  </a:cubicBezTo>
                  <a:cubicBezTo>
                    <a:pt x="241" y="87"/>
                    <a:pt x="238" y="88"/>
                    <a:pt x="238" y="88"/>
                  </a:cubicBezTo>
                  <a:cubicBezTo>
                    <a:pt x="238" y="87"/>
                    <a:pt x="240" y="88"/>
                    <a:pt x="239" y="86"/>
                  </a:cubicBezTo>
                  <a:cubicBezTo>
                    <a:pt x="239" y="86"/>
                    <a:pt x="238" y="85"/>
                    <a:pt x="239" y="85"/>
                  </a:cubicBezTo>
                  <a:cubicBezTo>
                    <a:pt x="239" y="84"/>
                    <a:pt x="239" y="85"/>
                    <a:pt x="240" y="84"/>
                  </a:cubicBezTo>
                  <a:cubicBezTo>
                    <a:pt x="239" y="85"/>
                    <a:pt x="241" y="86"/>
                    <a:pt x="241" y="85"/>
                  </a:cubicBezTo>
                  <a:cubicBezTo>
                    <a:pt x="242" y="85"/>
                    <a:pt x="245" y="83"/>
                    <a:pt x="244" y="82"/>
                  </a:cubicBezTo>
                  <a:cubicBezTo>
                    <a:pt x="244" y="83"/>
                    <a:pt x="238" y="82"/>
                    <a:pt x="239" y="81"/>
                  </a:cubicBezTo>
                  <a:cubicBezTo>
                    <a:pt x="239" y="80"/>
                    <a:pt x="240" y="82"/>
                    <a:pt x="241" y="81"/>
                  </a:cubicBezTo>
                  <a:cubicBezTo>
                    <a:pt x="241" y="81"/>
                    <a:pt x="243" y="80"/>
                    <a:pt x="243" y="80"/>
                  </a:cubicBezTo>
                  <a:cubicBezTo>
                    <a:pt x="243" y="80"/>
                    <a:pt x="242" y="79"/>
                    <a:pt x="242" y="78"/>
                  </a:cubicBezTo>
                  <a:cubicBezTo>
                    <a:pt x="243" y="77"/>
                    <a:pt x="243" y="76"/>
                    <a:pt x="241" y="76"/>
                  </a:cubicBezTo>
                  <a:cubicBezTo>
                    <a:pt x="241" y="76"/>
                    <a:pt x="237" y="74"/>
                    <a:pt x="237" y="74"/>
                  </a:cubicBezTo>
                  <a:cubicBezTo>
                    <a:pt x="238" y="73"/>
                    <a:pt x="239" y="74"/>
                    <a:pt x="240" y="74"/>
                  </a:cubicBezTo>
                  <a:cubicBezTo>
                    <a:pt x="241" y="73"/>
                    <a:pt x="239" y="71"/>
                    <a:pt x="238" y="71"/>
                  </a:cubicBezTo>
                  <a:cubicBezTo>
                    <a:pt x="237" y="70"/>
                    <a:pt x="236" y="69"/>
                    <a:pt x="236" y="68"/>
                  </a:cubicBezTo>
                  <a:cubicBezTo>
                    <a:pt x="235" y="67"/>
                    <a:pt x="238" y="65"/>
                    <a:pt x="237" y="64"/>
                  </a:cubicBezTo>
                  <a:cubicBezTo>
                    <a:pt x="238" y="65"/>
                    <a:pt x="237" y="66"/>
                    <a:pt x="237" y="67"/>
                  </a:cubicBezTo>
                  <a:cubicBezTo>
                    <a:pt x="237" y="67"/>
                    <a:pt x="239" y="69"/>
                    <a:pt x="239" y="69"/>
                  </a:cubicBezTo>
                  <a:cubicBezTo>
                    <a:pt x="241" y="67"/>
                    <a:pt x="239" y="62"/>
                    <a:pt x="242" y="61"/>
                  </a:cubicBezTo>
                  <a:cubicBezTo>
                    <a:pt x="241" y="61"/>
                    <a:pt x="241" y="66"/>
                    <a:pt x="242" y="67"/>
                  </a:cubicBezTo>
                  <a:cubicBezTo>
                    <a:pt x="242" y="69"/>
                    <a:pt x="244" y="69"/>
                    <a:pt x="244" y="71"/>
                  </a:cubicBezTo>
                  <a:cubicBezTo>
                    <a:pt x="244" y="72"/>
                    <a:pt x="241" y="74"/>
                    <a:pt x="242" y="75"/>
                  </a:cubicBezTo>
                  <a:cubicBezTo>
                    <a:pt x="242" y="75"/>
                    <a:pt x="248" y="69"/>
                    <a:pt x="247" y="67"/>
                  </a:cubicBezTo>
                  <a:cubicBezTo>
                    <a:pt x="247" y="65"/>
                    <a:pt x="245" y="64"/>
                    <a:pt x="245" y="62"/>
                  </a:cubicBezTo>
                  <a:cubicBezTo>
                    <a:pt x="244" y="61"/>
                    <a:pt x="245" y="58"/>
                    <a:pt x="247" y="59"/>
                  </a:cubicBezTo>
                  <a:cubicBezTo>
                    <a:pt x="246" y="58"/>
                    <a:pt x="245" y="61"/>
                    <a:pt x="246" y="62"/>
                  </a:cubicBezTo>
                  <a:cubicBezTo>
                    <a:pt x="248" y="64"/>
                    <a:pt x="248" y="65"/>
                    <a:pt x="250" y="62"/>
                  </a:cubicBezTo>
                  <a:cubicBezTo>
                    <a:pt x="251" y="61"/>
                    <a:pt x="253" y="58"/>
                    <a:pt x="252" y="56"/>
                  </a:cubicBezTo>
                  <a:cubicBezTo>
                    <a:pt x="252" y="56"/>
                    <a:pt x="251" y="55"/>
                    <a:pt x="252" y="54"/>
                  </a:cubicBezTo>
                  <a:cubicBezTo>
                    <a:pt x="252" y="54"/>
                    <a:pt x="253" y="52"/>
                    <a:pt x="253" y="52"/>
                  </a:cubicBezTo>
                  <a:cubicBezTo>
                    <a:pt x="253" y="52"/>
                    <a:pt x="253" y="54"/>
                    <a:pt x="253" y="54"/>
                  </a:cubicBezTo>
                  <a:cubicBezTo>
                    <a:pt x="253" y="54"/>
                    <a:pt x="258" y="51"/>
                    <a:pt x="260" y="51"/>
                  </a:cubicBezTo>
                  <a:cubicBezTo>
                    <a:pt x="261" y="50"/>
                    <a:pt x="263" y="51"/>
                    <a:pt x="264" y="51"/>
                  </a:cubicBezTo>
                  <a:cubicBezTo>
                    <a:pt x="266" y="50"/>
                    <a:pt x="265" y="49"/>
                    <a:pt x="265" y="48"/>
                  </a:cubicBezTo>
                  <a:cubicBezTo>
                    <a:pt x="266" y="48"/>
                    <a:pt x="266" y="50"/>
                    <a:pt x="267" y="50"/>
                  </a:cubicBezTo>
                  <a:cubicBezTo>
                    <a:pt x="267" y="50"/>
                    <a:pt x="269" y="49"/>
                    <a:pt x="269" y="49"/>
                  </a:cubicBezTo>
                  <a:cubicBezTo>
                    <a:pt x="271" y="51"/>
                    <a:pt x="275" y="46"/>
                    <a:pt x="272" y="46"/>
                  </a:cubicBezTo>
                  <a:cubicBezTo>
                    <a:pt x="272" y="46"/>
                    <a:pt x="272" y="48"/>
                    <a:pt x="271" y="48"/>
                  </a:cubicBezTo>
                  <a:cubicBezTo>
                    <a:pt x="270" y="48"/>
                    <a:pt x="268" y="44"/>
                    <a:pt x="268" y="44"/>
                  </a:cubicBezTo>
                  <a:cubicBezTo>
                    <a:pt x="269" y="43"/>
                    <a:pt x="268" y="42"/>
                    <a:pt x="269" y="41"/>
                  </a:cubicBezTo>
                  <a:cubicBezTo>
                    <a:pt x="270" y="39"/>
                    <a:pt x="271" y="37"/>
                    <a:pt x="272" y="36"/>
                  </a:cubicBezTo>
                  <a:cubicBezTo>
                    <a:pt x="273" y="36"/>
                    <a:pt x="274" y="35"/>
                    <a:pt x="274" y="35"/>
                  </a:cubicBezTo>
                  <a:cubicBezTo>
                    <a:pt x="276" y="36"/>
                    <a:pt x="277" y="33"/>
                    <a:pt x="278" y="32"/>
                  </a:cubicBezTo>
                  <a:cubicBezTo>
                    <a:pt x="278" y="32"/>
                    <a:pt x="280" y="33"/>
                    <a:pt x="281" y="32"/>
                  </a:cubicBezTo>
                  <a:cubicBezTo>
                    <a:pt x="283" y="31"/>
                    <a:pt x="285" y="31"/>
                    <a:pt x="286" y="30"/>
                  </a:cubicBezTo>
                  <a:cubicBezTo>
                    <a:pt x="287" y="30"/>
                    <a:pt x="289" y="29"/>
                    <a:pt x="288" y="28"/>
                  </a:cubicBezTo>
                  <a:cubicBezTo>
                    <a:pt x="286" y="26"/>
                    <a:pt x="286" y="25"/>
                    <a:pt x="285" y="24"/>
                  </a:cubicBezTo>
                  <a:cubicBezTo>
                    <a:pt x="281" y="23"/>
                    <a:pt x="287" y="14"/>
                    <a:pt x="281" y="14"/>
                  </a:cubicBezTo>
                  <a:cubicBezTo>
                    <a:pt x="280" y="13"/>
                    <a:pt x="279" y="15"/>
                    <a:pt x="278" y="14"/>
                  </a:cubicBezTo>
                  <a:cubicBezTo>
                    <a:pt x="277" y="13"/>
                    <a:pt x="277" y="12"/>
                    <a:pt x="276" y="13"/>
                  </a:cubicBezTo>
                  <a:cubicBezTo>
                    <a:pt x="275" y="14"/>
                    <a:pt x="274" y="16"/>
                    <a:pt x="273" y="17"/>
                  </a:cubicBezTo>
                  <a:cubicBezTo>
                    <a:pt x="272" y="18"/>
                    <a:pt x="272" y="20"/>
                    <a:pt x="271" y="21"/>
                  </a:cubicBezTo>
                  <a:cubicBezTo>
                    <a:pt x="271" y="23"/>
                    <a:pt x="270" y="26"/>
                    <a:pt x="268" y="26"/>
                  </a:cubicBezTo>
                  <a:cubicBezTo>
                    <a:pt x="266" y="26"/>
                    <a:pt x="266" y="28"/>
                    <a:pt x="264" y="28"/>
                  </a:cubicBezTo>
                  <a:cubicBezTo>
                    <a:pt x="259" y="28"/>
                    <a:pt x="254" y="28"/>
                    <a:pt x="249" y="28"/>
                  </a:cubicBezTo>
                  <a:cubicBezTo>
                    <a:pt x="247" y="28"/>
                    <a:pt x="247" y="28"/>
                    <a:pt x="246" y="29"/>
                  </a:cubicBezTo>
                  <a:cubicBezTo>
                    <a:pt x="245" y="31"/>
                    <a:pt x="241" y="33"/>
                    <a:pt x="241" y="34"/>
                  </a:cubicBezTo>
                  <a:cubicBezTo>
                    <a:pt x="242" y="37"/>
                    <a:pt x="239" y="39"/>
                    <a:pt x="237" y="39"/>
                  </a:cubicBezTo>
                  <a:cubicBezTo>
                    <a:pt x="235" y="39"/>
                    <a:pt x="234" y="38"/>
                    <a:pt x="232" y="38"/>
                  </a:cubicBezTo>
                  <a:cubicBezTo>
                    <a:pt x="230" y="38"/>
                    <a:pt x="228" y="39"/>
                    <a:pt x="227" y="39"/>
                  </a:cubicBezTo>
                  <a:cubicBezTo>
                    <a:pt x="227" y="39"/>
                    <a:pt x="227" y="42"/>
                    <a:pt x="228" y="42"/>
                  </a:cubicBezTo>
                  <a:cubicBezTo>
                    <a:pt x="227" y="43"/>
                    <a:pt x="226" y="44"/>
                    <a:pt x="224" y="45"/>
                  </a:cubicBezTo>
                  <a:cubicBezTo>
                    <a:pt x="222" y="46"/>
                    <a:pt x="219" y="48"/>
                    <a:pt x="216" y="49"/>
                  </a:cubicBezTo>
                  <a:cubicBezTo>
                    <a:pt x="213" y="50"/>
                    <a:pt x="210" y="50"/>
                    <a:pt x="207" y="49"/>
                  </a:cubicBezTo>
                  <a:cubicBezTo>
                    <a:pt x="206" y="48"/>
                    <a:pt x="205" y="47"/>
                    <a:pt x="206" y="46"/>
                  </a:cubicBezTo>
                  <a:cubicBezTo>
                    <a:pt x="206" y="46"/>
                    <a:pt x="207" y="44"/>
                    <a:pt x="208" y="44"/>
                  </a:cubicBezTo>
                  <a:cubicBezTo>
                    <a:pt x="208" y="44"/>
                    <a:pt x="208" y="45"/>
                    <a:pt x="208" y="46"/>
                  </a:cubicBezTo>
                  <a:cubicBezTo>
                    <a:pt x="210" y="42"/>
                    <a:pt x="211" y="39"/>
                    <a:pt x="209" y="35"/>
                  </a:cubicBezTo>
                  <a:cubicBezTo>
                    <a:pt x="208" y="34"/>
                    <a:pt x="206" y="36"/>
                    <a:pt x="205" y="36"/>
                  </a:cubicBezTo>
                  <a:cubicBezTo>
                    <a:pt x="204" y="37"/>
                    <a:pt x="204" y="36"/>
                    <a:pt x="203" y="36"/>
                  </a:cubicBezTo>
                  <a:cubicBezTo>
                    <a:pt x="202" y="35"/>
                    <a:pt x="204" y="34"/>
                    <a:pt x="204" y="34"/>
                  </a:cubicBezTo>
                  <a:cubicBezTo>
                    <a:pt x="208" y="30"/>
                    <a:pt x="205" y="26"/>
                    <a:pt x="201" y="25"/>
                  </a:cubicBezTo>
                  <a:cubicBezTo>
                    <a:pt x="198" y="24"/>
                    <a:pt x="198" y="25"/>
                    <a:pt x="196" y="26"/>
                  </a:cubicBezTo>
                  <a:cubicBezTo>
                    <a:pt x="196" y="27"/>
                    <a:pt x="196" y="27"/>
                    <a:pt x="196" y="28"/>
                  </a:cubicBezTo>
                  <a:cubicBezTo>
                    <a:pt x="196" y="29"/>
                    <a:pt x="194" y="28"/>
                    <a:pt x="193" y="28"/>
                  </a:cubicBezTo>
                  <a:cubicBezTo>
                    <a:pt x="192" y="28"/>
                    <a:pt x="190" y="36"/>
                    <a:pt x="190" y="37"/>
                  </a:cubicBezTo>
                  <a:cubicBezTo>
                    <a:pt x="191" y="42"/>
                    <a:pt x="192" y="45"/>
                    <a:pt x="188" y="47"/>
                  </a:cubicBezTo>
                  <a:cubicBezTo>
                    <a:pt x="188" y="48"/>
                    <a:pt x="185" y="49"/>
                    <a:pt x="185" y="48"/>
                  </a:cubicBezTo>
                  <a:cubicBezTo>
                    <a:pt x="185" y="46"/>
                    <a:pt x="184" y="44"/>
                    <a:pt x="184" y="42"/>
                  </a:cubicBezTo>
                  <a:cubicBezTo>
                    <a:pt x="184" y="41"/>
                    <a:pt x="186" y="30"/>
                    <a:pt x="186" y="30"/>
                  </a:cubicBezTo>
                  <a:cubicBezTo>
                    <a:pt x="185" y="30"/>
                    <a:pt x="183" y="32"/>
                    <a:pt x="183" y="31"/>
                  </a:cubicBezTo>
                  <a:cubicBezTo>
                    <a:pt x="183" y="30"/>
                    <a:pt x="186" y="26"/>
                    <a:pt x="187" y="25"/>
                  </a:cubicBezTo>
                  <a:cubicBezTo>
                    <a:pt x="188" y="23"/>
                    <a:pt x="191" y="23"/>
                    <a:pt x="193" y="22"/>
                  </a:cubicBezTo>
                  <a:cubicBezTo>
                    <a:pt x="196" y="22"/>
                    <a:pt x="199" y="23"/>
                    <a:pt x="202" y="23"/>
                  </a:cubicBezTo>
                  <a:cubicBezTo>
                    <a:pt x="205" y="23"/>
                    <a:pt x="201" y="20"/>
                    <a:pt x="199" y="20"/>
                  </a:cubicBezTo>
                  <a:cubicBezTo>
                    <a:pt x="197" y="20"/>
                    <a:pt x="199" y="17"/>
                    <a:pt x="196" y="17"/>
                  </a:cubicBezTo>
                  <a:cubicBezTo>
                    <a:pt x="194" y="18"/>
                    <a:pt x="192" y="19"/>
                    <a:pt x="189" y="19"/>
                  </a:cubicBezTo>
                  <a:cubicBezTo>
                    <a:pt x="187" y="19"/>
                    <a:pt x="185" y="17"/>
                    <a:pt x="183" y="16"/>
                  </a:cubicBezTo>
                  <a:cubicBezTo>
                    <a:pt x="183" y="16"/>
                    <a:pt x="180" y="16"/>
                    <a:pt x="181" y="15"/>
                  </a:cubicBezTo>
                  <a:cubicBezTo>
                    <a:pt x="182" y="15"/>
                    <a:pt x="184" y="14"/>
                    <a:pt x="184" y="13"/>
                  </a:cubicBezTo>
                  <a:cubicBezTo>
                    <a:pt x="184" y="13"/>
                    <a:pt x="176" y="16"/>
                    <a:pt x="175" y="16"/>
                  </a:cubicBezTo>
                  <a:cubicBezTo>
                    <a:pt x="174" y="17"/>
                    <a:pt x="173" y="18"/>
                    <a:pt x="172" y="18"/>
                  </a:cubicBezTo>
                  <a:cubicBezTo>
                    <a:pt x="170" y="18"/>
                    <a:pt x="170" y="16"/>
                    <a:pt x="168" y="16"/>
                  </a:cubicBezTo>
                  <a:cubicBezTo>
                    <a:pt x="167" y="16"/>
                    <a:pt x="162" y="18"/>
                    <a:pt x="165" y="15"/>
                  </a:cubicBezTo>
                  <a:cubicBezTo>
                    <a:pt x="168" y="13"/>
                    <a:pt x="171" y="11"/>
                    <a:pt x="174" y="9"/>
                  </a:cubicBezTo>
                  <a:cubicBezTo>
                    <a:pt x="172" y="9"/>
                    <a:pt x="170" y="7"/>
                    <a:pt x="168" y="9"/>
                  </a:cubicBezTo>
                  <a:cubicBezTo>
                    <a:pt x="165" y="10"/>
                    <a:pt x="164" y="8"/>
                    <a:pt x="161" y="7"/>
                  </a:cubicBezTo>
                  <a:cubicBezTo>
                    <a:pt x="160" y="7"/>
                    <a:pt x="159" y="6"/>
                    <a:pt x="158" y="5"/>
                  </a:cubicBezTo>
                  <a:cubicBezTo>
                    <a:pt x="156" y="5"/>
                    <a:pt x="155" y="6"/>
                    <a:pt x="153" y="6"/>
                  </a:cubicBezTo>
                  <a:cubicBezTo>
                    <a:pt x="152" y="5"/>
                    <a:pt x="150" y="5"/>
                    <a:pt x="150" y="3"/>
                  </a:cubicBezTo>
                  <a:cubicBezTo>
                    <a:pt x="150" y="3"/>
                    <a:pt x="148" y="0"/>
                    <a:pt x="148" y="1"/>
                  </a:cubicBezTo>
                  <a:cubicBezTo>
                    <a:pt x="147" y="1"/>
                    <a:pt x="148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2" y="4"/>
                    <a:pt x="139" y="4"/>
                    <a:pt x="136" y="4"/>
                  </a:cubicBezTo>
                  <a:cubicBezTo>
                    <a:pt x="125" y="4"/>
                    <a:pt x="115" y="4"/>
                    <a:pt x="105" y="4"/>
                  </a:cubicBezTo>
                  <a:cubicBezTo>
                    <a:pt x="80" y="4"/>
                    <a:pt x="55" y="4"/>
                    <a:pt x="30" y="4"/>
                  </a:cubicBezTo>
                  <a:cubicBezTo>
                    <a:pt x="24" y="4"/>
                    <a:pt x="17" y="4"/>
                    <a:pt x="11" y="4"/>
                  </a:cubicBezTo>
                  <a:cubicBezTo>
                    <a:pt x="12" y="5"/>
                    <a:pt x="14" y="13"/>
                    <a:pt x="11" y="14"/>
                  </a:cubicBezTo>
                  <a:cubicBezTo>
                    <a:pt x="9" y="14"/>
                    <a:pt x="8" y="14"/>
                    <a:pt x="10" y="12"/>
                  </a:cubicBezTo>
                  <a:cubicBezTo>
                    <a:pt x="12" y="9"/>
                    <a:pt x="9" y="9"/>
                    <a:pt x="7" y="9"/>
                  </a:cubicBezTo>
                  <a:cubicBezTo>
                    <a:pt x="5" y="9"/>
                    <a:pt x="2" y="7"/>
                    <a:pt x="1" y="7"/>
                  </a:cubicBezTo>
                  <a:cubicBezTo>
                    <a:pt x="0" y="8"/>
                    <a:pt x="2" y="12"/>
                    <a:pt x="2" y="12"/>
                  </a:cubicBezTo>
                  <a:cubicBezTo>
                    <a:pt x="3" y="15"/>
                    <a:pt x="4" y="16"/>
                    <a:pt x="4" y="18"/>
                  </a:cubicBezTo>
                  <a:cubicBezTo>
                    <a:pt x="4" y="19"/>
                    <a:pt x="7" y="21"/>
                    <a:pt x="8" y="21"/>
                  </a:cubicBezTo>
                  <a:cubicBezTo>
                    <a:pt x="7" y="21"/>
                    <a:pt x="6" y="21"/>
                    <a:pt x="5" y="22"/>
                  </a:cubicBezTo>
                  <a:cubicBezTo>
                    <a:pt x="4" y="23"/>
                    <a:pt x="5" y="24"/>
                    <a:pt x="5" y="25"/>
                  </a:cubicBezTo>
                  <a:cubicBezTo>
                    <a:pt x="5" y="28"/>
                    <a:pt x="5" y="30"/>
                    <a:pt x="4" y="32"/>
                  </a:cubicBezTo>
                  <a:cubicBezTo>
                    <a:pt x="4" y="35"/>
                    <a:pt x="3" y="37"/>
                    <a:pt x="2" y="40"/>
                  </a:cubicBezTo>
                  <a:cubicBezTo>
                    <a:pt x="1" y="43"/>
                    <a:pt x="3" y="46"/>
                    <a:pt x="4" y="49"/>
                  </a:cubicBezTo>
                  <a:cubicBezTo>
                    <a:pt x="4" y="52"/>
                    <a:pt x="3" y="54"/>
                    <a:pt x="3" y="56"/>
                  </a:cubicBezTo>
                  <a:cubicBezTo>
                    <a:pt x="3" y="57"/>
                    <a:pt x="4" y="58"/>
                    <a:pt x="4" y="59"/>
                  </a:cubicBezTo>
                  <a:cubicBezTo>
                    <a:pt x="5" y="60"/>
                    <a:pt x="5" y="62"/>
                    <a:pt x="5" y="63"/>
                  </a:cubicBezTo>
                  <a:cubicBezTo>
                    <a:pt x="6" y="66"/>
                    <a:pt x="9" y="67"/>
                    <a:pt x="10" y="70"/>
                  </a:cubicBezTo>
                  <a:cubicBezTo>
                    <a:pt x="11" y="72"/>
                    <a:pt x="11" y="71"/>
                    <a:pt x="12" y="70"/>
                  </a:cubicBezTo>
                  <a:cubicBezTo>
                    <a:pt x="12" y="70"/>
                    <a:pt x="13" y="73"/>
                    <a:pt x="13" y="73"/>
                  </a:cubicBezTo>
                  <a:cubicBezTo>
                    <a:pt x="13" y="73"/>
                    <a:pt x="12" y="72"/>
                    <a:pt x="12" y="73"/>
                  </a:cubicBezTo>
                  <a:cubicBezTo>
                    <a:pt x="12" y="74"/>
                    <a:pt x="12" y="75"/>
                    <a:pt x="13" y="76"/>
                  </a:cubicBezTo>
                  <a:cubicBezTo>
                    <a:pt x="14" y="76"/>
                    <a:pt x="14" y="76"/>
                    <a:pt x="15" y="77"/>
                  </a:cubicBezTo>
                  <a:cubicBezTo>
                    <a:pt x="16" y="78"/>
                    <a:pt x="14" y="79"/>
                    <a:pt x="15" y="80"/>
                  </a:cubicBezTo>
                  <a:cubicBezTo>
                    <a:pt x="17" y="83"/>
                    <a:pt x="21" y="85"/>
                    <a:pt x="21" y="88"/>
                  </a:cubicBezTo>
                  <a:cubicBezTo>
                    <a:pt x="22" y="90"/>
                    <a:pt x="23" y="90"/>
                    <a:pt x="25" y="91"/>
                  </a:cubicBezTo>
                  <a:cubicBezTo>
                    <a:pt x="27" y="92"/>
                    <a:pt x="29" y="93"/>
                    <a:pt x="31" y="93"/>
                  </a:cubicBezTo>
                  <a:cubicBezTo>
                    <a:pt x="33" y="93"/>
                    <a:pt x="35" y="95"/>
                    <a:pt x="36" y="96"/>
                  </a:cubicBezTo>
                  <a:cubicBezTo>
                    <a:pt x="36" y="97"/>
                    <a:pt x="40" y="101"/>
                    <a:pt x="39" y="102"/>
                  </a:cubicBezTo>
                  <a:cubicBezTo>
                    <a:pt x="43" y="101"/>
                    <a:pt x="48" y="100"/>
                    <a:pt x="52" y="101"/>
                  </a:cubicBezTo>
                  <a:cubicBezTo>
                    <a:pt x="58" y="103"/>
                    <a:pt x="63" y="106"/>
                    <a:pt x="68" y="10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5" name="Freeform 642">
              <a:extLst>
                <a:ext uri="{FF2B5EF4-FFF2-40B4-BE49-F238E27FC236}">
                  <a16:creationId xmlns:a16="http://schemas.microsoft.com/office/drawing/2014/main" id="{8BA9CF79-B7FA-2549-8717-A5102B0D6F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3309" y="4907791"/>
              <a:ext cx="3984080" cy="2048308"/>
            </a:xfrm>
            <a:custGeom>
              <a:avLst/>
              <a:gdLst>
                <a:gd name="T0" fmla="*/ 255 w 427"/>
                <a:gd name="T1" fmla="*/ 181 h 219"/>
                <a:gd name="T2" fmla="*/ 299 w 427"/>
                <a:gd name="T3" fmla="*/ 195 h 219"/>
                <a:gd name="T4" fmla="*/ 296 w 427"/>
                <a:gd name="T5" fmla="*/ 215 h 219"/>
                <a:gd name="T6" fmla="*/ 332 w 427"/>
                <a:gd name="T7" fmla="*/ 200 h 219"/>
                <a:gd name="T8" fmla="*/ 366 w 427"/>
                <a:gd name="T9" fmla="*/ 196 h 219"/>
                <a:gd name="T10" fmla="*/ 383 w 427"/>
                <a:gd name="T11" fmla="*/ 200 h 219"/>
                <a:gd name="T12" fmla="*/ 391 w 427"/>
                <a:gd name="T13" fmla="*/ 201 h 219"/>
                <a:gd name="T14" fmla="*/ 380 w 427"/>
                <a:gd name="T15" fmla="*/ 188 h 219"/>
                <a:gd name="T16" fmla="*/ 382 w 427"/>
                <a:gd name="T17" fmla="*/ 176 h 219"/>
                <a:gd name="T18" fmla="*/ 354 w 427"/>
                <a:gd name="T19" fmla="*/ 180 h 219"/>
                <a:gd name="T20" fmla="*/ 414 w 427"/>
                <a:gd name="T21" fmla="*/ 160 h 219"/>
                <a:gd name="T22" fmla="*/ 417 w 427"/>
                <a:gd name="T23" fmla="*/ 144 h 219"/>
                <a:gd name="T24" fmla="*/ 415 w 427"/>
                <a:gd name="T25" fmla="*/ 139 h 219"/>
                <a:gd name="T26" fmla="*/ 394 w 427"/>
                <a:gd name="T27" fmla="*/ 126 h 219"/>
                <a:gd name="T28" fmla="*/ 390 w 427"/>
                <a:gd name="T29" fmla="*/ 110 h 219"/>
                <a:gd name="T30" fmla="*/ 378 w 427"/>
                <a:gd name="T31" fmla="*/ 104 h 219"/>
                <a:gd name="T32" fmla="*/ 364 w 427"/>
                <a:gd name="T33" fmla="*/ 112 h 219"/>
                <a:gd name="T34" fmla="*/ 356 w 427"/>
                <a:gd name="T35" fmla="*/ 107 h 219"/>
                <a:gd name="T36" fmla="*/ 342 w 427"/>
                <a:gd name="T37" fmla="*/ 85 h 219"/>
                <a:gd name="T38" fmla="*/ 314 w 427"/>
                <a:gd name="T39" fmla="*/ 91 h 219"/>
                <a:gd name="T40" fmla="*/ 320 w 427"/>
                <a:gd name="T41" fmla="*/ 116 h 219"/>
                <a:gd name="T42" fmla="*/ 306 w 427"/>
                <a:gd name="T43" fmla="*/ 159 h 219"/>
                <a:gd name="T44" fmla="*/ 292 w 427"/>
                <a:gd name="T45" fmla="*/ 135 h 219"/>
                <a:gd name="T46" fmla="*/ 250 w 427"/>
                <a:gd name="T47" fmla="*/ 119 h 219"/>
                <a:gd name="T48" fmla="*/ 237 w 427"/>
                <a:gd name="T49" fmla="*/ 86 h 219"/>
                <a:gd name="T50" fmla="*/ 246 w 427"/>
                <a:gd name="T51" fmla="*/ 77 h 219"/>
                <a:gd name="T52" fmla="*/ 246 w 427"/>
                <a:gd name="T53" fmla="*/ 70 h 219"/>
                <a:gd name="T54" fmla="*/ 263 w 427"/>
                <a:gd name="T55" fmla="*/ 58 h 219"/>
                <a:gd name="T56" fmla="*/ 276 w 427"/>
                <a:gd name="T57" fmla="*/ 48 h 219"/>
                <a:gd name="T58" fmla="*/ 293 w 427"/>
                <a:gd name="T59" fmla="*/ 36 h 219"/>
                <a:gd name="T60" fmla="*/ 276 w 427"/>
                <a:gd name="T61" fmla="*/ 23 h 219"/>
                <a:gd name="T62" fmla="*/ 262 w 427"/>
                <a:gd name="T63" fmla="*/ 35 h 219"/>
                <a:gd name="T64" fmla="*/ 252 w 427"/>
                <a:gd name="T65" fmla="*/ 23 h 219"/>
                <a:gd name="T66" fmla="*/ 241 w 427"/>
                <a:gd name="T67" fmla="*/ 10 h 219"/>
                <a:gd name="T68" fmla="*/ 223 w 427"/>
                <a:gd name="T69" fmla="*/ 6 h 219"/>
                <a:gd name="T70" fmla="*/ 232 w 427"/>
                <a:gd name="T71" fmla="*/ 27 h 219"/>
                <a:gd name="T72" fmla="*/ 226 w 427"/>
                <a:gd name="T73" fmla="*/ 40 h 219"/>
                <a:gd name="T74" fmla="*/ 218 w 427"/>
                <a:gd name="T75" fmla="*/ 37 h 219"/>
                <a:gd name="T76" fmla="*/ 164 w 427"/>
                <a:gd name="T77" fmla="*/ 29 h 219"/>
                <a:gd name="T78" fmla="*/ 166 w 427"/>
                <a:gd name="T79" fmla="*/ 41 h 219"/>
                <a:gd name="T80" fmla="*/ 160 w 427"/>
                <a:gd name="T81" fmla="*/ 40 h 219"/>
                <a:gd name="T82" fmla="*/ 133 w 427"/>
                <a:gd name="T83" fmla="*/ 30 h 219"/>
                <a:gd name="T84" fmla="*/ 83 w 427"/>
                <a:gd name="T85" fmla="*/ 23 h 219"/>
                <a:gd name="T86" fmla="*/ 71 w 427"/>
                <a:gd name="T87" fmla="*/ 18 h 219"/>
                <a:gd name="T88" fmla="*/ 50 w 427"/>
                <a:gd name="T89" fmla="*/ 24 h 219"/>
                <a:gd name="T90" fmla="*/ 49 w 427"/>
                <a:gd name="T91" fmla="*/ 22 h 219"/>
                <a:gd name="T92" fmla="*/ 29 w 427"/>
                <a:gd name="T93" fmla="*/ 23 h 219"/>
                <a:gd name="T94" fmla="*/ 21 w 427"/>
                <a:gd name="T95" fmla="*/ 28 h 219"/>
                <a:gd name="T96" fmla="*/ 3 w 427"/>
                <a:gd name="T97" fmla="*/ 97 h 219"/>
                <a:gd name="T98" fmla="*/ 40 w 427"/>
                <a:gd name="T99" fmla="*/ 116 h 219"/>
                <a:gd name="T100" fmla="*/ 53 w 427"/>
                <a:gd name="T101" fmla="*/ 141 h 219"/>
                <a:gd name="T102" fmla="*/ 62 w 427"/>
                <a:gd name="T103" fmla="*/ 150 h 219"/>
                <a:gd name="T104" fmla="*/ 67 w 427"/>
                <a:gd name="T105" fmla="*/ 160 h 219"/>
                <a:gd name="T106" fmla="*/ 80 w 427"/>
                <a:gd name="T107" fmla="*/ 166 h 219"/>
                <a:gd name="T108" fmla="*/ 133 w 427"/>
                <a:gd name="T109" fmla="*/ 176 h 219"/>
                <a:gd name="T110" fmla="*/ 97 w 427"/>
                <a:gd name="T111" fmla="*/ 57 h 219"/>
                <a:gd name="T112" fmla="*/ 87 w 427"/>
                <a:gd name="T113" fmla="*/ 51 h 219"/>
                <a:gd name="T114" fmla="*/ 113 w 427"/>
                <a:gd name="T115" fmla="*/ 49 h 219"/>
                <a:gd name="T116" fmla="*/ 142 w 427"/>
                <a:gd name="T117" fmla="*/ 85 h 219"/>
                <a:gd name="T118" fmla="*/ 131 w 427"/>
                <a:gd name="T119" fmla="*/ 85 h 219"/>
                <a:gd name="T120" fmla="*/ 160 w 427"/>
                <a:gd name="T121" fmla="*/ 78 h 219"/>
                <a:gd name="T122" fmla="*/ 210 w 427"/>
                <a:gd name="T123" fmla="*/ 150 h 219"/>
                <a:gd name="T124" fmla="*/ 222 w 427"/>
                <a:gd name="T125" fmla="*/ 16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" h="219">
                  <a:moveTo>
                    <a:pt x="229" y="174"/>
                  </a:moveTo>
                  <a:cubicBezTo>
                    <a:pt x="229" y="174"/>
                    <a:pt x="229" y="173"/>
                    <a:pt x="229" y="173"/>
                  </a:cubicBezTo>
                  <a:cubicBezTo>
                    <a:pt x="229" y="173"/>
                    <a:pt x="232" y="177"/>
                    <a:pt x="232" y="177"/>
                  </a:cubicBezTo>
                  <a:cubicBezTo>
                    <a:pt x="234" y="177"/>
                    <a:pt x="235" y="178"/>
                    <a:pt x="236" y="178"/>
                  </a:cubicBezTo>
                  <a:cubicBezTo>
                    <a:pt x="238" y="178"/>
                    <a:pt x="238" y="177"/>
                    <a:pt x="239" y="178"/>
                  </a:cubicBezTo>
                  <a:cubicBezTo>
                    <a:pt x="242" y="179"/>
                    <a:pt x="244" y="180"/>
                    <a:pt x="246" y="181"/>
                  </a:cubicBezTo>
                  <a:cubicBezTo>
                    <a:pt x="247" y="182"/>
                    <a:pt x="248" y="181"/>
                    <a:pt x="249" y="181"/>
                  </a:cubicBezTo>
                  <a:cubicBezTo>
                    <a:pt x="250" y="180"/>
                    <a:pt x="251" y="180"/>
                    <a:pt x="252" y="180"/>
                  </a:cubicBezTo>
                  <a:cubicBezTo>
                    <a:pt x="253" y="180"/>
                    <a:pt x="254" y="181"/>
                    <a:pt x="255" y="181"/>
                  </a:cubicBezTo>
                  <a:cubicBezTo>
                    <a:pt x="257" y="181"/>
                    <a:pt x="258" y="180"/>
                    <a:pt x="259" y="179"/>
                  </a:cubicBezTo>
                  <a:cubicBezTo>
                    <a:pt x="260" y="178"/>
                    <a:pt x="263" y="175"/>
                    <a:pt x="264" y="175"/>
                  </a:cubicBezTo>
                  <a:cubicBezTo>
                    <a:pt x="264" y="175"/>
                    <a:pt x="265" y="176"/>
                    <a:pt x="265" y="176"/>
                  </a:cubicBezTo>
                  <a:cubicBezTo>
                    <a:pt x="267" y="176"/>
                    <a:pt x="268" y="176"/>
                    <a:pt x="269" y="176"/>
                  </a:cubicBezTo>
                  <a:cubicBezTo>
                    <a:pt x="273" y="176"/>
                    <a:pt x="272" y="179"/>
                    <a:pt x="274" y="181"/>
                  </a:cubicBezTo>
                  <a:cubicBezTo>
                    <a:pt x="275" y="182"/>
                    <a:pt x="279" y="181"/>
                    <a:pt x="279" y="183"/>
                  </a:cubicBezTo>
                  <a:cubicBezTo>
                    <a:pt x="279" y="185"/>
                    <a:pt x="280" y="187"/>
                    <a:pt x="281" y="189"/>
                  </a:cubicBezTo>
                  <a:cubicBezTo>
                    <a:pt x="281" y="194"/>
                    <a:pt x="290" y="193"/>
                    <a:pt x="293" y="194"/>
                  </a:cubicBezTo>
                  <a:cubicBezTo>
                    <a:pt x="295" y="194"/>
                    <a:pt x="298" y="194"/>
                    <a:pt x="299" y="195"/>
                  </a:cubicBezTo>
                  <a:cubicBezTo>
                    <a:pt x="300" y="196"/>
                    <a:pt x="305" y="201"/>
                    <a:pt x="304" y="201"/>
                  </a:cubicBezTo>
                  <a:cubicBezTo>
                    <a:pt x="302" y="203"/>
                    <a:pt x="302" y="203"/>
                    <a:pt x="300" y="202"/>
                  </a:cubicBezTo>
                  <a:cubicBezTo>
                    <a:pt x="299" y="201"/>
                    <a:pt x="295" y="199"/>
                    <a:pt x="295" y="199"/>
                  </a:cubicBezTo>
                  <a:cubicBezTo>
                    <a:pt x="295" y="200"/>
                    <a:pt x="298" y="201"/>
                    <a:pt x="297" y="203"/>
                  </a:cubicBezTo>
                  <a:cubicBezTo>
                    <a:pt x="296" y="204"/>
                    <a:pt x="295" y="206"/>
                    <a:pt x="295" y="207"/>
                  </a:cubicBezTo>
                  <a:cubicBezTo>
                    <a:pt x="295" y="209"/>
                    <a:pt x="295" y="210"/>
                    <a:pt x="294" y="211"/>
                  </a:cubicBezTo>
                  <a:cubicBezTo>
                    <a:pt x="294" y="212"/>
                    <a:pt x="291" y="213"/>
                    <a:pt x="291" y="213"/>
                  </a:cubicBezTo>
                  <a:cubicBezTo>
                    <a:pt x="290" y="214"/>
                    <a:pt x="287" y="219"/>
                    <a:pt x="291" y="219"/>
                  </a:cubicBezTo>
                  <a:cubicBezTo>
                    <a:pt x="292" y="219"/>
                    <a:pt x="294" y="217"/>
                    <a:pt x="296" y="215"/>
                  </a:cubicBezTo>
                  <a:cubicBezTo>
                    <a:pt x="298" y="214"/>
                    <a:pt x="299" y="216"/>
                    <a:pt x="301" y="215"/>
                  </a:cubicBezTo>
                  <a:cubicBezTo>
                    <a:pt x="304" y="215"/>
                    <a:pt x="305" y="213"/>
                    <a:pt x="308" y="213"/>
                  </a:cubicBezTo>
                  <a:cubicBezTo>
                    <a:pt x="308" y="211"/>
                    <a:pt x="308" y="212"/>
                    <a:pt x="306" y="211"/>
                  </a:cubicBezTo>
                  <a:cubicBezTo>
                    <a:pt x="305" y="211"/>
                    <a:pt x="305" y="210"/>
                    <a:pt x="306" y="210"/>
                  </a:cubicBezTo>
                  <a:cubicBezTo>
                    <a:pt x="307" y="208"/>
                    <a:pt x="308" y="207"/>
                    <a:pt x="311" y="207"/>
                  </a:cubicBezTo>
                  <a:cubicBezTo>
                    <a:pt x="312" y="207"/>
                    <a:pt x="315" y="205"/>
                    <a:pt x="317" y="206"/>
                  </a:cubicBezTo>
                  <a:cubicBezTo>
                    <a:pt x="319" y="207"/>
                    <a:pt x="320" y="203"/>
                    <a:pt x="322" y="206"/>
                  </a:cubicBezTo>
                  <a:cubicBezTo>
                    <a:pt x="324" y="204"/>
                    <a:pt x="325" y="203"/>
                    <a:pt x="327" y="201"/>
                  </a:cubicBezTo>
                  <a:cubicBezTo>
                    <a:pt x="329" y="200"/>
                    <a:pt x="330" y="200"/>
                    <a:pt x="332" y="200"/>
                  </a:cubicBezTo>
                  <a:cubicBezTo>
                    <a:pt x="335" y="200"/>
                    <a:pt x="339" y="200"/>
                    <a:pt x="342" y="200"/>
                  </a:cubicBezTo>
                  <a:cubicBezTo>
                    <a:pt x="345" y="200"/>
                    <a:pt x="346" y="201"/>
                    <a:pt x="347" y="199"/>
                  </a:cubicBezTo>
                  <a:cubicBezTo>
                    <a:pt x="348" y="198"/>
                    <a:pt x="349" y="199"/>
                    <a:pt x="350" y="198"/>
                  </a:cubicBezTo>
                  <a:cubicBezTo>
                    <a:pt x="351" y="196"/>
                    <a:pt x="352" y="195"/>
                    <a:pt x="352" y="193"/>
                  </a:cubicBezTo>
                  <a:cubicBezTo>
                    <a:pt x="353" y="191"/>
                    <a:pt x="353" y="190"/>
                    <a:pt x="354" y="188"/>
                  </a:cubicBezTo>
                  <a:cubicBezTo>
                    <a:pt x="355" y="187"/>
                    <a:pt x="356" y="186"/>
                    <a:pt x="357" y="185"/>
                  </a:cubicBezTo>
                  <a:cubicBezTo>
                    <a:pt x="358" y="184"/>
                    <a:pt x="359" y="187"/>
                    <a:pt x="361" y="186"/>
                  </a:cubicBezTo>
                  <a:cubicBezTo>
                    <a:pt x="363" y="184"/>
                    <a:pt x="365" y="187"/>
                    <a:pt x="365" y="189"/>
                  </a:cubicBezTo>
                  <a:cubicBezTo>
                    <a:pt x="365" y="190"/>
                    <a:pt x="364" y="196"/>
                    <a:pt x="366" y="196"/>
                  </a:cubicBezTo>
                  <a:cubicBezTo>
                    <a:pt x="367" y="197"/>
                    <a:pt x="368" y="199"/>
                    <a:pt x="369" y="201"/>
                  </a:cubicBezTo>
                  <a:cubicBezTo>
                    <a:pt x="370" y="199"/>
                    <a:pt x="381" y="196"/>
                    <a:pt x="381" y="196"/>
                  </a:cubicBezTo>
                  <a:cubicBezTo>
                    <a:pt x="381" y="195"/>
                    <a:pt x="380" y="195"/>
                    <a:pt x="380" y="194"/>
                  </a:cubicBezTo>
                  <a:cubicBezTo>
                    <a:pt x="380" y="194"/>
                    <a:pt x="382" y="196"/>
                    <a:pt x="382" y="196"/>
                  </a:cubicBezTo>
                  <a:cubicBezTo>
                    <a:pt x="382" y="197"/>
                    <a:pt x="380" y="197"/>
                    <a:pt x="380" y="197"/>
                  </a:cubicBezTo>
                  <a:cubicBezTo>
                    <a:pt x="380" y="197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9"/>
                    <a:pt x="386" y="199"/>
                  </a:cubicBezTo>
                  <a:cubicBezTo>
                    <a:pt x="385" y="199"/>
                    <a:pt x="384" y="199"/>
                    <a:pt x="383" y="200"/>
                  </a:cubicBezTo>
                  <a:cubicBezTo>
                    <a:pt x="383" y="201"/>
                    <a:pt x="382" y="198"/>
                    <a:pt x="382" y="198"/>
                  </a:cubicBezTo>
                  <a:cubicBezTo>
                    <a:pt x="381" y="198"/>
                    <a:pt x="381" y="199"/>
                    <a:pt x="381" y="199"/>
                  </a:cubicBezTo>
                  <a:cubicBezTo>
                    <a:pt x="381" y="199"/>
                    <a:pt x="381" y="198"/>
                    <a:pt x="380" y="199"/>
                  </a:cubicBezTo>
                  <a:cubicBezTo>
                    <a:pt x="379" y="200"/>
                    <a:pt x="378" y="200"/>
                    <a:pt x="377" y="201"/>
                  </a:cubicBezTo>
                  <a:cubicBezTo>
                    <a:pt x="375" y="202"/>
                    <a:pt x="371" y="205"/>
                    <a:pt x="373" y="208"/>
                  </a:cubicBezTo>
                  <a:cubicBezTo>
                    <a:pt x="376" y="210"/>
                    <a:pt x="378" y="208"/>
                    <a:pt x="379" y="207"/>
                  </a:cubicBezTo>
                  <a:cubicBezTo>
                    <a:pt x="380" y="206"/>
                    <a:pt x="384" y="203"/>
                    <a:pt x="384" y="202"/>
                  </a:cubicBezTo>
                  <a:cubicBezTo>
                    <a:pt x="384" y="203"/>
                    <a:pt x="386" y="204"/>
                    <a:pt x="387" y="203"/>
                  </a:cubicBezTo>
                  <a:cubicBezTo>
                    <a:pt x="387" y="202"/>
                    <a:pt x="390" y="201"/>
                    <a:pt x="391" y="201"/>
                  </a:cubicBezTo>
                  <a:cubicBezTo>
                    <a:pt x="393" y="200"/>
                    <a:pt x="395" y="199"/>
                    <a:pt x="397" y="199"/>
                  </a:cubicBezTo>
                  <a:cubicBezTo>
                    <a:pt x="398" y="199"/>
                    <a:pt x="398" y="199"/>
                    <a:pt x="398" y="198"/>
                  </a:cubicBezTo>
                  <a:cubicBezTo>
                    <a:pt x="397" y="197"/>
                    <a:pt x="398" y="197"/>
                    <a:pt x="398" y="197"/>
                  </a:cubicBezTo>
                  <a:cubicBezTo>
                    <a:pt x="398" y="196"/>
                    <a:pt x="396" y="197"/>
                    <a:pt x="395" y="196"/>
                  </a:cubicBezTo>
                  <a:cubicBezTo>
                    <a:pt x="394" y="196"/>
                    <a:pt x="395" y="194"/>
                    <a:pt x="393" y="196"/>
                  </a:cubicBezTo>
                  <a:cubicBezTo>
                    <a:pt x="391" y="197"/>
                    <a:pt x="387" y="196"/>
                    <a:pt x="385" y="195"/>
                  </a:cubicBezTo>
                  <a:cubicBezTo>
                    <a:pt x="384" y="195"/>
                    <a:pt x="385" y="193"/>
                    <a:pt x="384" y="193"/>
                  </a:cubicBezTo>
                  <a:cubicBezTo>
                    <a:pt x="384" y="193"/>
                    <a:pt x="382" y="193"/>
                    <a:pt x="381" y="192"/>
                  </a:cubicBezTo>
                  <a:cubicBezTo>
                    <a:pt x="380" y="192"/>
                    <a:pt x="380" y="189"/>
                    <a:pt x="380" y="188"/>
                  </a:cubicBezTo>
                  <a:cubicBezTo>
                    <a:pt x="380" y="187"/>
                    <a:pt x="378" y="188"/>
                    <a:pt x="377" y="187"/>
                  </a:cubicBezTo>
                  <a:cubicBezTo>
                    <a:pt x="377" y="187"/>
                    <a:pt x="379" y="185"/>
                    <a:pt x="379" y="185"/>
                  </a:cubicBezTo>
                  <a:cubicBezTo>
                    <a:pt x="380" y="184"/>
                    <a:pt x="380" y="181"/>
                    <a:pt x="378" y="181"/>
                  </a:cubicBezTo>
                  <a:cubicBezTo>
                    <a:pt x="378" y="181"/>
                    <a:pt x="376" y="185"/>
                    <a:pt x="375" y="183"/>
                  </a:cubicBezTo>
                  <a:cubicBezTo>
                    <a:pt x="375" y="181"/>
                    <a:pt x="374" y="182"/>
                    <a:pt x="373" y="181"/>
                  </a:cubicBezTo>
                  <a:cubicBezTo>
                    <a:pt x="373" y="180"/>
                    <a:pt x="376" y="181"/>
                    <a:pt x="376" y="181"/>
                  </a:cubicBezTo>
                  <a:cubicBezTo>
                    <a:pt x="378" y="181"/>
                    <a:pt x="379" y="180"/>
                    <a:pt x="380" y="180"/>
                  </a:cubicBezTo>
                  <a:cubicBezTo>
                    <a:pt x="381" y="179"/>
                    <a:pt x="382" y="179"/>
                    <a:pt x="383" y="179"/>
                  </a:cubicBezTo>
                  <a:cubicBezTo>
                    <a:pt x="384" y="178"/>
                    <a:pt x="382" y="176"/>
                    <a:pt x="382" y="176"/>
                  </a:cubicBezTo>
                  <a:cubicBezTo>
                    <a:pt x="382" y="176"/>
                    <a:pt x="383" y="176"/>
                    <a:pt x="383" y="176"/>
                  </a:cubicBezTo>
                  <a:cubicBezTo>
                    <a:pt x="383" y="176"/>
                    <a:pt x="379" y="174"/>
                    <a:pt x="379" y="174"/>
                  </a:cubicBezTo>
                  <a:cubicBezTo>
                    <a:pt x="377" y="173"/>
                    <a:pt x="375" y="173"/>
                    <a:pt x="373" y="174"/>
                  </a:cubicBezTo>
                  <a:cubicBezTo>
                    <a:pt x="369" y="175"/>
                    <a:pt x="366" y="176"/>
                    <a:pt x="363" y="178"/>
                  </a:cubicBezTo>
                  <a:cubicBezTo>
                    <a:pt x="360" y="179"/>
                    <a:pt x="358" y="181"/>
                    <a:pt x="355" y="183"/>
                  </a:cubicBezTo>
                  <a:cubicBezTo>
                    <a:pt x="354" y="184"/>
                    <a:pt x="353" y="185"/>
                    <a:pt x="352" y="187"/>
                  </a:cubicBezTo>
                  <a:cubicBezTo>
                    <a:pt x="352" y="187"/>
                    <a:pt x="348" y="189"/>
                    <a:pt x="348" y="189"/>
                  </a:cubicBezTo>
                  <a:cubicBezTo>
                    <a:pt x="348" y="188"/>
                    <a:pt x="353" y="184"/>
                    <a:pt x="354" y="183"/>
                  </a:cubicBezTo>
                  <a:cubicBezTo>
                    <a:pt x="354" y="182"/>
                    <a:pt x="355" y="181"/>
                    <a:pt x="354" y="180"/>
                  </a:cubicBezTo>
                  <a:cubicBezTo>
                    <a:pt x="353" y="180"/>
                    <a:pt x="351" y="179"/>
                    <a:pt x="350" y="179"/>
                  </a:cubicBezTo>
                  <a:cubicBezTo>
                    <a:pt x="351" y="179"/>
                    <a:pt x="353" y="180"/>
                    <a:pt x="354" y="180"/>
                  </a:cubicBezTo>
                  <a:cubicBezTo>
                    <a:pt x="356" y="181"/>
                    <a:pt x="358" y="178"/>
                    <a:pt x="359" y="177"/>
                  </a:cubicBezTo>
                  <a:cubicBezTo>
                    <a:pt x="360" y="176"/>
                    <a:pt x="361" y="174"/>
                    <a:pt x="363" y="173"/>
                  </a:cubicBezTo>
                  <a:cubicBezTo>
                    <a:pt x="365" y="173"/>
                    <a:pt x="367" y="174"/>
                    <a:pt x="368" y="172"/>
                  </a:cubicBezTo>
                  <a:cubicBezTo>
                    <a:pt x="369" y="168"/>
                    <a:pt x="371" y="167"/>
                    <a:pt x="375" y="167"/>
                  </a:cubicBezTo>
                  <a:cubicBezTo>
                    <a:pt x="379" y="167"/>
                    <a:pt x="383" y="167"/>
                    <a:pt x="387" y="167"/>
                  </a:cubicBezTo>
                  <a:cubicBezTo>
                    <a:pt x="394" y="167"/>
                    <a:pt x="404" y="169"/>
                    <a:pt x="409" y="163"/>
                  </a:cubicBezTo>
                  <a:cubicBezTo>
                    <a:pt x="411" y="161"/>
                    <a:pt x="412" y="160"/>
                    <a:pt x="414" y="160"/>
                  </a:cubicBezTo>
                  <a:cubicBezTo>
                    <a:pt x="416" y="160"/>
                    <a:pt x="418" y="160"/>
                    <a:pt x="421" y="158"/>
                  </a:cubicBezTo>
                  <a:cubicBezTo>
                    <a:pt x="422" y="158"/>
                    <a:pt x="425" y="156"/>
                    <a:pt x="425" y="155"/>
                  </a:cubicBezTo>
                  <a:cubicBezTo>
                    <a:pt x="427" y="152"/>
                    <a:pt x="422" y="153"/>
                    <a:pt x="422" y="152"/>
                  </a:cubicBezTo>
                  <a:cubicBezTo>
                    <a:pt x="422" y="151"/>
                    <a:pt x="424" y="151"/>
                    <a:pt x="424" y="151"/>
                  </a:cubicBezTo>
                  <a:cubicBezTo>
                    <a:pt x="425" y="150"/>
                    <a:pt x="424" y="149"/>
                    <a:pt x="424" y="148"/>
                  </a:cubicBezTo>
                  <a:cubicBezTo>
                    <a:pt x="424" y="148"/>
                    <a:pt x="425" y="147"/>
                    <a:pt x="425" y="147"/>
                  </a:cubicBezTo>
                  <a:cubicBezTo>
                    <a:pt x="425" y="146"/>
                    <a:pt x="423" y="145"/>
                    <a:pt x="423" y="145"/>
                  </a:cubicBezTo>
                  <a:cubicBezTo>
                    <a:pt x="422" y="144"/>
                    <a:pt x="421" y="144"/>
                    <a:pt x="421" y="143"/>
                  </a:cubicBezTo>
                  <a:cubicBezTo>
                    <a:pt x="420" y="143"/>
                    <a:pt x="418" y="146"/>
                    <a:pt x="417" y="144"/>
                  </a:cubicBezTo>
                  <a:cubicBezTo>
                    <a:pt x="417" y="144"/>
                    <a:pt x="419" y="143"/>
                    <a:pt x="418" y="143"/>
                  </a:cubicBezTo>
                  <a:cubicBezTo>
                    <a:pt x="418" y="142"/>
                    <a:pt x="417" y="141"/>
                    <a:pt x="416" y="141"/>
                  </a:cubicBezTo>
                  <a:cubicBezTo>
                    <a:pt x="415" y="140"/>
                    <a:pt x="411" y="141"/>
                    <a:pt x="410" y="142"/>
                  </a:cubicBezTo>
                  <a:cubicBezTo>
                    <a:pt x="409" y="144"/>
                    <a:pt x="406" y="145"/>
                    <a:pt x="404" y="146"/>
                  </a:cubicBezTo>
                  <a:cubicBezTo>
                    <a:pt x="403" y="146"/>
                    <a:pt x="400" y="144"/>
                    <a:pt x="400" y="143"/>
                  </a:cubicBezTo>
                  <a:cubicBezTo>
                    <a:pt x="400" y="142"/>
                    <a:pt x="403" y="145"/>
                    <a:pt x="403" y="145"/>
                  </a:cubicBezTo>
                  <a:cubicBezTo>
                    <a:pt x="404" y="145"/>
                    <a:pt x="408" y="142"/>
                    <a:pt x="408" y="142"/>
                  </a:cubicBezTo>
                  <a:cubicBezTo>
                    <a:pt x="408" y="142"/>
                    <a:pt x="406" y="141"/>
                    <a:pt x="406" y="141"/>
                  </a:cubicBezTo>
                  <a:cubicBezTo>
                    <a:pt x="409" y="140"/>
                    <a:pt x="412" y="140"/>
                    <a:pt x="415" y="139"/>
                  </a:cubicBezTo>
                  <a:cubicBezTo>
                    <a:pt x="415" y="139"/>
                    <a:pt x="417" y="138"/>
                    <a:pt x="416" y="137"/>
                  </a:cubicBezTo>
                  <a:cubicBezTo>
                    <a:pt x="416" y="137"/>
                    <a:pt x="414" y="135"/>
                    <a:pt x="414" y="135"/>
                  </a:cubicBezTo>
                  <a:cubicBezTo>
                    <a:pt x="412" y="136"/>
                    <a:pt x="410" y="136"/>
                    <a:pt x="409" y="134"/>
                  </a:cubicBezTo>
                  <a:cubicBezTo>
                    <a:pt x="408" y="134"/>
                    <a:pt x="404" y="137"/>
                    <a:pt x="404" y="136"/>
                  </a:cubicBezTo>
                  <a:cubicBezTo>
                    <a:pt x="404" y="136"/>
                    <a:pt x="407" y="133"/>
                    <a:pt x="404" y="134"/>
                  </a:cubicBezTo>
                  <a:cubicBezTo>
                    <a:pt x="404" y="134"/>
                    <a:pt x="400" y="135"/>
                    <a:pt x="400" y="135"/>
                  </a:cubicBezTo>
                  <a:cubicBezTo>
                    <a:pt x="401" y="133"/>
                    <a:pt x="404" y="133"/>
                    <a:pt x="402" y="130"/>
                  </a:cubicBezTo>
                  <a:cubicBezTo>
                    <a:pt x="402" y="130"/>
                    <a:pt x="398" y="128"/>
                    <a:pt x="398" y="128"/>
                  </a:cubicBezTo>
                  <a:cubicBezTo>
                    <a:pt x="396" y="128"/>
                    <a:pt x="396" y="126"/>
                    <a:pt x="394" y="126"/>
                  </a:cubicBezTo>
                  <a:cubicBezTo>
                    <a:pt x="395" y="126"/>
                    <a:pt x="392" y="122"/>
                    <a:pt x="392" y="122"/>
                  </a:cubicBezTo>
                  <a:cubicBezTo>
                    <a:pt x="392" y="122"/>
                    <a:pt x="393" y="123"/>
                    <a:pt x="394" y="123"/>
                  </a:cubicBezTo>
                  <a:cubicBezTo>
                    <a:pt x="395" y="124"/>
                    <a:pt x="395" y="122"/>
                    <a:pt x="396" y="122"/>
                  </a:cubicBezTo>
                  <a:cubicBezTo>
                    <a:pt x="400" y="121"/>
                    <a:pt x="393" y="118"/>
                    <a:pt x="392" y="117"/>
                  </a:cubicBezTo>
                  <a:cubicBezTo>
                    <a:pt x="392" y="118"/>
                    <a:pt x="394" y="116"/>
                    <a:pt x="394" y="116"/>
                  </a:cubicBezTo>
                  <a:cubicBezTo>
                    <a:pt x="395" y="115"/>
                    <a:pt x="393" y="115"/>
                    <a:pt x="392" y="114"/>
                  </a:cubicBezTo>
                  <a:cubicBezTo>
                    <a:pt x="392" y="114"/>
                    <a:pt x="391" y="113"/>
                    <a:pt x="390" y="113"/>
                  </a:cubicBezTo>
                  <a:cubicBezTo>
                    <a:pt x="390" y="113"/>
                    <a:pt x="388" y="113"/>
                    <a:pt x="388" y="113"/>
                  </a:cubicBezTo>
                  <a:cubicBezTo>
                    <a:pt x="389" y="112"/>
                    <a:pt x="391" y="113"/>
                    <a:pt x="390" y="110"/>
                  </a:cubicBezTo>
                  <a:cubicBezTo>
                    <a:pt x="389" y="110"/>
                    <a:pt x="386" y="111"/>
                    <a:pt x="386" y="111"/>
                  </a:cubicBezTo>
                  <a:cubicBezTo>
                    <a:pt x="386" y="110"/>
                    <a:pt x="389" y="110"/>
                    <a:pt x="388" y="108"/>
                  </a:cubicBezTo>
                  <a:cubicBezTo>
                    <a:pt x="388" y="107"/>
                    <a:pt x="388" y="106"/>
                    <a:pt x="387" y="105"/>
                  </a:cubicBezTo>
                  <a:cubicBezTo>
                    <a:pt x="387" y="105"/>
                    <a:pt x="386" y="106"/>
                    <a:pt x="386" y="105"/>
                  </a:cubicBezTo>
                  <a:cubicBezTo>
                    <a:pt x="386" y="106"/>
                    <a:pt x="384" y="102"/>
                    <a:pt x="384" y="102"/>
                  </a:cubicBezTo>
                  <a:cubicBezTo>
                    <a:pt x="383" y="100"/>
                    <a:pt x="382" y="99"/>
                    <a:pt x="382" y="98"/>
                  </a:cubicBezTo>
                  <a:cubicBezTo>
                    <a:pt x="381" y="96"/>
                    <a:pt x="381" y="94"/>
                    <a:pt x="379" y="97"/>
                  </a:cubicBezTo>
                  <a:cubicBezTo>
                    <a:pt x="379" y="97"/>
                    <a:pt x="378" y="101"/>
                    <a:pt x="379" y="100"/>
                  </a:cubicBezTo>
                  <a:cubicBezTo>
                    <a:pt x="375" y="101"/>
                    <a:pt x="377" y="101"/>
                    <a:pt x="378" y="104"/>
                  </a:cubicBezTo>
                  <a:cubicBezTo>
                    <a:pt x="378" y="103"/>
                    <a:pt x="377" y="103"/>
                    <a:pt x="377" y="104"/>
                  </a:cubicBezTo>
                  <a:cubicBezTo>
                    <a:pt x="376" y="104"/>
                    <a:pt x="376" y="104"/>
                    <a:pt x="375" y="105"/>
                  </a:cubicBezTo>
                  <a:cubicBezTo>
                    <a:pt x="375" y="105"/>
                    <a:pt x="377" y="106"/>
                    <a:pt x="377" y="106"/>
                  </a:cubicBezTo>
                  <a:cubicBezTo>
                    <a:pt x="376" y="107"/>
                    <a:pt x="374" y="106"/>
                    <a:pt x="374" y="107"/>
                  </a:cubicBezTo>
                  <a:cubicBezTo>
                    <a:pt x="373" y="108"/>
                    <a:pt x="375" y="110"/>
                    <a:pt x="373" y="111"/>
                  </a:cubicBezTo>
                  <a:cubicBezTo>
                    <a:pt x="374" y="111"/>
                    <a:pt x="372" y="107"/>
                    <a:pt x="370" y="109"/>
                  </a:cubicBezTo>
                  <a:cubicBezTo>
                    <a:pt x="370" y="110"/>
                    <a:pt x="366" y="113"/>
                    <a:pt x="366" y="113"/>
                  </a:cubicBezTo>
                  <a:cubicBezTo>
                    <a:pt x="365" y="113"/>
                    <a:pt x="365" y="112"/>
                    <a:pt x="365" y="111"/>
                  </a:cubicBezTo>
                  <a:cubicBezTo>
                    <a:pt x="364" y="111"/>
                    <a:pt x="364" y="112"/>
                    <a:pt x="364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1"/>
                    <a:pt x="357" y="116"/>
                    <a:pt x="357" y="115"/>
                  </a:cubicBezTo>
                  <a:cubicBezTo>
                    <a:pt x="356" y="114"/>
                    <a:pt x="360" y="113"/>
                    <a:pt x="361" y="113"/>
                  </a:cubicBezTo>
                  <a:cubicBezTo>
                    <a:pt x="363" y="111"/>
                    <a:pt x="363" y="110"/>
                    <a:pt x="362" y="108"/>
                  </a:cubicBezTo>
                  <a:cubicBezTo>
                    <a:pt x="361" y="107"/>
                    <a:pt x="358" y="107"/>
                    <a:pt x="357" y="107"/>
                  </a:cubicBezTo>
                  <a:cubicBezTo>
                    <a:pt x="356" y="107"/>
                    <a:pt x="356" y="108"/>
                    <a:pt x="356" y="108"/>
                  </a:cubicBezTo>
                  <a:cubicBezTo>
                    <a:pt x="355" y="110"/>
                    <a:pt x="353" y="108"/>
                    <a:pt x="352" y="108"/>
                  </a:cubicBezTo>
                  <a:cubicBezTo>
                    <a:pt x="353" y="108"/>
                    <a:pt x="355" y="106"/>
                    <a:pt x="355" y="106"/>
                  </a:cubicBezTo>
                  <a:cubicBezTo>
                    <a:pt x="355" y="106"/>
                    <a:pt x="356" y="107"/>
                    <a:pt x="356" y="107"/>
                  </a:cubicBezTo>
                  <a:cubicBezTo>
                    <a:pt x="355" y="107"/>
                    <a:pt x="357" y="105"/>
                    <a:pt x="357" y="105"/>
                  </a:cubicBezTo>
                  <a:cubicBezTo>
                    <a:pt x="358" y="103"/>
                    <a:pt x="356" y="104"/>
                    <a:pt x="355" y="103"/>
                  </a:cubicBezTo>
                  <a:cubicBezTo>
                    <a:pt x="355" y="103"/>
                    <a:pt x="356" y="98"/>
                    <a:pt x="354" y="99"/>
                  </a:cubicBezTo>
                  <a:cubicBezTo>
                    <a:pt x="355" y="98"/>
                    <a:pt x="356" y="98"/>
                    <a:pt x="355" y="96"/>
                  </a:cubicBezTo>
                  <a:cubicBezTo>
                    <a:pt x="353" y="95"/>
                    <a:pt x="357" y="94"/>
                    <a:pt x="356" y="92"/>
                  </a:cubicBezTo>
                  <a:cubicBezTo>
                    <a:pt x="356" y="91"/>
                    <a:pt x="354" y="93"/>
                    <a:pt x="353" y="92"/>
                  </a:cubicBezTo>
                  <a:cubicBezTo>
                    <a:pt x="352" y="91"/>
                    <a:pt x="350" y="91"/>
                    <a:pt x="349" y="91"/>
                  </a:cubicBezTo>
                  <a:cubicBezTo>
                    <a:pt x="347" y="90"/>
                    <a:pt x="346" y="90"/>
                    <a:pt x="345" y="88"/>
                  </a:cubicBezTo>
                  <a:cubicBezTo>
                    <a:pt x="345" y="86"/>
                    <a:pt x="342" y="87"/>
                    <a:pt x="342" y="85"/>
                  </a:cubicBezTo>
                  <a:cubicBezTo>
                    <a:pt x="342" y="84"/>
                    <a:pt x="340" y="85"/>
                    <a:pt x="340" y="85"/>
                  </a:cubicBezTo>
                  <a:cubicBezTo>
                    <a:pt x="341" y="83"/>
                    <a:pt x="339" y="83"/>
                    <a:pt x="338" y="82"/>
                  </a:cubicBezTo>
                  <a:cubicBezTo>
                    <a:pt x="336" y="81"/>
                    <a:pt x="336" y="80"/>
                    <a:pt x="334" y="81"/>
                  </a:cubicBezTo>
                  <a:cubicBezTo>
                    <a:pt x="332" y="82"/>
                    <a:pt x="331" y="83"/>
                    <a:pt x="329" y="82"/>
                  </a:cubicBezTo>
                  <a:cubicBezTo>
                    <a:pt x="327" y="81"/>
                    <a:pt x="326" y="83"/>
                    <a:pt x="324" y="82"/>
                  </a:cubicBezTo>
                  <a:cubicBezTo>
                    <a:pt x="322" y="80"/>
                    <a:pt x="320" y="80"/>
                    <a:pt x="318" y="80"/>
                  </a:cubicBezTo>
                  <a:cubicBezTo>
                    <a:pt x="316" y="80"/>
                    <a:pt x="314" y="80"/>
                    <a:pt x="313" y="82"/>
                  </a:cubicBezTo>
                  <a:cubicBezTo>
                    <a:pt x="312" y="84"/>
                    <a:pt x="315" y="85"/>
                    <a:pt x="315" y="86"/>
                  </a:cubicBezTo>
                  <a:cubicBezTo>
                    <a:pt x="316" y="87"/>
                    <a:pt x="315" y="90"/>
                    <a:pt x="314" y="91"/>
                  </a:cubicBezTo>
                  <a:cubicBezTo>
                    <a:pt x="314" y="92"/>
                    <a:pt x="314" y="91"/>
                    <a:pt x="313" y="92"/>
                  </a:cubicBezTo>
                  <a:cubicBezTo>
                    <a:pt x="313" y="92"/>
                    <a:pt x="315" y="94"/>
                    <a:pt x="315" y="94"/>
                  </a:cubicBezTo>
                  <a:cubicBezTo>
                    <a:pt x="315" y="96"/>
                    <a:pt x="316" y="98"/>
                    <a:pt x="316" y="99"/>
                  </a:cubicBezTo>
                  <a:cubicBezTo>
                    <a:pt x="316" y="100"/>
                    <a:pt x="316" y="100"/>
                    <a:pt x="316" y="101"/>
                  </a:cubicBezTo>
                  <a:cubicBezTo>
                    <a:pt x="316" y="102"/>
                    <a:pt x="315" y="101"/>
                    <a:pt x="315" y="101"/>
                  </a:cubicBezTo>
                  <a:cubicBezTo>
                    <a:pt x="314" y="102"/>
                    <a:pt x="314" y="104"/>
                    <a:pt x="314" y="104"/>
                  </a:cubicBezTo>
                  <a:cubicBezTo>
                    <a:pt x="313" y="105"/>
                    <a:pt x="312" y="106"/>
                    <a:pt x="312" y="107"/>
                  </a:cubicBezTo>
                  <a:cubicBezTo>
                    <a:pt x="311" y="109"/>
                    <a:pt x="311" y="109"/>
                    <a:pt x="312" y="110"/>
                  </a:cubicBezTo>
                  <a:cubicBezTo>
                    <a:pt x="315" y="112"/>
                    <a:pt x="318" y="114"/>
                    <a:pt x="320" y="116"/>
                  </a:cubicBezTo>
                  <a:cubicBezTo>
                    <a:pt x="321" y="119"/>
                    <a:pt x="322" y="124"/>
                    <a:pt x="321" y="127"/>
                  </a:cubicBezTo>
                  <a:cubicBezTo>
                    <a:pt x="319" y="131"/>
                    <a:pt x="313" y="133"/>
                    <a:pt x="310" y="135"/>
                  </a:cubicBezTo>
                  <a:cubicBezTo>
                    <a:pt x="309" y="136"/>
                    <a:pt x="308" y="136"/>
                    <a:pt x="307" y="137"/>
                  </a:cubicBezTo>
                  <a:cubicBezTo>
                    <a:pt x="304" y="138"/>
                    <a:pt x="308" y="141"/>
                    <a:pt x="308" y="143"/>
                  </a:cubicBezTo>
                  <a:cubicBezTo>
                    <a:pt x="308" y="143"/>
                    <a:pt x="309" y="145"/>
                    <a:pt x="309" y="146"/>
                  </a:cubicBezTo>
                  <a:cubicBezTo>
                    <a:pt x="309" y="148"/>
                    <a:pt x="309" y="149"/>
                    <a:pt x="310" y="151"/>
                  </a:cubicBezTo>
                  <a:cubicBezTo>
                    <a:pt x="311" y="153"/>
                    <a:pt x="311" y="154"/>
                    <a:pt x="309" y="156"/>
                  </a:cubicBezTo>
                  <a:cubicBezTo>
                    <a:pt x="309" y="156"/>
                    <a:pt x="310" y="160"/>
                    <a:pt x="309" y="161"/>
                  </a:cubicBezTo>
                  <a:cubicBezTo>
                    <a:pt x="308" y="161"/>
                    <a:pt x="307" y="157"/>
                    <a:pt x="306" y="159"/>
                  </a:cubicBezTo>
                  <a:cubicBezTo>
                    <a:pt x="305" y="161"/>
                    <a:pt x="307" y="164"/>
                    <a:pt x="307" y="164"/>
                  </a:cubicBezTo>
                  <a:cubicBezTo>
                    <a:pt x="307" y="163"/>
                    <a:pt x="301" y="158"/>
                    <a:pt x="298" y="161"/>
                  </a:cubicBezTo>
                  <a:cubicBezTo>
                    <a:pt x="299" y="160"/>
                    <a:pt x="302" y="159"/>
                    <a:pt x="300" y="157"/>
                  </a:cubicBezTo>
                  <a:cubicBezTo>
                    <a:pt x="299" y="156"/>
                    <a:pt x="298" y="155"/>
                    <a:pt x="297" y="155"/>
                  </a:cubicBezTo>
                  <a:cubicBezTo>
                    <a:pt x="297" y="154"/>
                    <a:pt x="295" y="154"/>
                    <a:pt x="294" y="154"/>
                  </a:cubicBezTo>
                  <a:cubicBezTo>
                    <a:pt x="294" y="153"/>
                    <a:pt x="295" y="153"/>
                    <a:pt x="294" y="151"/>
                  </a:cubicBezTo>
                  <a:cubicBezTo>
                    <a:pt x="293" y="150"/>
                    <a:pt x="292" y="148"/>
                    <a:pt x="293" y="146"/>
                  </a:cubicBezTo>
                  <a:cubicBezTo>
                    <a:pt x="294" y="143"/>
                    <a:pt x="291" y="142"/>
                    <a:pt x="291" y="140"/>
                  </a:cubicBezTo>
                  <a:cubicBezTo>
                    <a:pt x="291" y="138"/>
                    <a:pt x="293" y="137"/>
                    <a:pt x="292" y="135"/>
                  </a:cubicBezTo>
                  <a:cubicBezTo>
                    <a:pt x="290" y="133"/>
                    <a:pt x="286" y="133"/>
                    <a:pt x="283" y="133"/>
                  </a:cubicBezTo>
                  <a:cubicBezTo>
                    <a:pt x="282" y="133"/>
                    <a:pt x="281" y="133"/>
                    <a:pt x="279" y="133"/>
                  </a:cubicBezTo>
                  <a:cubicBezTo>
                    <a:pt x="279" y="133"/>
                    <a:pt x="277" y="135"/>
                    <a:pt x="277" y="135"/>
                  </a:cubicBezTo>
                  <a:cubicBezTo>
                    <a:pt x="277" y="134"/>
                    <a:pt x="278" y="134"/>
                    <a:pt x="277" y="133"/>
                  </a:cubicBezTo>
                  <a:cubicBezTo>
                    <a:pt x="277" y="132"/>
                    <a:pt x="276" y="131"/>
                    <a:pt x="275" y="131"/>
                  </a:cubicBezTo>
                  <a:cubicBezTo>
                    <a:pt x="273" y="130"/>
                    <a:pt x="271" y="130"/>
                    <a:pt x="269" y="129"/>
                  </a:cubicBezTo>
                  <a:cubicBezTo>
                    <a:pt x="266" y="128"/>
                    <a:pt x="264" y="125"/>
                    <a:pt x="261" y="123"/>
                  </a:cubicBezTo>
                  <a:cubicBezTo>
                    <a:pt x="259" y="122"/>
                    <a:pt x="257" y="121"/>
                    <a:pt x="256" y="121"/>
                  </a:cubicBezTo>
                  <a:cubicBezTo>
                    <a:pt x="254" y="121"/>
                    <a:pt x="252" y="119"/>
                    <a:pt x="250" y="119"/>
                  </a:cubicBezTo>
                  <a:cubicBezTo>
                    <a:pt x="249" y="119"/>
                    <a:pt x="240" y="121"/>
                    <a:pt x="240" y="121"/>
                  </a:cubicBezTo>
                  <a:cubicBezTo>
                    <a:pt x="240" y="120"/>
                    <a:pt x="241" y="120"/>
                    <a:pt x="242" y="119"/>
                  </a:cubicBezTo>
                  <a:cubicBezTo>
                    <a:pt x="242" y="118"/>
                    <a:pt x="241" y="117"/>
                    <a:pt x="241" y="117"/>
                  </a:cubicBezTo>
                  <a:cubicBezTo>
                    <a:pt x="240" y="114"/>
                    <a:pt x="239" y="112"/>
                    <a:pt x="238" y="110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1" y="108"/>
                    <a:pt x="230" y="108"/>
                    <a:pt x="230" y="105"/>
                  </a:cubicBezTo>
                  <a:cubicBezTo>
                    <a:pt x="231" y="103"/>
                    <a:pt x="230" y="100"/>
                    <a:pt x="230" y="98"/>
                  </a:cubicBezTo>
                  <a:cubicBezTo>
                    <a:pt x="231" y="95"/>
                    <a:pt x="233" y="93"/>
                    <a:pt x="234" y="90"/>
                  </a:cubicBezTo>
                  <a:cubicBezTo>
                    <a:pt x="235" y="88"/>
                    <a:pt x="235" y="87"/>
                    <a:pt x="237" y="86"/>
                  </a:cubicBezTo>
                  <a:cubicBezTo>
                    <a:pt x="238" y="86"/>
                    <a:pt x="237" y="85"/>
                    <a:pt x="237" y="84"/>
                  </a:cubicBezTo>
                  <a:cubicBezTo>
                    <a:pt x="238" y="84"/>
                    <a:pt x="240" y="82"/>
                    <a:pt x="240" y="82"/>
                  </a:cubicBezTo>
                  <a:cubicBezTo>
                    <a:pt x="240" y="82"/>
                    <a:pt x="240" y="82"/>
                    <a:pt x="239" y="81"/>
                  </a:cubicBezTo>
                  <a:cubicBezTo>
                    <a:pt x="239" y="81"/>
                    <a:pt x="240" y="81"/>
                    <a:pt x="240" y="81"/>
                  </a:cubicBezTo>
                  <a:cubicBezTo>
                    <a:pt x="240" y="79"/>
                    <a:pt x="242" y="80"/>
                    <a:pt x="243" y="80"/>
                  </a:cubicBezTo>
                  <a:cubicBezTo>
                    <a:pt x="244" y="80"/>
                    <a:pt x="244" y="79"/>
                    <a:pt x="244" y="79"/>
                  </a:cubicBezTo>
                  <a:cubicBezTo>
                    <a:pt x="245" y="77"/>
                    <a:pt x="243" y="78"/>
                    <a:pt x="242" y="77"/>
                  </a:cubicBezTo>
                  <a:cubicBezTo>
                    <a:pt x="242" y="77"/>
                    <a:pt x="244" y="77"/>
                    <a:pt x="244" y="77"/>
                  </a:cubicBezTo>
                  <a:cubicBezTo>
                    <a:pt x="245" y="76"/>
                    <a:pt x="246" y="77"/>
                    <a:pt x="246" y="77"/>
                  </a:cubicBezTo>
                  <a:cubicBezTo>
                    <a:pt x="248" y="79"/>
                    <a:pt x="248" y="77"/>
                    <a:pt x="250" y="76"/>
                  </a:cubicBezTo>
                  <a:cubicBezTo>
                    <a:pt x="252" y="74"/>
                    <a:pt x="248" y="72"/>
                    <a:pt x="246" y="71"/>
                  </a:cubicBezTo>
                  <a:cubicBezTo>
                    <a:pt x="245" y="71"/>
                    <a:pt x="241" y="72"/>
                    <a:pt x="241" y="72"/>
                  </a:cubicBezTo>
                  <a:cubicBezTo>
                    <a:pt x="240" y="70"/>
                    <a:pt x="243" y="70"/>
                    <a:pt x="240" y="69"/>
                  </a:cubicBezTo>
                  <a:cubicBezTo>
                    <a:pt x="239" y="69"/>
                    <a:pt x="234" y="69"/>
                    <a:pt x="234" y="68"/>
                  </a:cubicBezTo>
                  <a:cubicBezTo>
                    <a:pt x="234" y="67"/>
                    <a:pt x="236" y="67"/>
                    <a:pt x="236" y="67"/>
                  </a:cubicBezTo>
                  <a:cubicBezTo>
                    <a:pt x="237" y="66"/>
                    <a:pt x="237" y="67"/>
                    <a:pt x="238" y="67"/>
                  </a:cubicBezTo>
                  <a:cubicBezTo>
                    <a:pt x="237" y="68"/>
                    <a:pt x="240" y="68"/>
                    <a:pt x="240" y="68"/>
                  </a:cubicBezTo>
                  <a:cubicBezTo>
                    <a:pt x="242" y="68"/>
                    <a:pt x="245" y="70"/>
                    <a:pt x="246" y="70"/>
                  </a:cubicBezTo>
                  <a:cubicBezTo>
                    <a:pt x="247" y="70"/>
                    <a:pt x="248" y="71"/>
                    <a:pt x="249" y="71"/>
                  </a:cubicBezTo>
                  <a:cubicBezTo>
                    <a:pt x="251" y="72"/>
                    <a:pt x="250" y="71"/>
                    <a:pt x="251" y="71"/>
                  </a:cubicBezTo>
                  <a:cubicBezTo>
                    <a:pt x="252" y="71"/>
                    <a:pt x="255" y="71"/>
                    <a:pt x="254" y="70"/>
                  </a:cubicBezTo>
                  <a:cubicBezTo>
                    <a:pt x="253" y="69"/>
                    <a:pt x="254" y="67"/>
                    <a:pt x="255" y="66"/>
                  </a:cubicBezTo>
                  <a:cubicBezTo>
                    <a:pt x="255" y="67"/>
                    <a:pt x="258" y="68"/>
                    <a:pt x="258" y="68"/>
                  </a:cubicBezTo>
                  <a:cubicBezTo>
                    <a:pt x="260" y="68"/>
                    <a:pt x="261" y="68"/>
                    <a:pt x="263" y="67"/>
                  </a:cubicBezTo>
                  <a:cubicBezTo>
                    <a:pt x="264" y="66"/>
                    <a:pt x="265" y="64"/>
                    <a:pt x="266" y="63"/>
                  </a:cubicBezTo>
                  <a:cubicBezTo>
                    <a:pt x="267" y="62"/>
                    <a:pt x="269" y="61"/>
                    <a:pt x="268" y="59"/>
                  </a:cubicBezTo>
                  <a:cubicBezTo>
                    <a:pt x="267" y="57"/>
                    <a:pt x="264" y="58"/>
                    <a:pt x="263" y="58"/>
                  </a:cubicBezTo>
                  <a:cubicBezTo>
                    <a:pt x="260" y="58"/>
                    <a:pt x="258" y="57"/>
                    <a:pt x="256" y="56"/>
                  </a:cubicBezTo>
                  <a:cubicBezTo>
                    <a:pt x="255" y="55"/>
                    <a:pt x="254" y="54"/>
                    <a:pt x="252" y="53"/>
                  </a:cubicBezTo>
                  <a:cubicBezTo>
                    <a:pt x="252" y="53"/>
                    <a:pt x="247" y="53"/>
                    <a:pt x="247" y="53"/>
                  </a:cubicBezTo>
                  <a:cubicBezTo>
                    <a:pt x="247" y="52"/>
                    <a:pt x="252" y="53"/>
                    <a:pt x="253" y="53"/>
                  </a:cubicBezTo>
                  <a:cubicBezTo>
                    <a:pt x="255" y="53"/>
                    <a:pt x="255" y="52"/>
                    <a:pt x="257" y="53"/>
                  </a:cubicBezTo>
                  <a:cubicBezTo>
                    <a:pt x="261" y="55"/>
                    <a:pt x="265" y="59"/>
                    <a:pt x="269" y="56"/>
                  </a:cubicBezTo>
                  <a:cubicBezTo>
                    <a:pt x="271" y="54"/>
                    <a:pt x="272" y="53"/>
                    <a:pt x="273" y="51"/>
                  </a:cubicBezTo>
                  <a:cubicBezTo>
                    <a:pt x="274" y="50"/>
                    <a:pt x="268" y="49"/>
                    <a:pt x="271" y="47"/>
                  </a:cubicBezTo>
                  <a:cubicBezTo>
                    <a:pt x="272" y="47"/>
                    <a:pt x="275" y="47"/>
                    <a:pt x="276" y="48"/>
                  </a:cubicBezTo>
                  <a:cubicBezTo>
                    <a:pt x="279" y="48"/>
                    <a:pt x="279" y="50"/>
                    <a:pt x="282" y="48"/>
                  </a:cubicBezTo>
                  <a:cubicBezTo>
                    <a:pt x="282" y="48"/>
                    <a:pt x="285" y="49"/>
                    <a:pt x="284" y="47"/>
                  </a:cubicBezTo>
                  <a:cubicBezTo>
                    <a:pt x="283" y="46"/>
                    <a:pt x="279" y="44"/>
                    <a:pt x="278" y="44"/>
                  </a:cubicBezTo>
                  <a:cubicBezTo>
                    <a:pt x="280" y="43"/>
                    <a:pt x="282" y="45"/>
                    <a:pt x="284" y="45"/>
                  </a:cubicBezTo>
                  <a:cubicBezTo>
                    <a:pt x="285" y="45"/>
                    <a:pt x="287" y="50"/>
                    <a:pt x="289" y="49"/>
                  </a:cubicBezTo>
                  <a:cubicBezTo>
                    <a:pt x="289" y="49"/>
                    <a:pt x="288" y="48"/>
                    <a:pt x="288" y="48"/>
                  </a:cubicBezTo>
                  <a:cubicBezTo>
                    <a:pt x="289" y="47"/>
                    <a:pt x="290" y="47"/>
                    <a:pt x="292" y="46"/>
                  </a:cubicBezTo>
                  <a:cubicBezTo>
                    <a:pt x="293" y="45"/>
                    <a:pt x="296" y="42"/>
                    <a:pt x="297" y="41"/>
                  </a:cubicBezTo>
                  <a:cubicBezTo>
                    <a:pt x="297" y="38"/>
                    <a:pt x="295" y="38"/>
                    <a:pt x="293" y="36"/>
                  </a:cubicBezTo>
                  <a:cubicBezTo>
                    <a:pt x="293" y="36"/>
                    <a:pt x="290" y="30"/>
                    <a:pt x="290" y="31"/>
                  </a:cubicBezTo>
                  <a:cubicBezTo>
                    <a:pt x="291" y="30"/>
                    <a:pt x="295" y="30"/>
                    <a:pt x="296" y="30"/>
                  </a:cubicBezTo>
                  <a:cubicBezTo>
                    <a:pt x="299" y="29"/>
                    <a:pt x="294" y="28"/>
                    <a:pt x="294" y="27"/>
                  </a:cubicBezTo>
                  <a:cubicBezTo>
                    <a:pt x="293" y="26"/>
                    <a:pt x="297" y="26"/>
                    <a:pt x="297" y="25"/>
                  </a:cubicBezTo>
                  <a:cubicBezTo>
                    <a:pt x="297" y="25"/>
                    <a:pt x="287" y="21"/>
                    <a:pt x="287" y="21"/>
                  </a:cubicBezTo>
                  <a:cubicBezTo>
                    <a:pt x="288" y="21"/>
                    <a:pt x="290" y="20"/>
                    <a:pt x="291" y="20"/>
                  </a:cubicBezTo>
                  <a:cubicBezTo>
                    <a:pt x="288" y="20"/>
                    <a:pt x="285" y="19"/>
                    <a:pt x="282" y="19"/>
                  </a:cubicBezTo>
                  <a:cubicBezTo>
                    <a:pt x="280" y="19"/>
                    <a:pt x="277" y="20"/>
                    <a:pt x="276" y="19"/>
                  </a:cubicBezTo>
                  <a:cubicBezTo>
                    <a:pt x="278" y="20"/>
                    <a:pt x="275" y="21"/>
                    <a:pt x="276" y="23"/>
                  </a:cubicBezTo>
                  <a:cubicBezTo>
                    <a:pt x="277" y="24"/>
                    <a:pt x="280" y="25"/>
                    <a:pt x="280" y="26"/>
                  </a:cubicBezTo>
                  <a:cubicBezTo>
                    <a:pt x="280" y="26"/>
                    <a:pt x="278" y="27"/>
                    <a:pt x="278" y="27"/>
                  </a:cubicBezTo>
                  <a:cubicBezTo>
                    <a:pt x="278" y="27"/>
                    <a:pt x="280" y="28"/>
                    <a:pt x="279" y="28"/>
                  </a:cubicBezTo>
                  <a:cubicBezTo>
                    <a:pt x="277" y="29"/>
                    <a:pt x="276" y="27"/>
                    <a:pt x="275" y="31"/>
                  </a:cubicBezTo>
                  <a:cubicBezTo>
                    <a:pt x="274" y="33"/>
                    <a:pt x="274" y="35"/>
                    <a:pt x="273" y="37"/>
                  </a:cubicBezTo>
                  <a:cubicBezTo>
                    <a:pt x="272" y="37"/>
                    <a:pt x="271" y="38"/>
                    <a:pt x="271" y="39"/>
                  </a:cubicBezTo>
                  <a:cubicBezTo>
                    <a:pt x="271" y="40"/>
                    <a:pt x="270" y="40"/>
                    <a:pt x="270" y="41"/>
                  </a:cubicBezTo>
                  <a:cubicBezTo>
                    <a:pt x="267" y="42"/>
                    <a:pt x="268" y="43"/>
                    <a:pt x="266" y="40"/>
                  </a:cubicBezTo>
                  <a:cubicBezTo>
                    <a:pt x="265" y="39"/>
                    <a:pt x="262" y="37"/>
                    <a:pt x="262" y="35"/>
                  </a:cubicBezTo>
                  <a:cubicBezTo>
                    <a:pt x="262" y="35"/>
                    <a:pt x="262" y="32"/>
                    <a:pt x="263" y="32"/>
                  </a:cubicBezTo>
                  <a:cubicBezTo>
                    <a:pt x="263" y="32"/>
                    <a:pt x="265" y="33"/>
                    <a:pt x="265" y="31"/>
                  </a:cubicBezTo>
                  <a:cubicBezTo>
                    <a:pt x="264" y="29"/>
                    <a:pt x="264" y="28"/>
                    <a:pt x="262" y="26"/>
                  </a:cubicBezTo>
                  <a:cubicBezTo>
                    <a:pt x="260" y="25"/>
                    <a:pt x="258" y="23"/>
                    <a:pt x="256" y="25"/>
                  </a:cubicBezTo>
                  <a:cubicBezTo>
                    <a:pt x="255" y="26"/>
                    <a:pt x="255" y="28"/>
                    <a:pt x="255" y="30"/>
                  </a:cubicBezTo>
                  <a:cubicBezTo>
                    <a:pt x="255" y="31"/>
                    <a:pt x="251" y="31"/>
                    <a:pt x="251" y="30"/>
                  </a:cubicBezTo>
                  <a:cubicBezTo>
                    <a:pt x="251" y="29"/>
                    <a:pt x="251" y="26"/>
                    <a:pt x="250" y="25"/>
                  </a:cubicBezTo>
                  <a:cubicBezTo>
                    <a:pt x="246" y="22"/>
                    <a:pt x="251" y="25"/>
                    <a:pt x="251" y="24"/>
                  </a:cubicBezTo>
                  <a:cubicBezTo>
                    <a:pt x="252" y="24"/>
                    <a:pt x="253" y="23"/>
                    <a:pt x="252" y="23"/>
                  </a:cubicBezTo>
                  <a:cubicBezTo>
                    <a:pt x="252" y="22"/>
                    <a:pt x="251" y="21"/>
                    <a:pt x="250" y="22"/>
                  </a:cubicBezTo>
                  <a:cubicBezTo>
                    <a:pt x="249" y="23"/>
                    <a:pt x="249" y="21"/>
                    <a:pt x="248" y="21"/>
                  </a:cubicBezTo>
                  <a:cubicBezTo>
                    <a:pt x="247" y="20"/>
                    <a:pt x="246" y="22"/>
                    <a:pt x="245" y="21"/>
                  </a:cubicBezTo>
                  <a:cubicBezTo>
                    <a:pt x="243" y="20"/>
                    <a:pt x="242" y="21"/>
                    <a:pt x="243" y="18"/>
                  </a:cubicBezTo>
                  <a:cubicBezTo>
                    <a:pt x="243" y="18"/>
                    <a:pt x="243" y="18"/>
                    <a:pt x="244" y="18"/>
                  </a:cubicBezTo>
                  <a:cubicBezTo>
                    <a:pt x="244" y="17"/>
                    <a:pt x="244" y="17"/>
                    <a:pt x="244" y="16"/>
                  </a:cubicBezTo>
                  <a:cubicBezTo>
                    <a:pt x="245" y="16"/>
                    <a:pt x="245" y="16"/>
                    <a:pt x="246" y="16"/>
                  </a:cubicBezTo>
                  <a:cubicBezTo>
                    <a:pt x="245" y="16"/>
                    <a:pt x="244" y="13"/>
                    <a:pt x="244" y="13"/>
                  </a:cubicBezTo>
                  <a:cubicBezTo>
                    <a:pt x="243" y="11"/>
                    <a:pt x="241" y="11"/>
                    <a:pt x="241" y="10"/>
                  </a:cubicBezTo>
                  <a:cubicBezTo>
                    <a:pt x="239" y="9"/>
                    <a:pt x="240" y="9"/>
                    <a:pt x="239" y="7"/>
                  </a:cubicBezTo>
                  <a:cubicBezTo>
                    <a:pt x="239" y="5"/>
                    <a:pt x="237" y="4"/>
                    <a:pt x="237" y="3"/>
                  </a:cubicBezTo>
                  <a:cubicBezTo>
                    <a:pt x="236" y="1"/>
                    <a:pt x="234" y="1"/>
                    <a:pt x="232" y="1"/>
                  </a:cubicBezTo>
                  <a:cubicBezTo>
                    <a:pt x="231" y="1"/>
                    <a:pt x="232" y="0"/>
                    <a:pt x="230" y="0"/>
                  </a:cubicBezTo>
                  <a:cubicBezTo>
                    <a:pt x="229" y="0"/>
                    <a:pt x="228" y="0"/>
                    <a:pt x="228" y="2"/>
                  </a:cubicBezTo>
                  <a:cubicBezTo>
                    <a:pt x="228" y="2"/>
                    <a:pt x="225" y="3"/>
                    <a:pt x="225" y="3"/>
                  </a:cubicBezTo>
                  <a:cubicBezTo>
                    <a:pt x="226" y="3"/>
                    <a:pt x="228" y="3"/>
                    <a:pt x="228" y="4"/>
                  </a:cubicBezTo>
                  <a:cubicBezTo>
                    <a:pt x="228" y="4"/>
                    <a:pt x="226" y="5"/>
                    <a:pt x="226" y="5"/>
                  </a:cubicBezTo>
                  <a:cubicBezTo>
                    <a:pt x="225" y="6"/>
                    <a:pt x="224" y="4"/>
                    <a:pt x="223" y="6"/>
                  </a:cubicBezTo>
                  <a:cubicBezTo>
                    <a:pt x="222" y="6"/>
                    <a:pt x="221" y="9"/>
                    <a:pt x="221" y="10"/>
                  </a:cubicBezTo>
                  <a:cubicBezTo>
                    <a:pt x="222" y="10"/>
                    <a:pt x="224" y="10"/>
                    <a:pt x="225" y="11"/>
                  </a:cubicBezTo>
                  <a:cubicBezTo>
                    <a:pt x="224" y="10"/>
                    <a:pt x="222" y="14"/>
                    <a:pt x="222" y="15"/>
                  </a:cubicBezTo>
                  <a:cubicBezTo>
                    <a:pt x="222" y="16"/>
                    <a:pt x="224" y="18"/>
                    <a:pt x="225" y="19"/>
                  </a:cubicBezTo>
                  <a:cubicBezTo>
                    <a:pt x="226" y="19"/>
                    <a:pt x="228" y="21"/>
                    <a:pt x="229" y="21"/>
                  </a:cubicBezTo>
                  <a:cubicBezTo>
                    <a:pt x="231" y="20"/>
                    <a:pt x="231" y="20"/>
                    <a:pt x="232" y="21"/>
                  </a:cubicBezTo>
                  <a:cubicBezTo>
                    <a:pt x="233" y="21"/>
                    <a:pt x="235" y="23"/>
                    <a:pt x="235" y="23"/>
                  </a:cubicBezTo>
                  <a:cubicBezTo>
                    <a:pt x="234" y="24"/>
                    <a:pt x="233" y="22"/>
                    <a:pt x="233" y="24"/>
                  </a:cubicBezTo>
                  <a:cubicBezTo>
                    <a:pt x="233" y="26"/>
                    <a:pt x="232" y="26"/>
                    <a:pt x="232" y="27"/>
                  </a:cubicBezTo>
                  <a:cubicBezTo>
                    <a:pt x="231" y="29"/>
                    <a:pt x="233" y="29"/>
                    <a:pt x="234" y="28"/>
                  </a:cubicBezTo>
                  <a:cubicBezTo>
                    <a:pt x="234" y="28"/>
                    <a:pt x="236" y="25"/>
                    <a:pt x="236" y="26"/>
                  </a:cubicBezTo>
                  <a:cubicBezTo>
                    <a:pt x="237" y="27"/>
                    <a:pt x="236" y="29"/>
                    <a:pt x="236" y="30"/>
                  </a:cubicBezTo>
                  <a:cubicBezTo>
                    <a:pt x="235" y="31"/>
                    <a:pt x="234" y="31"/>
                    <a:pt x="233" y="31"/>
                  </a:cubicBezTo>
                  <a:cubicBezTo>
                    <a:pt x="233" y="32"/>
                    <a:pt x="233" y="33"/>
                    <a:pt x="232" y="34"/>
                  </a:cubicBezTo>
                  <a:cubicBezTo>
                    <a:pt x="231" y="34"/>
                    <a:pt x="229" y="34"/>
                    <a:pt x="228" y="35"/>
                  </a:cubicBezTo>
                  <a:cubicBezTo>
                    <a:pt x="227" y="35"/>
                    <a:pt x="226" y="37"/>
                    <a:pt x="226" y="37"/>
                  </a:cubicBezTo>
                  <a:cubicBezTo>
                    <a:pt x="227" y="38"/>
                    <a:pt x="228" y="39"/>
                    <a:pt x="228" y="41"/>
                  </a:cubicBezTo>
                  <a:cubicBezTo>
                    <a:pt x="228" y="42"/>
                    <a:pt x="227" y="41"/>
                    <a:pt x="226" y="40"/>
                  </a:cubicBezTo>
                  <a:cubicBezTo>
                    <a:pt x="226" y="40"/>
                    <a:pt x="225" y="40"/>
                    <a:pt x="225" y="41"/>
                  </a:cubicBezTo>
                  <a:cubicBezTo>
                    <a:pt x="224" y="41"/>
                    <a:pt x="222" y="40"/>
                    <a:pt x="222" y="39"/>
                  </a:cubicBezTo>
                  <a:cubicBezTo>
                    <a:pt x="222" y="38"/>
                    <a:pt x="224" y="35"/>
                    <a:pt x="224" y="34"/>
                  </a:cubicBezTo>
                  <a:cubicBezTo>
                    <a:pt x="225" y="32"/>
                    <a:pt x="222" y="34"/>
                    <a:pt x="222" y="34"/>
                  </a:cubicBezTo>
                  <a:cubicBezTo>
                    <a:pt x="221" y="34"/>
                    <a:pt x="218" y="32"/>
                    <a:pt x="217" y="31"/>
                  </a:cubicBezTo>
                  <a:cubicBezTo>
                    <a:pt x="215" y="30"/>
                    <a:pt x="216" y="32"/>
                    <a:pt x="214" y="32"/>
                  </a:cubicBezTo>
                  <a:cubicBezTo>
                    <a:pt x="213" y="32"/>
                    <a:pt x="210" y="31"/>
                    <a:pt x="212" y="33"/>
                  </a:cubicBezTo>
                  <a:cubicBezTo>
                    <a:pt x="213" y="34"/>
                    <a:pt x="213" y="35"/>
                    <a:pt x="215" y="35"/>
                  </a:cubicBezTo>
                  <a:cubicBezTo>
                    <a:pt x="216" y="35"/>
                    <a:pt x="218" y="35"/>
                    <a:pt x="218" y="37"/>
                  </a:cubicBezTo>
                  <a:cubicBezTo>
                    <a:pt x="220" y="41"/>
                    <a:pt x="214" y="36"/>
                    <a:pt x="213" y="35"/>
                  </a:cubicBezTo>
                  <a:cubicBezTo>
                    <a:pt x="211" y="35"/>
                    <a:pt x="211" y="37"/>
                    <a:pt x="209" y="37"/>
                  </a:cubicBezTo>
                  <a:cubicBezTo>
                    <a:pt x="207" y="37"/>
                    <a:pt x="206" y="36"/>
                    <a:pt x="204" y="36"/>
                  </a:cubicBezTo>
                  <a:cubicBezTo>
                    <a:pt x="200" y="37"/>
                    <a:pt x="197" y="37"/>
                    <a:pt x="193" y="37"/>
                  </a:cubicBezTo>
                  <a:cubicBezTo>
                    <a:pt x="190" y="36"/>
                    <a:pt x="186" y="34"/>
                    <a:pt x="182" y="33"/>
                  </a:cubicBezTo>
                  <a:cubicBezTo>
                    <a:pt x="181" y="33"/>
                    <a:pt x="179" y="33"/>
                    <a:pt x="178" y="32"/>
                  </a:cubicBezTo>
                  <a:cubicBezTo>
                    <a:pt x="177" y="30"/>
                    <a:pt x="177" y="28"/>
                    <a:pt x="176" y="28"/>
                  </a:cubicBezTo>
                  <a:cubicBezTo>
                    <a:pt x="174" y="27"/>
                    <a:pt x="172" y="28"/>
                    <a:pt x="171" y="28"/>
                  </a:cubicBezTo>
                  <a:cubicBezTo>
                    <a:pt x="168" y="29"/>
                    <a:pt x="166" y="29"/>
                    <a:pt x="164" y="29"/>
                  </a:cubicBezTo>
                  <a:cubicBezTo>
                    <a:pt x="163" y="30"/>
                    <a:pt x="161" y="31"/>
                    <a:pt x="161" y="32"/>
                  </a:cubicBezTo>
                  <a:cubicBezTo>
                    <a:pt x="161" y="32"/>
                    <a:pt x="165" y="34"/>
                    <a:pt x="166" y="34"/>
                  </a:cubicBezTo>
                  <a:cubicBezTo>
                    <a:pt x="166" y="34"/>
                    <a:pt x="165" y="31"/>
                    <a:pt x="167" y="32"/>
                  </a:cubicBezTo>
                  <a:cubicBezTo>
                    <a:pt x="168" y="32"/>
                    <a:pt x="168" y="33"/>
                    <a:pt x="169" y="32"/>
                  </a:cubicBezTo>
                  <a:cubicBezTo>
                    <a:pt x="170" y="32"/>
                    <a:pt x="176" y="28"/>
                    <a:pt x="176" y="30"/>
                  </a:cubicBezTo>
                  <a:cubicBezTo>
                    <a:pt x="176" y="31"/>
                    <a:pt x="173" y="32"/>
                    <a:pt x="172" y="33"/>
                  </a:cubicBezTo>
                  <a:cubicBezTo>
                    <a:pt x="171" y="34"/>
                    <a:pt x="169" y="34"/>
                    <a:pt x="167" y="34"/>
                  </a:cubicBezTo>
                  <a:cubicBezTo>
                    <a:pt x="166" y="35"/>
                    <a:pt x="163" y="37"/>
                    <a:pt x="165" y="38"/>
                  </a:cubicBezTo>
                  <a:cubicBezTo>
                    <a:pt x="167" y="38"/>
                    <a:pt x="167" y="39"/>
                    <a:pt x="166" y="41"/>
                  </a:cubicBezTo>
                  <a:cubicBezTo>
                    <a:pt x="166" y="42"/>
                    <a:pt x="168" y="42"/>
                    <a:pt x="168" y="43"/>
                  </a:cubicBezTo>
                  <a:cubicBezTo>
                    <a:pt x="169" y="44"/>
                    <a:pt x="169" y="46"/>
                    <a:pt x="167" y="44"/>
                  </a:cubicBezTo>
                  <a:cubicBezTo>
                    <a:pt x="165" y="42"/>
                    <a:pt x="167" y="46"/>
                    <a:pt x="166" y="45"/>
                  </a:cubicBezTo>
                  <a:cubicBezTo>
                    <a:pt x="165" y="45"/>
                    <a:pt x="163" y="42"/>
                    <a:pt x="162" y="43"/>
                  </a:cubicBezTo>
                  <a:cubicBezTo>
                    <a:pt x="164" y="42"/>
                    <a:pt x="167" y="43"/>
                    <a:pt x="164" y="41"/>
                  </a:cubicBezTo>
                  <a:cubicBezTo>
                    <a:pt x="165" y="41"/>
                    <a:pt x="166" y="40"/>
                    <a:pt x="164" y="39"/>
                  </a:cubicBezTo>
                  <a:cubicBezTo>
                    <a:pt x="166" y="40"/>
                    <a:pt x="161" y="40"/>
                    <a:pt x="162" y="40"/>
                  </a:cubicBezTo>
                  <a:cubicBezTo>
                    <a:pt x="162" y="39"/>
                    <a:pt x="162" y="39"/>
                    <a:pt x="163" y="39"/>
                  </a:cubicBezTo>
                  <a:cubicBezTo>
                    <a:pt x="163" y="38"/>
                    <a:pt x="160" y="40"/>
                    <a:pt x="160" y="40"/>
                  </a:cubicBezTo>
                  <a:cubicBezTo>
                    <a:pt x="159" y="40"/>
                    <a:pt x="160" y="38"/>
                    <a:pt x="159" y="37"/>
                  </a:cubicBezTo>
                  <a:cubicBezTo>
                    <a:pt x="159" y="37"/>
                    <a:pt x="157" y="37"/>
                    <a:pt x="157" y="37"/>
                  </a:cubicBezTo>
                  <a:cubicBezTo>
                    <a:pt x="155" y="37"/>
                    <a:pt x="155" y="34"/>
                    <a:pt x="153" y="35"/>
                  </a:cubicBezTo>
                  <a:cubicBezTo>
                    <a:pt x="151" y="37"/>
                    <a:pt x="150" y="37"/>
                    <a:pt x="147" y="37"/>
                  </a:cubicBezTo>
                  <a:cubicBezTo>
                    <a:pt x="143" y="37"/>
                    <a:pt x="140" y="37"/>
                    <a:pt x="136" y="37"/>
                  </a:cubicBezTo>
                  <a:cubicBezTo>
                    <a:pt x="135" y="37"/>
                    <a:pt x="128" y="37"/>
                    <a:pt x="128" y="36"/>
                  </a:cubicBezTo>
                  <a:cubicBezTo>
                    <a:pt x="127" y="36"/>
                    <a:pt x="130" y="34"/>
                    <a:pt x="131" y="33"/>
                  </a:cubicBezTo>
                  <a:cubicBezTo>
                    <a:pt x="132" y="32"/>
                    <a:pt x="133" y="33"/>
                    <a:pt x="135" y="33"/>
                  </a:cubicBezTo>
                  <a:cubicBezTo>
                    <a:pt x="136" y="32"/>
                    <a:pt x="133" y="30"/>
                    <a:pt x="133" y="30"/>
                  </a:cubicBezTo>
                  <a:cubicBezTo>
                    <a:pt x="131" y="28"/>
                    <a:pt x="130" y="28"/>
                    <a:pt x="128" y="27"/>
                  </a:cubicBezTo>
                  <a:cubicBezTo>
                    <a:pt x="127" y="27"/>
                    <a:pt x="126" y="26"/>
                    <a:pt x="125" y="27"/>
                  </a:cubicBezTo>
                  <a:cubicBezTo>
                    <a:pt x="124" y="28"/>
                    <a:pt x="123" y="29"/>
                    <a:pt x="122" y="28"/>
                  </a:cubicBezTo>
                  <a:cubicBezTo>
                    <a:pt x="119" y="26"/>
                    <a:pt x="116" y="26"/>
                    <a:pt x="113" y="25"/>
                  </a:cubicBezTo>
                  <a:cubicBezTo>
                    <a:pt x="109" y="24"/>
                    <a:pt x="106" y="24"/>
                    <a:pt x="102" y="22"/>
                  </a:cubicBezTo>
                  <a:cubicBezTo>
                    <a:pt x="99" y="20"/>
                    <a:pt x="97" y="19"/>
                    <a:pt x="93" y="19"/>
                  </a:cubicBezTo>
                  <a:cubicBezTo>
                    <a:pt x="92" y="19"/>
                    <a:pt x="91" y="19"/>
                    <a:pt x="90" y="20"/>
                  </a:cubicBezTo>
                  <a:cubicBezTo>
                    <a:pt x="89" y="21"/>
                    <a:pt x="88" y="23"/>
                    <a:pt x="87" y="23"/>
                  </a:cubicBezTo>
                  <a:cubicBezTo>
                    <a:pt x="86" y="23"/>
                    <a:pt x="83" y="24"/>
                    <a:pt x="83" y="23"/>
                  </a:cubicBezTo>
                  <a:cubicBezTo>
                    <a:pt x="83" y="22"/>
                    <a:pt x="85" y="21"/>
                    <a:pt x="85" y="20"/>
                  </a:cubicBezTo>
                  <a:cubicBezTo>
                    <a:pt x="85" y="20"/>
                    <a:pt x="82" y="21"/>
                    <a:pt x="82" y="20"/>
                  </a:cubicBezTo>
                  <a:cubicBezTo>
                    <a:pt x="83" y="19"/>
                    <a:pt x="83" y="18"/>
                    <a:pt x="82" y="17"/>
                  </a:cubicBezTo>
                  <a:cubicBezTo>
                    <a:pt x="82" y="15"/>
                    <a:pt x="78" y="17"/>
                    <a:pt x="78" y="18"/>
                  </a:cubicBezTo>
                  <a:cubicBezTo>
                    <a:pt x="78" y="18"/>
                    <a:pt x="80" y="17"/>
                    <a:pt x="80" y="18"/>
                  </a:cubicBezTo>
                  <a:cubicBezTo>
                    <a:pt x="81" y="18"/>
                    <a:pt x="77" y="20"/>
                    <a:pt x="80" y="20"/>
                  </a:cubicBezTo>
                  <a:cubicBezTo>
                    <a:pt x="79" y="20"/>
                    <a:pt x="78" y="20"/>
                    <a:pt x="78" y="22"/>
                  </a:cubicBezTo>
                  <a:cubicBezTo>
                    <a:pt x="78" y="23"/>
                    <a:pt x="77" y="24"/>
                    <a:pt x="76" y="23"/>
                  </a:cubicBezTo>
                  <a:cubicBezTo>
                    <a:pt x="73" y="22"/>
                    <a:pt x="72" y="21"/>
                    <a:pt x="71" y="18"/>
                  </a:cubicBezTo>
                  <a:cubicBezTo>
                    <a:pt x="70" y="16"/>
                    <a:pt x="68" y="15"/>
                    <a:pt x="66" y="13"/>
                  </a:cubicBezTo>
                  <a:cubicBezTo>
                    <a:pt x="65" y="13"/>
                    <a:pt x="64" y="11"/>
                    <a:pt x="63" y="12"/>
                  </a:cubicBezTo>
                  <a:cubicBezTo>
                    <a:pt x="63" y="14"/>
                    <a:pt x="66" y="15"/>
                    <a:pt x="67" y="16"/>
                  </a:cubicBezTo>
                  <a:cubicBezTo>
                    <a:pt x="67" y="15"/>
                    <a:pt x="63" y="16"/>
                    <a:pt x="63" y="17"/>
                  </a:cubicBezTo>
                  <a:cubicBezTo>
                    <a:pt x="62" y="18"/>
                    <a:pt x="63" y="18"/>
                    <a:pt x="62" y="19"/>
                  </a:cubicBezTo>
                  <a:cubicBezTo>
                    <a:pt x="61" y="19"/>
                    <a:pt x="60" y="21"/>
                    <a:pt x="59" y="20"/>
                  </a:cubicBezTo>
                  <a:cubicBezTo>
                    <a:pt x="59" y="20"/>
                    <a:pt x="59" y="19"/>
                    <a:pt x="59" y="19"/>
                  </a:cubicBezTo>
                  <a:cubicBezTo>
                    <a:pt x="59" y="18"/>
                    <a:pt x="54" y="20"/>
                    <a:pt x="54" y="21"/>
                  </a:cubicBezTo>
                  <a:cubicBezTo>
                    <a:pt x="53" y="22"/>
                    <a:pt x="52" y="23"/>
                    <a:pt x="50" y="24"/>
                  </a:cubicBezTo>
                  <a:cubicBezTo>
                    <a:pt x="49" y="25"/>
                    <a:pt x="50" y="22"/>
                    <a:pt x="49" y="22"/>
                  </a:cubicBezTo>
                  <a:cubicBezTo>
                    <a:pt x="48" y="22"/>
                    <a:pt x="47" y="23"/>
                    <a:pt x="46" y="23"/>
                  </a:cubicBezTo>
                  <a:cubicBezTo>
                    <a:pt x="45" y="23"/>
                    <a:pt x="45" y="25"/>
                    <a:pt x="44" y="25"/>
                  </a:cubicBezTo>
                  <a:cubicBezTo>
                    <a:pt x="43" y="25"/>
                    <a:pt x="40" y="27"/>
                    <a:pt x="41" y="27"/>
                  </a:cubicBezTo>
                  <a:cubicBezTo>
                    <a:pt x="41" y="28"/>
                    <a:pt x="43" y="28"/>
                    <a:pt x="40" y="29"/>
                  </a:cubicBezTo>
                  <a:cubicBezTo>
                    <a:pt x="40" y="29"/>
                    <a:pt x="37" y="29"/>
                    <a:pt x="37" y="28"/>
                  </a:cubicBezTo>
                  <a:cubicBezTo>
                    <a:pt x="37" y="27"/>
                    <a:pt x="40" y="26"/>
                    <a:pt x="40" y="26"/>
                  </a:cubicBezTo>
                  <a:cubicBezTo>
                    <a:pt x="41" y="24"/>
                    <a:pt x="43" y="23"/>
                    <a:pt x="44" y="22"/>
                  </a:cubicBezTo>
                  <a:cubicBezTo>
                    <a:pt x="46" y="21"/>
                    <a:pt x="47" y="21"/>
                    <a:pt x="49" y="22"/>
                  </a:cubicBezTo>
                  <a:cubicBezTo>
                    <a:pt x="48" y="22"/>
                    <a:pt x="56" y="18"/>
                    <a:pt x="56" y="18"/>
                  </a:cubicBezTo>
                  <a:cubicBezTo>
                    <a:pt x="58" y="17"/>
                    <a:pt x="57" y="16"/>
                    <a:pt x="56" y="16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9" y="17"/>
                    <a:pt x="49" y="19"/>
                    <a:pt x="47" y="19"/>
                  </a:cubicBezTo>
                  <a:cubicBezTo>
                    <a:pt x="46" y="19"/>
                    <a:pt x="44" y="20"/>
                    <a:pt x="43" y="20"/>
                  </a:cubicBezTo>
                  <a:cubicBezTo>
                    <a:pt x="41" y="20"/>
                    <a:pt x="36" y="25"/>
                    <a:pt x="35" y="24"/>
                  </a:cubicBezTo>
                  <a:cubicBezTo>
                    <a:pt x="34" y="24"/>
                    <a:pt x="36" y="23"/>
                    <a:pt x="36" y="22"/>
                  </a:cubicBezTo>
                  <a:cubicBezTo>
                    <a:pt x="36" y="22"/>
                    <a:pt x="33" y="21"/>
                    <a:pt x="33" y="21"/>
                  </a:cubicBezTo>
                  <a:cubicBezTo>
                    <a:pt x="33" y="21"/>
                    <a:pt x="30" y="23"/>
                    <a:pt x="29" y="23"/>
                  </a:cubicBezTo>
                  <a:cubicBezTo>
                    <a:pt x="28" y="23"/>
                    <a:pt x="26" y="24"/>
                    <a:pt x="25" y="25"/>
                  </a:cubicBezTo>
                  <a:cubicBezTo>
                    <a:pt x="24" y="25"/>
                    <a:pt x="26" y="26"/>
                    <a:pt x="26" y="26"/>
                  </a:cubicBezTo>
                  <a:cubicBezTo>
                    <a:pt x="27" y="26"/>
                    <a:pt x="26" y="27"/>
                    <a:pt x="26" y="27"/>
                  </a:cubicBezTo>
                  <a:cubicBezTo>
                    <a:pt x="26" y="28"/>
                    <a:pt x="30" y="27"/>
                    <a:pt x="30" y="27"/>
                  </a:cubicBezTo>
                  <a:cubicBezTo>
                    <a:pt x="31" y="26"/>
                    <a:pt x="33" y="25"/>
                    <a:pt x="34" y="24"/>
                  </a:cubicBezTo>
                  <a:cubicBezTo>
                    <a:pt x="29" y="26"/>
                    <a:pt x="34" y="27"/>
                    <a:pt x="33" y="29"/>
                  </a:cubicBezTo>
                  <a:cubicBezTo>
                    <a:pt x="33" y="29"/>
                    <a:pt x="32" y="28"/>
                    <a:pt x="32" y="28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7" y="29"/>
                    <a:pt x="23" y="28"/>
                    <a:pt x="21" y="28"/>
                  </a:cubicBezTo>
                  <a:cubicBezTo>
                    <a:pt x="19" y="28"/>
                    <a:pt x="16" y="26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10" y="23"/>
                    <a:pt x="9" y="21"/>
                    <a:pt x="10" y="21"/>
                  </a:cubicBezTo>
                  <a:cubicBezTo>
                    <a:pt x="9" y="21"/>
                    <a:pt x="7" y="21"/>
                    <a:pt x="6" y="22"/>
                  </a:cubicBezTo>
                  <a:cubicBezTo>
                    <a:pt x="4" y="22"/>
                    <a:pt x="2" y="22"/>
                    <a:pt x="0" y="21"/>
                  </a:cubicBezTo>
                  <a:cubicBezTo>
                    <a:pt x="0" y="41"/>
                    <a:pt x="0" y="61"/>
                    <a:pt x="0" y="80"/>
                  </a:cubicBezTo>
                  <a:cubicBezTo>
                    <a:pt x="0" y="85"/>
                    <a:pt x="0" y="89"/>
                    <a:pt x="0" y="94"/>
                  </a:cubicBezTo>
                  <a:cubicBezTo>
                    <a:pt x="0" y="95"/>
                    <a:pt x="0" y="96"/>
                    <a:pt x="0" y="97"/>
                  </a:cubicBezTo>
                  <a:cubicBezTo>
                    <a:pt x="0" y="99"/>
                    <a:pt x="2" y="97"/>
                    <a:pt x="3" y="97"/>
                  </a:cubicBezTo>
                  <a:cubicBezTo>
                    <a:pt x="5" y="98"/>
                    <a:pt x="5" y="97"/>
                    <a:pt x="7" y="97"/>
                  </a:cubicBezTo>
                  <a:cubicBezTo>
                    <a:pt x="9" y="97"/>
                    <a:pt x="9" y="98"/>
                    <a:pt x="10" y="99"/>
                  </a:cubicBezTo>
                  <a:cubicBezTo>
                    <a:pt x="11" y="101"/>
                    <a:pt x="16" y="107"/>
                    <a:pt x="18" y="107"/>
                  </a:cubicBezTo>
                  <a:cubicBezTo>
                    <a:pt x="19" y="107"/>
                    <a:pt x="21" y="106"/>
                    <a:pt x="22" y="105"/>
                  </a:cubicBezTo>
                  <a:cubicBezTo>
                    <a:pt x="23" y="104"/>
                    <a:pt x="22" y="103"/>
                    <a:pt x="23" y="102"/>
                  </a:cubicBezTo>
                  <a:cubicBezTo>
                    <a:pt x="24" y="102"/>
                    <a:pt x="28" y="101"/>
                    <a:pt x="28" y="102"/>
                  </a:cubicBezTo>
                  <a:cubicBezTo>
                    <a:pt x="30" y="104"/>
                    <a:pt x="32" y="105"/>
                    <a:pt x="33" y="107"/>
                  </a:cubicBezTo>
                  <a:cubicBezTo>
                    <a:pt x="35" y="109"/>
                    <a:pt x="37" y="110"/>
                    <a:pt x="38" y="112"/>
                  </a:cubicBezTo>
                  <a:cubicBezTo>
                    <a:pt x="39" y="113"/>
                    <a:pt x="39" y="114"/>
                    <a:pt x="40" y="116"/>
                  </a:cubicBezTo>
                  <a:cubicBezTo>
                    <a:pt x="42" y="118"/>
                    <a:pt x="43" y="122"/>
                    <a:pt x="46" y="124"/>
                  </a:cubicBezTo>
                  <a:cubicBezTo>
                    <a:pt x="48" y="126"/>
                    <a:pt x="52" y="127"/>
                    <a:pt x="54" y="128"/>
                  </a:cubicBezTo>
                  <a:cubicBezTo>
                    <a:pt x="56" y="129"/>
                    <a:pt x="53" y="130"/>
                    <a:pt x="54" y="132"/>
                  </a:cubicBezTo>
                  <a:cubicBezTo>
                    <a:pt x="55" y="132"/>
                    <a:pt x="56" y="132"/>
                    <a:pt x="56" y="133"/>
                  </a:cubicBezTo>
                  <a:cubicBezTo>
                    <a:pt x="56" y="133"/>
                    <a:pt x="55" y="136"/>
                    <a:pt x="56" y="135"/>
                  </a:cubicBezTo>
                  <a:cubicBezTo>
                    <a:pt x="55" y="136"/>
                    <a:pt x="53" y="136"/>
                    <a:pt x="53" y="138"/>
                  </a:cubicBezTo>
                  <a:cubicBezTo>
                    <a:pt x="52" y="139"/>
                    <a:pt x="55" y="141"/>
                    <a:pt x="56" y="141"/>
                  </a:cubicBezTo>
                  <a:cubicBezTo>
                    <a:pt x="56" y="141"/>
                    <a:pt x="54" y="143"/>
                    <a:pt x="54" y="143"/>
                  </a:cubicBezTo>
                  <a:cubicBezTo>
                    <a:pt x="54" y="143"/>
                    <a:pt x="53" y="142"/>
                    <a:pt x="53" y="141"/>
                  </a:cubicBezTo>
                  <a:cubicBezTo>
                    <a:pt x="52" y="141"/>
                    <a:pt x="53" y="143"/>
                    <a:pt x="53" y="143"/>
                  </a:cubicBezTo>
                  <a:cubicBezTo>
                    <a:pt x="54" y="144"/>
                    <a:pt x="53" y="145"/>
                    <a:pt x="54" y="146"/>
                  </a:cubicBezTo>
                  <a:cubicBezTo>
                    <a:pt x="55" y="148"/>
                    <a:pt x="55" y="148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9" y="147"/>
                    <a:pt x="59" y="145"/>
                    <a:pt x="59" y="145"/>
                  </a:cubicBezTo>
                  <a:cubicBezTo>
                    <a:pt x="59" y="145"/>
                    <a:pt x="60" y="147"/>
                    <a:pt x="61" y="147"/>
                  </a:cubicBezTo>
                  <a:cubicBezTo>
                    <a:pt x="61" y="147"/>
                    <a:pt x="60" y="149"/>
                    <a:pt x="60" y="150"/>
                  </a:cubicBezTo>
                  <a:cubicBezTo>
                    <a:pt x="59" y="151"/>
                    <a:pt x="59" y="152"/>
                    <a:pt x="61" y="151"/>
                  </a:cubicBezTo>
                  <a:cubicBezTo>
                    <a:pt x="61" y="150"/>
                    <a:pt x="62" y="150"/>
                    <a:pt x="62" y="150"/>
                  </a:cubicBezTo>
                  <a:cubicBezTo>
                    <a:pt x="63" y="150"/>
                    <a:pt x="63" y="149"/>
                    <a:pt x="63" y="149"/>
                  </a:cubicBezTo>
                  <a:cubicBezTo>
                    <a:pt x="65" y="148"/>
                    <a:pt x="64" y="151"/>
                    <a:pt x="64" y="152"/>
                  </a:cubicBezTo>
                  <a:cubicBezTo>
                    <a:pt x="64" y="153"/>
                    <a:pt x="65" y="154"/>
                    <a:pt x="66" y="154"/>
                  </a:cubicBezTo>
                  <a:cubicBezTo>
                    <a:pt x="67" y="154"/>
                    <a:pt x="68" y="152"/>
                    <a:pt x="69" y="152"/>
                  </a:cubicBezTo>
                  <a:cubicBezTo>
                    <a:pt x="69" y="152"/>
                    <a:pt x="68" y="153"/>
                    <a:pt x="68" y="153"/>
                  </a:cubicBezTo>
                  <a:cubicBezTo>
                    <a:pt x="68" y="153"/>
                    <a:pt x="70" y="154"/>
                    <a:pt x="70" y="154"/>
                  </a:cubicBezTo>
                  <a:cubicBezTo>
                    <a:pt x="70" y="154"/>
                    <a:pt x="63" y="156"/>
                    <a:pt x="66" y="158"/>
                  </a:cubicBezTo>
                  <a:cubicBezTo>
                    <a:pt x="66" y="158"/>
                    <a:pt x="72" y="157"/>
                    <a:pt x="71" y="158"/>
                  </a:cubicBezTo>
                  <a:cubicBezTo>
                    <a:pt x="71" y="158"/>
                    <a:pt x="66" y="158"/>
                    <a:pt x="67" y="160"/>
                  </a:cubicBezTo>
                  <a:cubicBezTo>
                    <a:pt x="67" y="160"/>
                    <a:pt x="69" y="160"/>
                    <a:pt x="69" y="160"/>
                  </a:cubicBezTo>
                  <a:cubicBezTo>
                    <a:pt x="68" y="161"/>
                    <a:pt x="66" y="161"/>
                    <a:pt x="67" y="162"/>
                  </a:cubicBezTo>
                  <a:cubicBezTo>
                    <a:pt x="69" y="163"/>
                    <a:pt x="71" y="163"/>
                    <a:pt x="72" y="163"/>
                  </a:cubicBezTo>
                  <a:cubicBezTo>
                    <a:pt x="74" y="163"/>
                    <a:pt x="73" y="164"/>
                    <a:pt x="74" y="164"/>
                  </a:cubicBezTo>
                  <a:cubicBezTo>
                    <a:pt x="76" y="165"/>
                    <a:pt x="76" y="162"/>
                    <a:pt x="77" y="162"/>
                  </a:cubicBezTo>
                  <a:cubicBezTo>
                    <a:pt x="78" y="162"/>
                    <a:pt x="77" y="164"/>
                    <a:pt x="77" y="164"/>
                  </a:cubicBezTo>
                  <a:cubicBezTo>
                    <a:pt x="76" y="165"/>
                    <a:pt x="76" y="165"/>
                    <a:pt x="77" y="166"/>
                  </a:cubicBezTo>
                  <a:cubicBezTo>
                    <a:pt x="80" y="168"/>
                    <a:pt x="81" y="163"/>
                    <a:pt x="81" y="163"/>
                  </a:cubicBezTo>
                  <a:cubicBezTo>
                    <a:pt x="81" y="163"/>
                    <a:pt x="81" y="166"/>
                    <a:pt x="80" y="166"/>
                  </a:cubicBezTo>
                  <a:cubicBezTo>
                    <a:pt x="80" y="167"/>
                    <a:pt x="82" y="166"/>
                    <a:pt x="83" y="166"/>
                  </a:cubicBezTo>
                  <a:cubicBezTo>
                    <a:pt x="82" y="168"/>
                    <a:pt x="81" y="169"/>
                    <a:pt x="83" y="170"/>
                  </a:cubicBezTo>
                  <a:cubicBezTo>
                    <a:pt x="85" y="171"/>
                    <a:pt x="86" y="168"/>
                    <a:pt x="86" y="168"/>
                  </a:cubicBezTo>
                  <a:cubicBezTo>
                    <a:pt x="86" y="168"/>
                    <a:pt x="86" y="169"/>
                    <a:pt x="86" y="170"/>
                  </a:cubicBezTo>
                  <a:cubicBezTo>
                    <a:pt x="87" y="172"/>
                    <a:pt x="86" y="171"/>
                    <a:pt x="85" y="171"/>
                  </a:cubicBezTo>
                  <a:cubicBezTo>
                    <a:pt x="84" y="172"/>
                    <a:pt x="90" y="173"/>
                    <a:pt x="89" y="171"/>
                  </a:cubicBezTo>
                  <a:cubicBezTo>
                    <a:pt x="91" y="174"/>
                    <a:pt x="90" y="176"/>
                    <a:pt x="94" y="176"/>
                  </a:cubicBezTo>
                  <a:cubicBezTo>
                    <a:pt x="97" y="176"/>
                    <a:pt x="99" y="176"/>
                    <a:pt x="102" y="176"/>
                  </a:cubicBezTo>
                  <a:cubicBezTo>
                    <a:pt x="113" y="176"/>
                    <a:pt x="123" y="176"/>
                    <a:pt x="133" y="176"/>
                  </a:cubicBezTo>
                  <a:cubicBezTo>
                    <a:pt x="158" y="176"/>
                    <a:pt x="183" y="176"/>
                    <a:pt x="208" y="176"/>
                  </a:cubicBezTo>
                  <a:cubicBezTo>
                    <a:pt x="213" y="176"/>
                    <a:pt x="218" y="176"/>
                    <a:pt x="223" y="176"/>
                  </a:cubicBezTo>
                  <a:cubicBezTo>
                    <a:pt x="224" y="176"/>
                    <a:pt x="229" y="177"/>
                    <a:pt x="229" y="174"/>
                  </a:cubicBezTo>
                  <a:close/>
                  <a:moveTo>
                    <a:pt x="112" y="54"/>
                  </a:moveTo>
                  <a:cubicBezTo>
                    <a:pt x="110" y="54"/>
                    <a:pt x="108" y="53"/>
                    <a:pt x="106" y="54"/>
                  </a:cubicBezTo>
                  <a:cubicBezTo>
                    <a:pt x="104" y="57"/>
                    <a:pt x="108" y="56"/>
                    <a:pt x="108" y="57"/>
                  </a:cubicBezTo>
                  <a:cubicBezTo>
                    <a:pt x="108" y="56"/>
                    <a:pt x="100" y="60"/>
                    <a:pt x="100" y="60"/>
                  </a:cubicBezTo>
                  <a:cubicBezTo>
                    <a:pt x="98" y="59"/>
                    <a:pt x="107" y="53"/>
                    <a:pt x="99" y="56"/>
                  </a:cubicBezTo>
                  <a:cubicBezTo>
                    <a:pt x="98" y="56"/>
                    <a:pt x="97" y="57"/>
                    <a:pt x="97" y="57"/>
                  </a:cubicBezTo>
                  <a:cubicBezTo>
                    <a:pt x="96" y="58"/>
                    <a:pt x="97" y="59"/>
                    <a:pt x="96" y="60"/>
                  </a:cubicBezTo>
                  <a:cubicBezTo>
                    <a:pt x="95" y="60"/>
                    <a:pt x="88" y="59"/>
                    <a:pt x="88" y="59"/>
                  </a:cubicBezTo>
                  <a:cubicBezTo>
                    <a:pt x="88" y="58"/>
                    <a:pt x="91" y="59"/>
                    <a:pt x="91" y="58"/>
                  </a:cubicBezTo>
                  <a:cubicBezTo>
                    <a:pt x="92" y="57"/>
                    <a:pt x="91" y="57"/>
                    <a:pt x="92" y="56"/>
                  </a:cubicBezTo>
                  <a:cubicBezTo>
                    <a:pt x="92" y="55"/>
                    <a:pt x="94" y="54"/>
                    <a:pt x="94" y="54"/>
                  </a:cubicBezTo>
                  <a:cubicBezTo>
                    <a:pt x="94" y="53"/>
                    <a:pt x="91" y="52"/>
                    <a:pt x="94" y="52"/>
                  </a:cubicBezTo>
                  <a:cubicBezTo>
                    <a:pt x="94" y="52"/>
                    <a:pt x="98" y="53"/>
                    <a:pt x="98" y="52"/>
                  </a:cubicBezTo>
                  <a:cubicBezTo>
                    <a:pt x="98" y="51"/>
                    <a:pt x="93" y="50"/>
                    <a:pt x="92" y="50"/>
                  </a:cubicBezTo>
                  <a:cubicBezTo>
                    <a:pt x="91" y="50"/>
                    <a:pt x="89" y="51"/>
                    <a:pt x="87" y="51"/>
                  </a:cubicBezTo>
                  <a:cubicBezTo>
                    <a:pt x="86" y="51"/>
                    <a:pt x="84" y="50"/>
                    <a:pt x="82" y="51"/>
                  </a:cubicBezTo>
                  <a:cubicBezTo>
                    <a:pt x="81" y="51"/>
                    <a:pt x="79" y="53"/>
                    <a:pt x="80" y="51"/>
                  </a:cubicBezTo>
                  <a:cubicBezTo>
                    <a:pt x="81" y="49"/>
                    <a:pt x="83" y="50"/>
                    <a:pt x="84" y="49"/>
                  </a:cubicBezTo>
                  <a:cubicBezTo>
                    <a:pt x="86" y="49"/>
                    <a:pt x="89" y="48"/>
                    <a:pt x="91" y="47"/>
                  </a:cubicBezTo>
                  <a:cubicBezTo>
                    <a:pt x="95" y="46"/>
                    <a:pt x="99" y="46"/>
                    <a:pt x="102" y="44"/>
                  </a:cubicBezTo>
                  <a:cubicBezTo>
                    <a:pt x="104" y="44"/>
                    <a:pt x="107" y="43"/>
                    <a:pt x="108" y="45"/>
                  </a:cubicBezTo>
                  <a:cubicBezTo>
                    <a:pt x="109" y="46"/>
                    <a:pt x="105" y="47"/>
                    <a:pt x="104" y="48"/>
                  </a:cubicBezTo>
                  <a:cubicBezTo>
                    <a:pt x="102" y="49"/>
                    <a:pt x="110" y="49"/>
                    <a:pt x="111" y="49"/>
                  </a:cubicBezTo>
                  <a:cubicBezTo>
                    <a:pt x="111" y="49"/>
                    <a:pt x="113" y="49"/>
                    <a:pt x="113" y="49"/>
                  </a:cubicBezTo>
                  <a:cubicBezTo>
                    <a:pt x="114" y="48"/>
                    <a:pt x="116" y="46"/>
                    <a:pt x="117" y="47"/>
                  </a:cubicBezTo>
                  <a:cubicBezTo>
                    <a:pt x="118" y="48"/>
                    <a:pt x="113" y="54"/>
                    <a:pt x="112" y="54"/>
                  </a:cubicBezTo>
                  <a:cubicBezTo>
                    <a:pt x="110" y="54"/>
                    <a:pt x="114" y="54"/>
                    <a:pt x="112" y="54"/>
                  </a:cubicBezTo>
                  <a:close/>
                  <a:moveTo>
                    <a:pt x="157" y="78"/>
                  </a:moveTo>
                  <a:cubicBezTo>
                    <a:pt x="157" y="78"/>
                    <a:pt x="152" y="78"/>
                    <a:pt x="153" y="78"/>
                  </a:cubicBezTo>
                  <a:cubicBezTo>
                    <a:pt x="153" y="79"/>
                    <a:pt x="155" y="78"/>
                    <a:pt x="155" y="79"/>
                  </a:cubicBezTo>
                  <a:cubicBezTo>
                    <a:pt x="155" y="80"/>
                    <a:pt x="151" y="81"/>
                    <a:pt x="150" y="81"/>
                  </a:cubicBezTo>
                  <a:cubicBezTo>
                    <a:pt x="148" y="81"/>
                    <a:pt x="147" y="83"/>
                    <a:pt x="145" y="84"/>
                  </a:cubicBezTo>
                  <a:cubicBezTo>
                    <a:pt x="145" y="84"/>
                    <a:pt x="141" y="84"/>
                    <a:pt x="142" y="85"/>
                  </a:cubicBezTo>
                  <a:cubicBezTo>
                    <a:pt x="142" y="86"/>
                    <a:pt x="145" y="86"/>
                    <a:pt x="142" y="88"/>
                  </a:cubicBezTo>
                  <a:cubicBezTo>
                    <a:pt x="141" y="88"/>
                    <a:pt x="137" y="88"/>
                    <a:pt x="137" y="89"/>
                  </a:cubicBezTo>
                  <a:cubicBezTo>
                    <a:pt x="136" y="89"/>
                    <a:pt x="137" y="90"/>
                    <a:pt x="137" y="90"/>
                  </a:cubicBezTo>
                  <a:cubicBezTo>
                    <a:pt x="137" y="92"/>
                    <a:pt x="135" y="92"/>
                    <a:pt x="134" y="92"/>
                  </a:cubicBezTo>
                  <a:cubicBezTo>
                    <a:pt x="131" y="93"/>
                    <a:pt x="128" y="93"/>
                    <a:pt x="125" y="93"/>
                  </a:cubicBezTo>
                  <a:cubicBezTo>
                    <a:pt x="125" y="93"/>
                    <a:pt x="120" y="90"/>
                    <a:pt x="120" y="90"/>
                  </a:cubicBezTo>
                  <a:cubicBezTo>
                    <a:pt x="122" y="89"/>
                    <a:pt x="125" y="90"/>
                    <a:pt x="126" y="89"/>
                  </a:cubicBezTo>
                  <a:cubicBezTo>
                    <a:pt x="127" y="89"/>
                    <a:pt x="126" y="87"/>
                    <a:pt x="127" y="87"/>
                  </a:cubicBezTo>
                  <a:cubicBezTo>
                    <a:pt x="128" y="85"/>
                    <a:pt x="130" y="86"/>
                    <a:pt x="131" y="85"/>
                  </a:cubicBezTo>
                  <a:cubicBezTo>
                    <a:pt x="132" y="85"/>
                    <a:pt x="130" y="83"/>
                    <a:pt x="130" y="83"/>
                  </a:cubicBezTo>
                  <a:cubicBezTo>
                    <a:pt x="128" y="82"/>
                    <a:pt x="128" y="82"/>
                    <a:pt x="128" y="81"/>
                  </a:cubicBezTo>
                  <a:cubicBezTo>
                    <a:pt x="128" y="79"/>
                    <a:pt x="126" y="80"/>
                    <a:pt x="126" y="79"/>
                  </a:cubicBezTo>
                  <a:cubicBezTo>
                    <a:pt x="125" y="78"/>
                    <a:pt x="128" y="79"/>
                    <a:pt x="128" y="79"/>
                  </a:cubicBezTo>
                  <a:cubicBezTo>
                    <a:pt x="131" y="80"/>
                    <a:pt x="134" y="81"/>
                    <a:pt x="136" y="82"/>
                  </a:cubicBezTo>
                  <a:cubicBezTo>
                    <a:pt x="138" y="84"/>
                    <a:pt x="142" y="83"/>
                    <a:pt x="144" y="82"/>
                  </a:cubicBezTo>
                  <a:cubicBezTo>
                    <a:pt x="147" y="81"/>
                    <a:pt x="148" y="78"/>
                    <a:pt x="152" y="77"/>
                  </a:cubicBezTo>
                  <a:cubicBezTo>
                    <a:pt x="153" y="76"/>
                    <a:pt x="155" y="76"/>
                    <a:pt x="157" y="77"/>
                  </a:cubicBezTo>
                  <a:cubicBezTo>
                    <a:pt x="157" y="77"/>
                    <a:pt x="160" y="78"/>
                    <a:pt x="160" y="78"/>
                  </a:cubicBezTo>
                  <a:cubicBezTo>
                    <a:pt x="160" y="78"/>
                    <a:pt x="158" y="78"/>
                    <a:pt x="157" y="78"/>
                  </a:cubicBezTo>
                  <a:close/>
                  <a:moveTo>
                    <a:pt x="222" y="165"/>
                  </a:moveTo>
                  <a:cubicBezTo>
                    <a:pt x="221" y="167"/>
                    <a:pt x="219" y="163"/>
                    <a:pt x="219" y="162"/>
                  </a:cubicBezTo>
                  <a:cubicBezTo>
                    <a:pt x="219" y="160"/>
                    <a:pt x="221" y="159"/>
                    <a:pt x="221" y="157"/>
                  </a:cubicBezTo>
                  <a:cubicBezTo>
                    <a:pt x="220" y="156"/>
                    <a:pt x="219" y="159"/>
                    <a:pt x="218" y="158"/>
                  </a:cubicBezTo>
                  <a:cubicBezTo>
                    <a:pt x="218" y="157"/>
                    <a:pt x="218" y="154"/>
                    <a:pt x="216" y="154"/>
                  </a:cubicBezTo>
                  <a:cubicBezTo>
                    <a:pt x="216" y="154"/>
                    <a:pt x="216" y="156"/>
                    <a:pt x="215" y="156"/>
                  </a:cubicBezTo>
                  <a:cubicBezTo>
                    <a:pt x="214" y="155"/>
                    <a:pt x="214" y="154"/>
                    <a:pt x="213" y="153"/>
                  </a:cubicBezTo>
                  <a:cubicBezTo>
                    <a:pt x="212" y="152"/>
                    <a:pt x="211" y="151"/>
                    <a:pt x="210" y="150"/>
                  </a:cubicBezTo>
                  <a:cubicBezTo>
                    <a:pt x="209" y="149"/>
                    <a:pt x="212" y="149"/>
                    <a:pt x="212" y="148"/>
                  </a:cubicBezTo>
                  <a:cubicBezTo>
                    <a:pt x="211" y="147"/>
                    <a:pt x="209" y="148"/>
                    <a:pt x="209" y="147"/>
                  </a:cubicBezTo>
                  <a:cubicBezTo>
                    <a:pt x="209" y="146"/>
                    <a:pt x="210" y="143"/>
                    <a:pt x="210" y="142"/>
                  </a:cubicBezTo>
                  <a:cubicBezTo>
                    <a:pt x="212" y="140"/>
                    <a:pt x="217" y="147"/>
                    <a:pt x="217" y="148"/>
                  </a:cubicBezTo>
                  <a:cubicBezTo>
                    <a:pt x="218" y="150"/>
                    <a:pt x="219" y="151"/>
                    <a:pt x="219" y="153"/>
                  </a:cubicBezTo>
                  <a:cubicBezTo>
                    <a:pt x="220" y="155"/>
                    <a:pt x="220" y="154"/>
                    <a:pt x="221" y="156"/>
                  </a:cubicBezTo>
                  <a:cubicBezTo>
                    <a:pt x="221" y="157"/>
                    <a:pt x="222" y="158"/>
                    <a:pt x="222" y="159"/>
                  </a:cubicBezTo>
                  <a:cubicBezTo>
                    <a:pt x="223" y="161"/>
                    <a:pt x="222" y="163"/>
                    <a:pt x="222" y="165"/>
                  </a:cubicBezTo>
                  <a:cubicBezTo>
                    <a:pt x="221" y="166"/>
                    <a:pt x="222" y="164"/>
                    <a:pt x="222" y="165"/>
                  </a:cubicBezTo>
                  <a:close/>
                </a:path>
              </a:pathLst>
            </a:custGeom>
            <a:solidFill>
              <a:srgbClr val="C8102E"/>
            </a:solidFill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6" name="Freeform 643">
              <a:extLst>
                <a:ext uri="{FF2B5EF4-FFF2-40B4-BE49-F238E27FC236}">
                  <a16:creationId xmlns:a16="http://schemas.microsoft.com/office/drawing/2014/main" id="{D49D0716-A0F9-F141-A337-C216A92C3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512" y="9466307"/>
              <a:ext cx="95541" cy="82827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7" name="Freeform 644">
              <a:extLst>
                <a:ext uri="{FF2B5EF4-FFF2-40B4-BE49-F238E27FC236}">
                  <a16:creationId xmlns:a16="http://schemas.microsoft.com/office/drawing/2014/main" id="{BB2A8D32-3932-0D4E-974B-5D1D72C26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9944" y="9447193"/>
              <a:ext cx="121018" cy="44598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8" name="Freeform 645">
              <a:extLst>
                <a:ext uri="{FF2B5EF4-FFF2-40B4-BE49-F238E27FC236}">
                  <a16:creationId xmlns:a16="http://schemas.microsoft.com/office/drawing/2014/main" id="{1570F712-B6BC-0D42-8FAB-F2D3CD096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44" y="6414553"/>
              <a:ext cx="289811" cy="159279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79" name="Freeform 646">
              <a:extLst>
                <a:ext uri="{FF2B5EF4-FFF2-40B4-BE49-F238E27FC236}">
                  <a16:creationId xmlns:a16="http://schemas.microsoft.com/office/drawing/2014/main" id="{2EA7327C-F168-DC41-A285-37D8A8227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870" y="6545160"/>
              <a:ext cx="347132" cy="149721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0" name="Freeform 647">
              <a:extLst>
                <a:ext uri="{FF2B5EF4-FFF2-40B4-BE49-F238E27FC236}">
                  <a16:creationId xmlns:a16="http://schemas.microsoft.com/office/drawing/2014/main" id="{7223FB9B-F369-1A46-A294-B51242B26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1850" y="6656654"/>
              <a:ext cx="531848" cy="516057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1" name="Freeform 648">
              <a:extLst>
                <a:ext uri="{FF2B5EF4-FFF2-40B4-BE49-F238E27FC236}">
                  <a16:creationId xmlns:a16="http://schemas.microsoft.com/office/drawing/2014/main" id="{8A215F87-F646-CC4A-B1F5-84DF196B9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0767" y="6685324"/>
              <a:ext cx="251592" cy="235731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2" name="Freeform 649">
              <a:extLst>
                <a:ext uri="{FF2B5EF4-FFF2-40B4-BE49-F238E27FC236}">
                  <a16:creationId xmlns:a16="http://schemas.microsoft.com/office/drawing/2014/main" id="{65F0BC46-9C42-6A4C-A037-D8EABA48A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0893" y="6414553"/>
              <a:ext cx="617835" cy="531986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3" name="Freeform 650">
              <a:extLst>
                <a:ext uri="{FF2B5EF4-FFF2-40B4-BE49-F238E27FC236}">
                  <a16:creationId xmlns:a16="http://schemas.microsoft.com/office/drawing/2014/main" id="{E90F8082-5FE4-8C4D-BB9A-11094A293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3632" y="6621615"/>
              <a:ext cx="207006" cy="140163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4" name="Freeform 651">
              <a:extLst>
                <a:ext uri="{FF2B5EF4-FFF2-40B4-BE49-F238E27FC236}">
                  <a16:creationId xmlns:a16="http://schemas.microsoft.com/office/drawing/2014/main" id="{90E7AD69-F449-344B-B4CC-1057AAC42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8475" y="6395439"/>
              <a:ext cx="194268" cy="121050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5" name="Freeform 652">
              <a:extLst>
                <a:ext uri="{FF2B5EF4-FFF2-40B4-BE49-F238E27FC236}">
                  <a16:creationId xmlns:a16="http://schemas.microsoft.com/office/drawing/2014/main" id="{82568F59-DA87-5246-BB72-C10C3F28C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7711" y="6481449"/>
              <a:ext cx="35033" cy="35042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6" name="Freeform 653">
              <a:extLst>
                <a:ext uri="{FF2B5EF4-FFF2-40B4-BE49-F238E27FC236}">
                  <a16:creationId xmlns:a16="http://schemas.microsoft.com/office/drawing/2014/main" id="{83C9F9B0-AF79-3546-8028-233D8B311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3061" y="6264832"/>
              <a:ext cx="187902" cy="168837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7" name="Freeform 654">
              <a:extLst>
                <a:ext uri="{FF2B5EF4-FFF2-40B4-BE49-F238E27FC236}">
                  <a16:creationId xmlns:a16="http://schemas.microsoft.com/office/drawing/2014/main" id="{E28AB461-5B20-B94A-8B20-523D37B84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73" y="5984503"/>
              <a:ext cx="140127" cy="20706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8" name="Freeform 655">
              <a:extLst>
                <a:ext uri="{FF2B5EF4-FFF2-40B4-BE49-F238E27FC236}">
                  <a16:creationId xmlns:a16="http://schemas.microsoft.com/office/drawing/2014/main" id="{2789FE41-F86F-2643-8F70-B6AA4C01C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7264" y="6172454"/>
              <a:ext cx="417198" cy="484203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89" name="Freeform 656">
              <a:extLst>
                <a:ext uri="{FF2B5EF4-FFF2-40B4-BE49-F238E27FC236}">
                  <a16:creationId xmlns:a16="http://schemas.microsoft.com/office/drawing/2014/main" id="{5BB9C7B8-DA15-124B-B65F-4A1BEBE6C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35" y="6322173"/>
              <a:ext cx="831212" cy="493761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0" name="Freeform 657">
              <a:extLst>
                <a:ext uri="{FF2B5EF4-FFF2-40B4-BE49-F238E27FC236}">
                  <a16:creationId xmlns:a16="http://schemas.microsoft.com/office/drawing/2014/main" id="{2E8B678A-8A6E-4B4E-B060-AAE65FD14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1788" y="6506933"/>
              <a:ext cx="280256" cy="114679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1" name="Freeform 658">
              <a:extLst>
                <a:ext uri="{FF2B5EF4-FFF2-40B4-BE49-F238E27FC236}">
                  <a16:creationId xmlns:a16="http://schemas.microsoft.com/office/drawing/2014/main" id="{544F234A-EE81-424F-8D1D-AC782F959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703" y="6086441"/>
              <a:ext cx="439491" cy="328114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2" name="Freeform 659">
              <a:extLst>
                <a:ext uri="{FF2B5EF4-FFF2-40B4-BE49-F238E27FC236}">
                  <a16:creationId xmlns:a16="http://schemas.microsoft.com/office/drawing/2014/main" id="{7B802AE9-4D9D-CE4B-8571-94F18B950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94" y="6067328"/>
              <a:ext cx="270700" cy="17839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3" name="Freeform 660">
              <a:extLst>
                <a:ext uri="{FF2B5EF4-FFF2-40B4-BE49-F238E27FC236}">
                  <a16:creationId xmlns:a16="http://schemas.microsoft.com/office/drawing/2014/main" id="{6DDED611-A879-814A-AF04-B7DB62CBF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94" y="5955834"/>
              <a:ext cx="334397" cy="168837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4" name="Freeform 661">
              <a:extLst>
                <a:ext uri="{FF2B5EF4-FFF2-40B4-BE49-F238E27FC236}">
                  <a16:creationId xmlns:a16="http://schemas.microsoft.com/office/drawing/2014/main" id="{ABDDF7D0-BB4E-8644-91E5-2C19A1EBF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703" y="5853898"/>
              <a:ext cx="222932" cy="140163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5" name="Freeform 662">
              <a:extLst>
                <a:ext uri="{FF2B5EF4-FFF2-40B4-BE49-F238E27FC236}">
                  <a16:creationId xmlns:a16="http://schemas.microsoft.com/office/drawing/2014/main" id="{84FF0FEC-2E4D-EA4B-9FCB-87D77544A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17" y="6143782"/>
              <a:ext cx="149682" cy="73269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6" name="Freeform 663">
              <a:extLst>
                <a:ext uri="{FF2B5EF4-FFF2-40B4-BE49-F238E27FC236}">
                  <a16:creationId xmlns:a16="http://schemas.microsoft.com/office/drawing/2014/main" id="{C9F2E2F6-F9D6-884B-8638-15DB71284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29" y="6162893"/>
              <a:ext cx="445860" cy="391823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7" name="Freeform 664">
              <a:extLst>
                <a:ext uri="{FF2B5EF4-FFF2-40B4-BE49-F238E27FC236}">
                  <a16:creationId xmlns:a16="http://schemas.microsoft.com/office/drawing/2014/main" id="{B5CA8ED7-A65B-C247-B59C-FBF40D2A9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29" y="6573832"/>
              <a:ext cx="429938" cy="280329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8" name="Freeform 665">
              <a:extLst>
                <a:ext uri="{FF2B5EF4-FFF2-40B4-BE49-F238E27FC236}">
                  <a16:creationId xmlns:a16="http://schemas.microsoft.com/office/drawing/2014/main" id="{6376286F-7469-5449-AF74-1968600FE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9494" y="6564274"/>
              <a:ext cx="156051" cy="187951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299" name="Freeform 666">
              <a:extLst>
                <a:ext uri="{FF2B5EF4-FFF2-40B4-BE49-F238E27FC236}">
                  <a16:creationId xmlns:a16="http://schemas.microsoft.com/office/drawing/2014/main" id="{155BDDAB-F157-D845-B036-C75831F09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3189" y="6666210"/>
              <a:ext cx="92356" cy="95566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0" name="Freeform 667">
              <a:extLst>
                <a:ext uri="{FF2B5EF4-FFF2-40B4-BE49-F238E27FC236}">
                  <a16:creationId xmlns:a16="http://schemas.microsoft.com/office/drawing/2014/main" id="{D727C625-421A-E64E-9604-0652A80D7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35" y="6815931"/>
              <a:ext cx="299364" cy="17839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1" name="Freeform 668">
              <a:extLst>
                <a:ext uri="{FF2B5EF4-FFF2-40B4-BE49-F238E27FC236}">
                  <a16:creationId xmlns:a16="http://schemas.microsoft.com/office/drawing/2014/main" id="{7EAB4669-449C-5D4B-B65F-06159413E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3124" y="6771334"/>
              <a:ext cx="168791" cy="140163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2" name="Freeform 669">
              <a:extLst>
                <a:ext uri="{FF2B5EF4-FFF2-40B4-BE49-F238E27FC236}">
                  <a16:creationId xmlns:a16="http://schemas.microsoft.com/office/drawing/2014/main" id="{2F54FB43-38A3-384C-AFFE-DBCA2126F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4142" y="6704437"/>
              <a:ext cx="207006" cy="251657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3" name="Freeform 670">
              <a:extLst>
                <a:ext uri="{FF2B5EF4-FFF2-40B4-BE49-F238E27FC236}">
                  <a16:creationId xmlns:a16="http://schemas.microsoft.com/office/drawing/2014/main" id="{C05B910F-EF99-D746-B8BE-3B594CE46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2679" y="6554719"/>
              <a:ext cx="328029" cy="17839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4" name="Freeform 671">
              <a:extLst>
                <a:ext uri="{FF2B5EF4-FFF2-40B4-BE49-F238E27FC236}">
                  <a16:creationId xmlns:a16="http://schemas.microsoft.com/office/drawing/2014/main" id="{ED6C4C03-A090-C849-B3E8-0FAF9FACD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20574" y="6956097"/>
              <a:ext cx="289811" cy="299442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5" name="Freeform 672">
              <a:extLst>
                <a:ext uri="{FF2B5EF4-FFF2-40B4-BE49-F238E27FC236}">
                  <a16:creationId xmlns:a16="http://schemas.microsoft.com/office/drawing/2014/main" id="{A445172E-FA0A-7947-B4F2-2DC46E753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1724" y="6940166"/>
              <a:ext cx="140127" cy="92380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6" name="Freeform 673">
              <a:extLst>
                <a:ext uri="{FF2B5EF4-FFF2-40B4-BE49-F238E27FC236}">
                  <a16:creationId xmlns:a16="http://schemas.microsoft.com/office/drawing/2014/main" id="{2FD7A0E5-C3A0-C745-8D00-C7947584B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2361" y="6911499"/>
              <a:ext cx="82803" cy="168837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7" name="Freeform 674">
              <a:extLst>
                <a:ext uri="{FF2B5EF4-FFF2-40B4-BE49-F238E27FC236}">
                  <a16:creationId xmlns:a16="http://schemas.microsoft.com/office/drawing/2014/main" id="{2CD43108-944C-7F44-A6DB-3CC7911E4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29" y="6930613"/>
              <a:ext cx="121018" cy="82827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8" name="Freeform 675">
              <a:extLst>
                <a:ext uri="{FF2B5EF4-FFF2-40B4-BE49-F238E27FC236}">
                  <a16:creationId xmlns:a16="http://schemas.microsoft.com/office/drawing/2014/main" id="{857DCBB1-B280-7A46-9220-54D72E49F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5610" y="6984764"/>
              <a:ext cx="178346" cy="14972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09" name="Freeform 676">
              <a:extLst>
                <a:ext uri="{FF2B5EF4-FFF2-40B4-BE49-F238E27FC236}">
                  <a16:creationId xmlns:a16="http://schemas.microsoft.com/office/drawing/2014/main" id="{B684F359-30FB-B74D-806E-622456A76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2489" y="7061218"/>
              <a:ext cx="923568" cy="783643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0" name="Freeform 677">
              <a:extLst>
                <a:ext uri="{FF2B5EF4-FFF2-40B4-BE49-F238E27FC236}">
                  <a16:creationId xmlns:a16="http://schemas.microsoft.com/office/drawing/2014/main" id="{67F44907-39FA-8E4D-AF6E-E1315E4C3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1597" y="7070776"/>
              <a:ext cx="73250" cy="5415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1" name="Freeform 678">
              <a:extLst>
                <a:ext uri="{FF2B5EF4-FFF2-40B4-BE49-F238E27FC236}">
                  <a16:creationId xmlns:a16="http://schemas.microsoft.com/office/drawing/2014/main" id="{8169F662-2254-AB4A-963F-9738E077E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5034" y="6844600"/>
              <a:ext cx="328029" cy="16883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2" name="Freeform 679">
              <a:extLst>
                <a:ext uri="{FF2B5EF4-FFF2-40B4-BE49-F238E27FC236}">
                  <a16:creationId xmlns:a16="http://schemas.microsoft.com/office/drawing/2014/main" id="{CB70F824-871B-1941-90A6-7A5E035D1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1153" y="6956097"/>
              <a:ext cx="251592" cy="19750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3" name="Freeform 680">
              <a:extLst>
                <a:ext uri="{FF2B5EF4-FFF2-40B4-BE49-F238E27FC236}">
                  <a16:creationId xmlns:a16="http://schemas.microsoft.com/office/drawing/2014/main" id="{C2D3EEBD-CEAD-7440-9CDB-0F9F9C34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3954" y="7574093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4" name="Freeform 681">
              <a:extLst>
                <a:ext uri="{FF2B5EF4-FFF2-40B4-BE49-F238E27FC236}">
                  <a16:creationId xmlns:a16="http://schemas.microsoft.com/office/drawing/2014/main" id="{A74AA4C8-AF6C-064D-9FDF-E51655EE6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1662" y="7220495"/>
              <a:ext cx="324842" cy="251657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5" name="Freeform 682">
              <a:extLst>
                <a:ext uri="{FF2B5EF4-FFF2-40B4-BE49-F238E27FC236}">
                  <a16:creationId xmlns:a16="http://schemas.microsoft.com/office/drawing/2014/main" id="{0FEBA42D-3A24-2945-B557-AC17C7060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1341" y="7201383"/>
              <a:ext cx="464969" cy="439605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6" name="Freeform 683">
              <a:extLst>
                <a:ext uri="{FF2B5EF4-FFF2-40B4-BE49-F238E27FC236}">
                  <a16:creationId xmlns:a16="http://schemas.microsoft.com/office/drawing/2014/main" id="{7D4A421D-D204-DA45-93A7-2D19C6FD0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168" y="6946541"/>
              <a:ext cx="885351" cy="33766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7" name="Freeform 684">
              <a:extLst>
                <a:ext uri="{FF2B5EF4-FFF2-40B4-BE49-F238E27FC236}">
                  <a16:creationId xmlns:a16="http://schemas.microsoft.com/office/drawing/2014/main" id="{72809B3D-405F-8345-B4A8-0F24F20D4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3442" y="7481712"/>
              <a:ext cx="980892" cy="786831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8" name="Freeform 685">
              <a:extLst>
                <a:ext uri="{FF2B5EF4-FFF2-40B4-BE49-F238E27FC236}">
                  <a16:creationId xmlns:a16="http://schemas.microsoft.com/office/drawing/2014/main" id="{F364C88A-512A-EF49-B57D-5B90557DF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51" y="7424369"/>
              <a:ext cx="194268" cy="20706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19" name="Freeform 686">
              <a:extLst>
                <a:ext uri="{FF2B5EF4-FFF2-40B4-BE49-F238E27FC236}">
                  <a16:creationId xmlns:a16="http://schemas.microsoft.com/office/drawing/2014/main" id="{68259B9B-51C4-7448-9856-A0CDE5067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2106" y="7351105"/>
              <a:ext cx="73250" cy="82827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0" name="Freeform 687">
              <a:extLst>
                <a:ext uri="{FF2B5EF4-FFF2-40B4-BE49-F238E27FC236}">
                  <a16:creationId xmlns:a16="http://schemas.microsoft.com/office/drawing/2014/main" id="{E6C8B654-6761-7C41-898A-9F60C13F6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51" y="7462599"/>
              <a:ext cx="28664" cy="66896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1" name="Freeform 688">
              <a:extLst>
                <a:ext uri="{FF2B5EF4-FFF2-40B4-BE49-F238E27FC236}">
                  <a16:creationId xmlns:a16="http://schemas.microsoft.com/office/drawing/2014/main" id="{F245EBB5-8B60-804A-90A3-8BAA97ADB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4336" y="7424369"/>
              <a:ext cx="76432" cy="245289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2" name="Freeform 689">
              <a:extLst>
                <a:ext uri="{FF2B5EF4-FFF2-40B4-BE49-F238E27FC236}">
                  <a16:creationId xmlns:a16="http://schemas.microsoft.com/office/drawing/2014/main" id="{338ECF5C-10F3-4D47-8047-EA0CEE44C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8220" y="7790708"/>
              <a:ext cx="47770" cy="73269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3" name="Freeform 690">
              <a:extLst>
                <a:ext uri="{FF2B5EF4-FFF2-40B4-BE49-F238E27FC236}">
                  <a16:creationId xmlns:a16="http://schemas.microsoft.com/office/drawing/2014/main" id="{A123991E-39A3-FD4F-B686-497BB9D3D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6057" y="8137935"/>
              <a:ext cx="496815" cy="315371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4" name="Freeform 691">
              <a:extLst>
                <a:ext uri="{FF2B5EF4-FFF2-40B4-BE49-F238E27FC236}">
                  <a16:creationId xmlns:a16="http://schemas.microsoft.com/office/drawing/2014/main" id="{FBF6F6A8-EADB-B242-81B6-A31C64B8D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45" y="7790708"/>
              <a:ext cx="382165" cy="458719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5" name="Freeform 692">
              <a:extLst>
                <a:ext uri="{FF2B5EF4-FFF2-40B4-BE49-F238E27FC236}">
                  <a16:creationId xmlns:a16="http://schemas.microsoft.com/office/drawing/2014/main" id="{CA580E3A-F408-4A43-9D69-C92C9CC9B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7646" y="6892386"/>
              <a:ext cx="512741" cy="222990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6" name="Freeform 693">
              <a:extLst>
                <a:ext uri="{FF2B5EF4-FFF2-40B4-BE49-F238E27FC236}">
                  <a16:creationId xmlns:a16="http://schemas.microsoft.com/office/drawing/2014/main" id="{9E16CC13-C317-5840-A7CF-247AEF1ED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3445" y="6752222"/>
              <a:ext cx="831212" cy="48738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7" name="Freeform 694">
              <a:extLst>
                <a:ext uri="{FF2B5EF4-FFF2-40B4-BE49-F238E27FC236}">
                  <a16:creationId xmlns:a16="http://schemas.microsoft.com/office/drawing/2014/main" id="{F3A13410-5E27-0040-B8A0-7F7F89ECF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5037" y="7293764"/>
              <a:ext cx="0" cy="955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8" name="Freeform 695">
              <a:extLst>
                <a:ext uri="{FF2B5EF4-FFF2-40B4-BE49-F238E27FC236}">
                  <a16:creationId xmlns:a16="http://schemas.microsoft.com/office/drawing/2014/main" id="{D7098765-4EE2-DB4C-9B4E-B58D86EB5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5099" y="6921055"/>
              <a:ext cx="681527" cy="401378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29" name="Freeform 696">
              <a:extLst>
                <a:ext uri="{FF2B5EF4-FFF2-40B4-BE49-F238E27FC236}">
                  <a16:creationId xmlns:a16="http://schemas.microsoft.com/office/drawing/2014/main" id="{2D5AFEE1-CDE5-2143-9D5E-F4B042973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14846" y="7013435"/>
              <a:ext cx="372610" cy="251657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0" name="Freeform 697">
              <a:extLst>
                <a:ext uri="{FF2B5EF4-FFF2-40B4-BE49-F238E27FC236}">
                  <a16:creationId xmlns:a16="http://schemas.microsoft.com/office/drawing/2014/main" id="{48E8F8F1-660F-254E-AF98-5631E3E1E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5484" y="7230053"/>
              <a:ext cx="773889" cy="691265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1" name="Freeform 698">
              <a:extLst>
                <a:ext uri="{FF2B5EF4-FFF2-40B4-BE49-F238E27FC236}">
                  <a16:creationId xmlns:a16="http://schemas.microsoft.com/office/drawing/2014/main" id="{579216EE-54C9-274A-9AF3-B60A49159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266" y="7144043"/>
              <a:ext cx="700638" cy="49694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2" name="Freeform 699">
              <a:extLst>
                <a:ext uri="{FF2B5EF4-FFF2-40B4-BE49-F238E27FC236}">
                  <a16:creationId xmlns:a16="http://schemas.microsoft.com/office/drawing/2014/main" id="{1A4B15A2-AEAE-DC4C-9AD5-76D334A92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72" y="6742664"/>
              <a:ext cx="25477" cy="38227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3" name="Freeform 700">
              <a:extLst>
                <a:ext uri="{FF2B5EF4-FFF2-40B4-BE49-F238E27FC236}">
                  <a16:creationId xmlns:a16="http://schemas.microsoft.com/office/drawing/2014/main" id="{5DAC9A24-B14F-4E41-86E2-A8D789FB4A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24398" y="6153340"/>
              <a:ext cx="1894907" cy="90788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4" name="Freeform 701">
              <a:extLst>
                <a:ext uri="{FF2B5EF4-FFF2-40B4-BE49-F238E27FC236}">
                  <a16:creationId xmlns:a16="http://schemas.microsoft.com/office/drawing/2014/main" id="{4CA89E07-A7C1-2949-8353-A9B5A6E05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9878" y="7284206"/>
              <a:ext cx="1308918" cy="1395268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5" name="Freeform 702">
              <a:extLst>
                <a:ext uri="{FF2B5EF4-FFF2-40B4-BE49-F238E27FC236}">
                  <a16:creationId xmlns:a16="http://schemas.microsoft.com/office/drawing/2014/main" id="{F1EEA5F0-5CA4-5D44-B3A8-4D8488BC5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6311" y="7669658"/>
              <a:ext cx="382165" cy="917438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6" name="Freeform 703">
              <a:extLst>
                <a:ext uri="{FF2B5EF4-FFF2-40B4-BE49-F238E27FC236}">
                  <a16:creationId xmlns:a16="http://schemas.microsoft.com/office/drawing/2014/main" id="{B44531B1-7857-BE45-9154-1E063057E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67" y="7781150"/>
              <a:ext cx="213379" cy="26121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7" name="Freeform 704">
              <a:extLst>
                <a:ext uri="{FF2B5EF4-FFF2-40B4-BE49-F238E27FC236}">
                  <a16:creationId xmlns:a16="http://schemas.microsoft.com/office/drawing/2014/main" id="{77CEFCAB-B40C-5F4A-83EF-C1BA647A1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9241" y="8071036"/>
              <a:ext cx="391721" cy="719934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8" name="Freeform 705">
              <a:extLst>
                <a:ext uri="{FF2B5EF4-FFF2-40B4-BE49-F238E27FC236}">
                  <a16:creationId xmlns:a16="http://schemas.microsoft.com/office/drawing/2014/main" id="{E1A61DF5-F586-AC45-A7F0-A993C7C84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2618" y="7921315"/>
              <a:ext cx="356688" cy="72949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39" name="Freeform 706">
              <a:extLst>
                <a:ext uri="{FF2B5EF4-FFF2-40B4-BE49-F238E27FC236}">
                  <a16:creationId xmlns:a16="http://schemas.microsoft.com/office/drawing/2014/main" id="{800FCA09-307E-CC4A-9420-E256CDC73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9815" y="7978656"/>
              <a:ext cx="343950" cy="420492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0" name="Freeform 707">
              <a:extLst>
                <a:ext uri="{FF2B5EF4-FFF2-40B4-BE49-F238E27FC236}">
                  <a16:creationId xmlns:a16="http://schemas.microsoft.com/office/drawing/2014/main" id="{D5D2F26B-EA3C-1146-8A85-0844D83D5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4337" y="9119079"/>
              <a:ext cx="420383" cy="356781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1" name="Freeform 708">
              <a:extLst>
                <a:ext uri="{FF2B5EF4-FFF2-40B4-BE49-F238E27FC236}">
                  <a16:creationId xmlns:a16="http://schemas.microsoft.com/office/drawing/2014/main" id="{247F9AD6-050C-B24D-9A31-BE51DA1E5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5166" y="9176423"/>
              <a:ext cx="477708" cy="382265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2" name="Freeform 709">
              <a:extLst>
                <a:ext uri="{FF2B5EF4-FFF2-40B4-BE49-F238E27FC236}">
                  <a16:creationId xmlns:a16="http://schemas.microsoft.com/office/drawing/2014/main" id="{C39CA6F9-7DD9-F147-AE0E-36CF6E20A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1089" y="8829198"/>
              <a:ext cx="477708" cy="420492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3" name="Freeform 710">
              <a:extLst>
                <a:ext uri="{FF2B5EF4-FFF2-40B4-BE49-F238E27FC236}">
                  <a16:creationId xmlns:a16="http://schemas.microsoft.com/office/drawing/2014/main" id="{BB5F1879-1105-3F44-A44C-99D991586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9750" y="8717701"/>
              <a:ext cx="458600" cy="299442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4" name="Freeform 711">
              <a:extLst>
                <a:ext uri="{FF2B5EF4-FFF2-40B4-BE49-F238E27FC236}">
                  <a16:creationId xmlns:a16="http://schemas.microsoft.com/office/drawing/2014/main" id="{BF9F9C45-08C4-A647-8069-B7F3B5E65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6631" y="7679214"/>
              <a:ext cx="159235" cy="92380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5" name="Freeform 712">
              <a:extLst>
                <a:ext uri="{FF2B5EF4-FFF2-40B4-BE49-F238E27FC236}">
                  <a16:creationId xmlns:a16="http://schemas.microsoft.com/office/drawing/2014/main" id="{18449A77-03A8-8B42-9F52-31B638120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10388" y="7574093"/>
              <a:ext cx="347132" cy="216615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6" name="Freeform 713">
              <a:extLst>
                <a:ext uri="{FF2B5EF4-FFF2-40B4-BE49-F238E27FC236}">
                  <a16:creationId xmlns:a16="http://schemas.microsoft.com/office/drawing/2014/main" id="{E327F029-17AF-D44D-9F1A-8C4E0BFA8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2171" y="8360921"/>
              <a:ext cx="261145" cy="216615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7" name="Freeform 714">
              <a:extLst>
                <a:ext uri="{FF2B5EF4-FFF2-40B4-BE49-F238E27FC236}">
                  <a16:creationId xmlns:a16="http://schemas.microsoft.com/office/drawing/2014/main" id="{E244F2E1-2CC5-D844-8FFE-5CCB98A8F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0259" y="8743185"/>
              <a:ext cx="207006" cy="245289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8" name="Freeform 715">
              <a:extLst>
                <a:ext uri="{FF2B5EF4-FFF2-40B4-BE49-F238E27FC236}">
                  <a16:creationId xmlns:a16="http://schemas.microsoft.com/office/drawing/2014/main" id="{130834B9-0512-274A-AAB3-95BC60A89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04655" y="6264832"/>
              <a:ext cx="2799367" cy="1825318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49" name="Freeform 716">
              <a:extLst>
                <a:ext uri="{FF2B5EF4-FFF2-40B4-BE49-F238E27FC236}">
                  <a16:creationId xmlns:a16="http://schemas.microsoft.com/office/drawing/2014/main" id="{0C9875E7-25FC-9044-8747-38B75A2F9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67" y="6357215"/>
              <a:ext cx="1464969" cy="63710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0" name="Freeform 717">
              <a:extLst>
                <a:ext uri="{FF2B5EF4-FFF2-40B4-BE49-F238E27FC236}">
                  <a16:creationId xmlns:a16="http://schemas.microsoft.com/office/drawing/2014/main" id="{7FBE518C-AED7-3D4C-BE82-5E713CDF7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302" y="5133964"/>
              <a:ext cx="585987" cy="1009821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1" name="Freeform 718">
              <a:extLst>
                <a:ext uri="{FF2B5EF4-FFF2-40B4-BE49-F238E27FC236}">
                  <a16:creationId xmlns:a16="http://schemas.microsoft.com/office/drawing/2014/main" id="{06865B91-9B8A-2345-AB1B-865A3A589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9240" y="5057512"/>
              <a:ext cx="503186" cy="786831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2" name="Freeform 719">
              <a:extLst>
                <a:ext uri="{FF2B5EF4-FFF2-40B4-BE49-F238E27FC236}">
                  <a16:creationId xmlns:a16="http://schemas.microsoft.com/office/drawing/2014/main" id="{43D7E6BD-2763-DA48-8D70-283650977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9493" y="4965129"/>
              <a:ext cx="1194269" cy="1000263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3" name="Freeform 720">
              <a:extLst>
                <a:ext uri="{FF2B5EF4-FFF2-40B4-BE49-F238E27FC236}">
                  <a16:creationId xmlns:a16="http://schemas.microsoft.com/office/drawing/2014/main" id="{CE8AB322-EBE8-E04D-8904-7A1BE5BDF1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45416" y="4366247"/>
              <a:ext cx="7563702" cy="2637633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4" name="Freeform 721">
              <a:extLst>
                <a:ext uri="{FF2B5EF4-FFF2-40B4-BE49-F238E27FC236}">
                  <a16:creationId xmlns:a16="http://schemas.microsoft.com/office/drawing/2014/main" id="{3517AAC7-B00B-A54A-9520-7DC188B73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3828" y="6226607"/>
              <a:ext cx="140127" cy="299442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5" name="Freeform 722">
              <a:extLst>
                <a:ext uri="{FF2B5EF4-FFF2-40B4-BE49-F238E27FC236}">
                  <a16:creationId xmlns:a16="http://schemas.microsoft.com/office/drawing/2014/main" id="{02C0DC32-342A-1644-8F5A-4AF65254E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90" y="6516489"/>
              <a:ext cx="140127" cy="216615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6" name="Freeform 723">
              <a:extLst>
                <a:ext uri="{FF2B5EF4-FFF2-40B4-BE49-F238E27FC236}">
                  <a16:creationId xmlns:a16="http://schemas.microsoft.com/office/drawing/2014/main" id="{CC32C66E-421F-734D-B395-D1FF22BCC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3637" y="7153601"/>
              <a:ext cx="197453" cy="235731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7" name="Freeform 724">
              <a:extLst>
                <a:ext uri="{FF2B5EF4-FFF2-40B4-BE49-F238E27FC236}">
                  <a16:creationId xmlns:a16="http://schemas.microsoft.com/office/drawing/2014/main" id="{8BA1193B-9EE3-7C41-B644-97A8F548F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00836" y="6901941"/>
              <a:ext cx="299364" cy="289887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8" name="Freeform 725">
              <a:extLst>
                <a:ext uri="{FF2B5EF4-FFF2-40B4-BE49-F238E27FC236}">
                  <a16:creationId xmlns:a16="http://schemas.microsoft.com/office/drawing/2014/main" id="{73B40756-A351-8E4F-B0B1-74690AD83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9749" y="6162893"/>
              <a:ext cx="222932" cy="232543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59" name="Freeform 726">
              <a:extLst>
                <a:ext uri="{FF2B5EF4-FFF2-40B4-BE49-F238E27FC236}">
                  <a16:creationId xmlns:a16="http://schemas.microsoft.com/office/drawing/2014/main" id="{CD83647B-924D-7241-A7B6-326B2447A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1211" y="6153340"/>
              <a:ext cx="149682" cy="92380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0" name="Freeform 727">
              <a:extLst>
                <a:ext uri="{FF2B5EF4-FFF2-40B4-BE49-F238E27FC236}">
                  <a16:creationId xmlns:a16="http://schemas.microsoft.com/office/drawing/2014/main" id="{A3E81E33-8A8B-9447-9333-28DC22362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72" y="6854158"/>
              <a:ext cx="585987" cy="430050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1" name="Freeform 728">
              <a:extLst>
                <a:ext uri="{FF2B5EF4-FFF2-40B4-BE49-F238E27FC236}">
                  <a16:creationId xmlns:a16="http://schemas.microsoft.com/office/drawing/2014/main" id="{C44DA227-DF33-D54B-9D50-244CC5CEE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72" y="6946541"/>
              <a:ext cx="149682" cy="283516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2" name="Freeform 729">
              <a:extLst>
                <a:ext uri="{FF2B5EF4-FFF2-40B4-BE49-F238E27FC236}">
                  <a16:creationId xmlns:a16="http://schemas.microsoft.com/office/drawing/2014/main" id="{9C1ACF9D-31CA-E94E-B139-BB6ECE98A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21" y="9510902"/>
              <a:ext cx="493633" cy="825058"/>
            </a:xfrm>
            <a:custGeom>
              <a:avLst/>
              <a:gdLst>
                <a:gd name="T0" fmla="*/ 52 w 53"/>
                <a:gd name="T1" fmla="*/ 23 h 88"/>
                <a:gd name="T2" fmla="*/ 50 w 53"/>
                <a:gd name="T3" fmla="*/ 3 h 88"/>
                <a:gd name="T4" fmla="*/ 46 w 53"/>
                <a:gd name="T5" fmla="*/ 3 h 88"/>
                <a:gd name="T6" fmla="*/ 41 w 53"/>
                <a:gd name="T7" fmla="*/ 6 h 88"/>
                <a:gd name="T8" fmla="*/ 38 w 53"/>
                <a:gd name="T9" fmla="*/ 7 h 88"/>
                <a:gd name="T10" fmla="*/ 32 w 53"/>
                <a:gd name="T11" fmla="*/ 7 h 88"/>
                <a:gd name="T12" fmla="*/ 28 w 53"/>
                <a:gd name="T13" fmla="*/ 7 h 88"/>
                <a:gd name="T14" fmla="*/ 23 w 53"/>
                <a:gd name="T15" fmla="*/ 7 h 88"/>
                <a:gd name="T16" fmla="*/ 24 w 53"/>
                <a:gd name="T17" fmla="*/ 18 h 88"/>
                <a:gd name="T18" fmla="*/ 25 w 53"/>
                <a:gd name="T19" fmla="*/ 20 h 88"/>
                <a:gd name="T20" fmla="*/ 27 w 53"/>
                <a:gd name="T21" fmla="*/ 22 h 88"/>
                <a:gd name="T22" fmla="*/ 27 w 53"/>
                <a:gd name="T23" fmla="*/ 28 h 88"/>
                <a:gd name="T24" fmla="*/ 25 w 53"/>
                <a:gd name="T25" fmla="*/ 31 h 88"/>
                <a:gd name="T26" fmla="*/ 24 w 53"/>
                <a:gd name="T27" fmla="*/ 35 h 88"/>
                <a:gd name="T28" fmla="*/ 20 w 53"/>
                <a:gd name="T29" fmla="*/ 31 h 88"/>
                <a:gd name="T30" fmla="*/ 21 w 53"/>
                <a:gd name="T31" fmla="*/ 25 h 88"/>
                <a:gd name="T32" fmla="*/ 16 w 53"/>
                <a:gd name="T33" fmla="*/ 22 h 88"/>
                <a:gd name="T34" fmla="*/ 13 w 53"/>
                <a:gd name="T35" fmla="*/ 20 h 88"/>
                <a:gd name="T36" fmla="*/ 2 w 53"/>
                <a:gd name="T37" fmla="*/ 24 h 88"/>
                <a:gd name="T38" fmla="*/ 0 w 53"/>
                <a:gd name="T39" fmla="*/ 26 h 88"/>
                <a:gd name="T40" fmla="*/ 1 w 53"/>
                <a:gd name="T41" fmla="*/ 30 h 88"/>
                <a:gd name="T42" fmla="*/ 12 w 53"/>
                <a:gd name="T43" fmla="*/ 35 h 88"/>
                <a:gd name="T44" fmla="*/ 13 w 53"/>
                <a:gd name="T45" fmla="*/ 44 h 88"/>
                <a:gd name="T46" fmla="*/ 12 w 53"/>
                <a:gd name="T47" fmla="*/ 52 h 88"/>
                <a:gd name="T48" fmla="*/ 6 w 53"/>
                <a:gd name="T49" fmla="*/ 62 h 88"/>
                <a:gd name="T50" fmla="*/ 6 w 53"/>
                <a:gd name="T51" fmla="*/ 69 h 88"/>
                <a:gd name="T52" fmla="*/ 8 w 53"/>
                <a:gd name="T53" fmla="*/ 78 h 88"/>
                <a:gd name="T54" fmla="*/ 9 w 53"/>
                <a:gd name="T55" fmla="*/ 87 h 88"/>
                <a:gd name="T56" fmla="*/ 12 w 53"/>
                <a:gd name="T57" fmla="*/ 86 h 88"/>
                <a:gd name="T58" fmla="*/ 13 w 53"/>
                <a:gd name="T59" fmla="*/ 83 h 88"/>
                <a:gd name="T60" fmla="*/ 11 w 53"/>
                <a:gd name="T61" fmla="*/ 83 h 88"/>
                <a:gd name="T62" fmla="*/ 16 w 53"/>
                <a:gd name="T63" fmla="*/ 77 h 88"/>
                <a:gd name="T64" fmla="*/ 25 w 53"/>
                <a:gd name="T65" fmla="*/ 72 h 88"/>
                <a:gd name="T66" fmla="*/ 25 w 53"/>
                <a:gd name="T67" fmla="*/ 64 h 88"/>
                <a:gd name="T68" fmla="*/ 21 w 53"/>
                <a:gd name="T69" fmla="*/ 48 h 88"/>
                <a:gd name="T70" fmla="*/ 24 w 53"/>
                <a:gd name="T71" fmla="*/ 48 h 88"/>
                <a:gd name="T72" fmla="*/ 29 w 53"/>
                <a:gd name="T73" fmla="*/ 44 h 88"/>
                <a:gd name="T74" fmla="*/ 35 w 53"/>
                <a:gd name="T75" fmla="*/ 38 h 88"/>
                <a:gd name="T76" fmla="*/ 40 w 53"/>
                <a:gd name="T77" fmla="*/ 36 h 88"/>
                <a:gd name="T78" fmla="*/ 46 w 53"/>
                <a:gd name="T79" fmla="*/ 32 h 88"/>
                <a:gd name="T80" fmla="*/ 52 w 53"/>
                <a:gd name="T81" fmla="*/ 23 h 88"/>
                <a:gd name="T82" fmla="*/ 52 w 53"/>
                <a:gd name="T83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88">
                  <a:moveTo>
                    <a:pt x="52" y="23"/>
                  </a:moveTo>
                  <a:cubicBezTo>
                    <a:pt x="49" y="17"/>
                    <a:pt x="50" y="9"/>
                    <a:pt x="50" y="3"/>
                  </a:cubicBezTo>
                  <a:cubicBezTo>
                    <a:pt x="50" y="0"/>
                    <a:pt x="48" y="2"/>
                    <a:pt x="46" y="3"/>
                  </a:cubicBezTo>
                  <a:cubicBezTo>
                    <a:pt x="45" y="4"/>
                    <a:pt x="43" y="6"/>
                    <a:pt x="41" y="6"/>
                  </a:cubicBezTo>
                  <a:cubicBezTo>
                    <a:pt x="40" y="6"/>
                    <a:pt x="38" y="5"/>
                    <a:pt x="38" y="7"/>
                  </a:cubicBezTo>
                  <a:cubicBezTo>
                    <a:pt x="36" y="10"/>
                    <a:pt x="34" y="7"/>
                    <a:pt x="32" y="7"/>
                  </a:cubicBezTo>
                  <a:cubicBezTo>
                    <a:pt x="30" y="7"/>
                    <a:pt x="30" y="9"/>
                    <a:pt x="28" y="7"/>
                  </a:cubicBezTo>
                  <a:cubicBezTo>
                    <a:pt x="27" y="7"/>
                    <a:pt x="24" y="7"/>
                    <a:pt x="23" y="7"/>
                  </a:cubicBezTo>
                  <a:cubicBezTo>
                    <a:pt x="20" y="7"/>
                    <a:pt x="21" y="16"/>
                    <a:pt x="24" y="18"/>
                  </a:cubicBezTo>
                  <a:cubicBezTo>
                    <a:pt x="24" y="18"/>
                    <a:pt x="24" y="20"/>
                    <a:pt x="25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7" y="24"/>
                    <a:pt x="27" y="27"/>
                    <a:pt x="27" y="28"/>
                  </a:cubicBezTo>
                  <a:cubicBezTo>
                    <a:pt x="27" y="30"/>
                    <a:pt x="28" y="31"/>
                    <a:pt x="25" y="31"/>
                  </a:cubicBezTo>
                  <a:cubicBezTo>
                    <a:pt x="24" y="31"/>
                    <a:pt x="24" y="34"/>
                    <a:pt x="24" y="35"/>
                  </a:cubicBezTo>
                  <a:cubicBezTo>
                    <a:pt x="23" y="34"/>
                    <a:pt x="21" y="32"/>
                    <a:pt x="20" y="31"/>
                  </a:cubicBezTo>
                  <a:cubicBezTo>
                    <a:pt x="19" y="29"/>
                    <a:pt x="21" y="27"/>
                    <a:pt x="21" y="25"/>
                  </a:cubicBezTo>
                  <a:cubicBezTo>
                    <a:pt x="22" y="20"/>
                    <a:pt x="19" y="24"/>
                    <a:pt x="16" y="22"/>
                  </a:cubicBezTo>
                  <a:cubicBezTo>
                    <a:pt x="15" y="21"/>
                    <a:pt x="15" y="19"/>
                    <a:pt x="13" y="20"/>
                  </a:cubicBezTo>
                  <a:cubicBezTo>
                    <a:pt x="9" y="22"/>
                    <a:pt x="6" y="23"/>
                    <a:pt x="2" y="24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30"/>
                    <a:pt x="12" y="32"/>
                    <a:pt x="12" y="35"/>
                  </a:cubicBezTo>
                  <a:cubicBezTo>
                    <a:pt x="13" y="38"/>
                    <a:pt x="13" y="41"/>
                    <a:pt x="13" y="44"/>
                  </a:cubicBezTo>
                  <a:cubicBezTo>
                    <a:pt x="12" y="46"/>
                    <a:pt x="14" y="49"/>
                    <a:pt x="12" y="52"/>
                  </a:cubicBezTo>
                  <a:cubicBezTo>
                    <a:pt x="10" y="55"/>
                    <a:pt x="8" y="59"/>
                    <a:pt x="6" y="62"/>
                  </a:cubicBezTo>
                  <a:cubicBezTo>
                    <a:pt x="4" y="64"/>
                    <a:pt x="6" y="68"/>
                    <a:pt x="6" y="69"/>
                  </a:cubicBezTo>
                  <a:cubicBezTo>
                    <a:pt x="8" y="73"/>
                    <a:pt x="8" y="75"/>
                    <a:pt x="8" y="78"/>
                  </a:cubicBezTo>
                  <a:cubicBezTo>
                    <a:pt x="8" y="81"/>
                    <a:pt x="8" y="84"/>
                    <a:pt x="9" y="87"/>
                  </a:cubicBezTo>
                  <a:cubicBezTo>
                    <a:pt x="9" y="88"/>
                    <a:pt x="12" y="87"/>
                    <a:pt x="12" y="86"/>
                  </a:cubicBezTo>
                  <a:cubicBezTo>
                    <a:pt x="13" y="85"/>
                    <a:pt x="13" y="83"/>
                    <a:pt x="13" y="83"/>
                  </a:cubicBezTo>
                  <a:cubicBezTo>
                    <a:pt x="12" y="83"/>
                    <a:pt x="11" y="83"/>
                    <a:pt x="11" y="83"/>
                  </a:cubicBezTo>
                  <a:cubicBezTo>
                    <a:pt x="11" y="80"/>
                    <a:pt x="14" y="78"/>
                    <a:pt x="16" y="77"/>
                  </a:cubicBezTo>
                  <a:cubicBezTo>
                    <a:pt x="19" y="76"/>
                    <a:pt x="23" y="75"/>
                    <a:pt x="25" y="72"/>
                  </a:cubicBezTo>
                  <a:cubicBezTo>
                    <a:pt x="25" y="71"/>
                    <a:pt x="25" y="66"/>
                    <a:pt x="25" y="64"/>
                  </a:cubicBezTo>
                  <a:cubicBezTo>
                    <a:pt x="25" y="62"/>
                    <a:pt x="21" y="48"/>
                    <a:pt x="21" y="48"/>
                  </a:cubicBezTo>
                  <a:cubicBezTo>
                    <a:pt x="22" y="47"/>
                    <a:pt x="22" y="50"/>
                    <a:pt x="24" y="48"/>
                  </a:cubicBezTo>
                  <a:cubicBezTo>
                    <a:pt x="26" y="46"/>
                    <a:pt x="27" y="45"/>
                    <a:pt x="29" y="44"/>
                  </a:cubicBezTo>
                  <a:cubicBezTo>
                    <a:pt x="31" y="43"/>
                    <a:pt x="32" y="37"/>
                    <a:pt x="35" y="38"/>
                  </a:cubicBezTo>
                  <a:cubicBezTo>
                    <a:pt x="36" y="38"/>
                    <a:pt x="38" y="36"/>
                    <a:pt x="40" y="36"/>
                  </a:cubicBezTo>
                  <a:cubicBezTo>
                    <a:pt x="42" y="35"/>
                    <a:pt x="44" y="34"/>
                    <a:pt x="46" y="32"/>
                  </a:cubicBezTo>
                  <a:cubicBezTo>
                    <a:pt x="47" y="31"/>
                    <a:pt x="53" y="25"/>
                    <a:pt x="52" y="23"/>
                  </a:cubicBezTo>
                  <a:cubicBezTo>
                    <a:pt x="51" y="22"/>
                    <a:pt x="52" y="24"/>
                    <a:pt x="52" y="2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3" name="Freeform 730">
              <a:extLst>
                <a:ext uri="{FF2B5EF4-FFF2-40B4-BE49-F238E27FC236}">
                  <a16:creationId xmlns:a16="http://schemas.microsoft.com/office/drawing/2014/main" id="{20F356BC-EC2F-EF48-9A23-6F7433904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1086" y="9485418"/>
              <a:ext cx="149682" cy="353598"/>
            </a:xfrm>
            <a:custGeom>
              <a:avLst/>
              <a:gdLst>
                <a:gd name="T0" fmla="*/ 4 w 16"/>
                <a:gd name="T1" fmla="*/ 25 h 38"/>
                <a:gd name="T2" fmla="*/ 9 w 16"/>
                <a:gd name="T3" fmla="*/ 26 h 38"/>
                <a:gd name="T4" fmla="*/ 8 w 16"/>
                <a:gd name="T5" fmla="*/ 31 h 38"/>
                <a:gd name="T6" fmla="*/ 12 w 16"/>
                <a:gd name="T7" fmla="*/ 38 h 38"/>
                <a:gd name="T8" fmla="*/ 12 w 16"/>
                <a:gd name="T9" fmla="*/ 34 h 38"/>
                <a:gd name="T10" fmla="*/ 15 w 16"/>
                <a:gd name="T11" fmla="*/ 33 h 38"/>
                <a:gd name="T12" fmla="*/ 15 w 16"/>
                <a:gd name="T13" fmla="*/ 27 h 38"/>
                <a:gd name="T14" fmla="*/ 12 w 16"/>
                <a:gd name="T15" fmla="*/ 22 h 38"/>
                <a:gd name="T16" fmla="*/ 8 w 16"/>
                <a:gd name="T17" fmla="*/ 20 h 38"/>
                <a:gd name="T18" fmla="*/ 8 w 16"/>
                <a:gd name="T19" fmla="*/ 16 h 38"/>
                <a:gd name="T20" fmla="*/ 7 w 16"/>
                <a:gd name="T21" fmla="*/ 14 h 38"/>
                <a:gd name="T22" fmla="*/ 8 w 16"/>
                <a:gd name="T23" fmla="*/ 8 h 38"/>
                <a:gd name="T24" fmla="*/ 7 w 16"/>
                <a:gd name="T25" fmla="*/ 3 h 38"/>
                <a:gd name="T26" fmla="*/ 7 w 16"/>
                <a:gd name="T27" fmla="*/ 1 h 38"/>
                <a:gd name="T28" fmla="*/ 2 w 16"/>
                <a:gd name="T29" fmla="*/ 0 h 38"/>
                <a:gd name="T30" fmla="*/ 4 w 16"/>
                <a:gd name="T31" fmla="*/ 6 h 38"/>
                <a:gd name="T32" fmla="*/ 4 w 16"/>
                <a:gd name="T33" fmla="*/ 14 h 38"/>
                <a:gd name="T34" fmla="*/ 2 w 16"/>
                <a:gd name="T35" fmla="*/ 16 h 38"/>
                <a:gd name="T36" fmla="*/ 1 w 16"/>
                <a:gd name="T37" fmla="*/ 20 h 38"/>
                <a:gd name="T38" fmla="*/ 4 w 16"/>
                <a:gd name="T39" fmla="*/ 25 h 38"/>
                <a:gd name="T40" fmla="*/ 4 w 16"/>
                <a:gd name="T41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8">
                  <a:moveTo>
                    <a:pt x="4" y="25"/>
                  </a:moveTo>
                  <a:cubicBezTo>
                    <a:pt x="6" y="26"/>
                    <a:pt x="9" y="24"/>
                    <a:pt x="9" y="26"/>
                  </a:cubicBezTo>
                  <a:cubicBezTo>
                    <a:pt x="10" y="28"/>
                    <a:pt x="9" y="29"/>
                    <a:pt x="8" y="31"/>
                  </a:cubicBezTo>
                  <a:cubicBezTo>
                    <a:pt x="6" y="33"/>
                    <a:pt x="10" y="36"/>
                    <a:pt x="12" y="38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3" y="33"/>
                    <a:pt x="16" y="35"/>
                    <a:pt x="15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14" y="25"/>
                    <a:pt x="13" y="24"/>
                    <a:pt x="12" y="22"/>
                  </a:cubicBezTo>
                  <a:cubicBezTo>
                    <a:pt x="11" y="25"/>
                    <a:pt x="8" y="21"/>
                    <a:pt x="8" y="20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8" y="14"/>
                    <a:pt x="8" y="15"/>
                    <a:pt x="7" y="14"/>
                  </a:cubicBezTo>
                  <a:cubicBezTo>
                    <a:pt x="6" y="14"/>
                    <a:pt x="8" y="8"/>
                    <a:pt x="8" y="8"/>
                  </a:cubicBezTo>
                  <a:cubicBezTo>
                    <a:pt x="8" y="6"/>
                    <a:pt x="7" y="5"/>
                    <a:pt x="7" y="3"/>
                  </a:cubicBezTo>
                  <a:cubicBezTo>
                    <a:pt x="6" y="2"/>
                    <a:pt x="5" y="0"/>
                    <a:pt x="7" y="1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2" y="1"/>
                    <a:pt x="6" y="5"/>
                    <a:pt x="4" y="6"/>
                  </a:cubicBezTo>
                  <a:cubicBezTo>
                    <a:pt x="1" y="7"/>
                    <a:pt x="2" y="12"/>
                    <a:pt x="4" y="14"/>
                  </a:cubicBezTo>
                  <a:cubicBezTo>
                    <a:pt x="4" y="15"/>
                    <a:pt x="2" y="15"/>
                    <a:pt x="2" y="16"/>
                  </a:cubicBezTo>
                  <a:cubicBezTo>
                    <a:pt x="1" y="16"/>
                    <a:pt x="1" y="19"/>
                    <a:pt x="1" y="20"/>
                  </a:cubicBezTo>
                  <a:cubicBezTo>
                    <a:pt x="0" y="22"/>
                    <a:pt x="3" y="24"/>
                    <a:pt x="4" y="25"/>
                  </a:cubicBezTo>
                  <a:cubicBezTo>
                    <a:pt x="5" y="26"/>
                    <a:pt x="4" y="24"/>
                    <a:pt x="4" y="2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4" name="Freeform 731">
              <a:extLst>
                <a:ext uri="{FF2B5EF4-FFF2-40B4-BE49-F238E27FC236}">
                  <a16:creationId xmlns:a16="http://schemas.microsoft.com/office/drawing/2014/main" id="{E61669C2-B7A3-614E-A7B0-0ECBF8CAF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4715" y="9418522"/>
              <a:ext cx="560509" cy="468277"/>
            </a:xfrm>
            <a:custGeom>
              <a:avLst/>
              <a:gdLst>
                <a:gd name="T0" fmla="*/ 56 w 60"/>
                <a:gd name="T1" fmla="*/ 30 h 50"/>
                <a:gd name="T2" fmla="*/ 55 w 60"/>
                <a:gd name="T3" fmla="*/ 24 h 50"/>
                <a:gd name="T4" fmla="*/ 57 w 60"/>
                <a:gd name="T5" fmla="*/ 22 h 50"/>
                <a:gd name="T6" fmla="*/ 57 w 60"/>
                <a:gd name="T7" fmla="*/ 19 h 50"/>
                <a:gd name="T8" fmla="*/ 58 w 60"/>
                <a:gd name="T9" fmla="*/ 13 h 50"/>
                <a:gd name="T10" fmla="*/ 56 w 60"/>
                <a:gd name="T11" fmla="*/ 8 h 50"/>
                <a:gd name="T12" fmla="*/ 51 w 60"/>
                <a:gd name="T13" fmla="*/ 5 h 50"/>
                <a:gd name="T14" fmla="*/ 48 w 60"/>
                <a:gd name="T15" fmla="*/ 3 h 50"/>
                <a:gd name="T16" fmla="*/ 45 w 60"/>
                <a:gd name="T17" fmla="*/ 0 h 50"/>
                <a:gd name="T18" fmla="*/ 38 w 60"/>
                <a:gd name="T19" fmla="*/ 1 h 50"/>
                <a:gd name="T20" fmla="*/ 34 w 60"/>
                <a:gd name="T21" fmla="*/ 4 h 50"/>
                <a:gd name="T22" fmla="*/ 35 w 60"/>
                <a:gd name="T23" fmla="*/ 10 h 50"/>
                <a:gd name="T24" fmla="*/ 33 w 60"/>
                <a:gd name="T25" fmla="*/ 17 h 50"/>
                <a:gd name="T26" fmla="*/ 37 w 60"/>
                <a:gd name="T27" fmla="*/ 21 h 50"/>
                <a:gd name="T28" fmla="*/ 40 w 60"/>
                <a:gd name="T29" fmla="*/ 23 h 50"/>
                <a:gd name="T30" fmla="*/ 39 w 60"/>
                <a:gd name="T31" fmla="*/ 26 h 50"/>
                <a:gd name="T32" fmla="*/ 35 w 60"/>
                <a:gd name="T33" fmla="*/ 26 h 50"/>
                <a:gd name="T34" fmla="*/ 31 w 60"/>
                <a:gd name="T35" fmla="*/ 22 h 50"/>
                <a:gd name="T36" fmla="*/ 27 w 60"/>
                <a:gd name="T37" fmla="*/ 17 h 50"/>
                <a:gd name="T38" fmla="*/ 20 w 60"/>
                <a:gd name="T39" fmla="*/ 18 h 50"/>
                <a:gd name="T40" fmla="*/ 16 w 60"/>
                <a:gd name="T41" fmla="*/ 16 h 50"/>
                <a:gd name="T42" fmla="*/ 14 w 60"/>
                <a:gd name="T43" fmla="*/ 16 h 50"/>
                <a:gd name="T44" fmla="*/ 11 w 60"/>
                <a:gd name="T45" fmla="*/ 14 h 50"/>
                <a:gd name="T46" fmla="*/ 11 w 60"/>
                <a:gd name="T47" fmla="*/ 20 h 50"/>
                <a:gd name="T48" fmla="*/ 10 w 60"/>
                <a:gd name="T49" fmla="*/ 24 h 50"/>
                <a:gd name="T50" fmla="*/ 2 w 60"/>
                <a:gd name="T51" fmla="*/ 24 h 50"/>
                <a:gd name="T52" fmla="*/ 1 w 60"/>
                <a:gd name="T53" fmla="*/ 29 h 50"/>
                <a:gd name="T54" fmla="*/ 3 w 60"/>
                <a:gd name="T55" fmla="*/ 43 h 50"/>
                <a:gd name="T56" fmla="*/ 8 w 60"/>
                <a:gd name="T57" fmla="*/ 48 h 50"/>
                <a:gd name="T58" fmla="*/ 16 w 60"/>
                <a:gd name="T59" fmla="*/ 50 h 50"/>
                <a:gd name="T60" fmla="*/ 18 w 60"/>
                <a:gd name="T61" fmla="*/ 50 h 50"/>
                <a:gd name="T62" fmla="*/ 22 w 60"/>
                <a:gd name="T63" fmla="*/ 50 h 50"/>
                <a:gd name="T64" fmla="*/ 28 w 60"/>
                <a:gd name="T65" fmla="*/ 47 h 50"/>
                <a:gd name="T66" fmla="*/ 31 w 60"/>
                <a:gd name="T67" fmla="*/ 44 h 50"/>
                <a:gd name="T68" fmla="*/ 35 w 60"/>
                <a:gd name="T69" fmla="*/ 41 h 50"/>
                <a:gd name="T70" fmla="*/ 37 w 60"/>
                <a:gd name="T71" fmla="*/ 38 h 50"/>
                <a:gd name="T72" fmla="*/ 43 w 60"/>
                <a:gd name="T73" fmla="*/ 38 h 50"/>
                <a:gd name="T74" fmla="*/ 42 w 60"/>
                <a:gd name="T75" fmla="*/ 35 h 50"/>
                <a:gd name="T76" fmla="*/ 46 w 60"/>
                <a:gd name="T77" fmla="*/ 33 h 50"/>
                <a:gd name="T78" fmla="*/ 56 w 60"/>
                <a:gd name="T79" fmla="*/ 30 h 50"/>
                <a:gd name="T80" fmla="*/ 56 w 60"/>
                <a:gd name="T8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50">
                  <a:moveTo>
                    <a:pt x="56" y="30"/>
                  </a:moveTo>
                  <a:cubicBezTo>
                    <a:pt x="54" y="27"/>
                    <a:pt x="56" y="27"/>
                    <a:pt x="55" y="24"/>
                  </a:cubicBezTo>
                  <a:cubicBezTo>
                    <a:pt x="55" y="23"/>
                    <a:pt x="56" y="23"/>
                    <a:pt x="57" y="22"/>
                  </a:cubicBezTo>
                  <a:cubicBezTo>
                    <a:pt x="58" y="21"/>
                    <a:pt x="57" y="20"/>
                    <a:pt x="57" y="19"/>
                  </a:cubicBezTo>
                  <a:cubicBezTo>
                    <a:pt x="56" y="17"/>
                    <a:pt x="56" y="14"/>
                    <a:pt x="58" y="13"/>
                  </a:cubicBezTo>
                  <a:cubicBezTo>
                    <a:pt x="60" y="12"/>
                    <a:pt x="57" y="9"/>
                    <a:pt x="56" y="8"/>
                  </a:cubicBezTo>
                  <a:cubicBezTo>
                    <a:pt x="55" y="6"/>
                    <a:pt x="53" y="5"/>
                    <a:pt x="51" y="5"/>
                  </a:cubicBezTo>
                  <a:cubicBezTo>
                    <a:pt x="50" y="4"/>
                    <a:pt x="49" y="3"/>
                    <a:pt x="48" y="3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5" y="0"/>
                    <a:pt x="39" y="1"/>
                    <a:pt x="38" y="1"/>
                  </a:cubicBezTo>
                  <a:cubicBezTo>
                    <a:pt x="36" y="1"/>
                    <a:pt x="36" y="3"/>
                    <a:pt x="34" y="4"/>
                  </a:cubicBezTo>
                  <a:cubicBezTo>
                    <a:pt x="33" y="6"/>
                    <a:pt x="34" y="9"/>
                    <a:pt x="35" y="10"/>
                  </a:cubicBezTo>
                  <a:cubicBezTo>
                    <a:pt x="35" y="13"/>
                    <a:pt x="33" y="14"/>
                    <a:pt x="33" y="17"/>
                  </a:cubicBezTo>
                  <a:cubicBezTo>
                    <a:pt x="33" y="18"/>
                    <a:pt x="35" y="21"/>
                    <a:pt x="37" y="21"/>
                  </a:cubicBezTo>
                  <a:cubicBezTo>
                    <a:pt x="39" y="21"/>
                    <a:pt x="40" y="20"/>
                    <a:pt x="40" y="23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7" y="27"/>
                    <a:pt x="36" y="28"/>
                    <a:pt x="35" y="26"/>
                  </a:cubicBezTo>
                  <a:cubicBezTo>
                    <a:pt x="34" y="24"/>
                    <a:pt x="33" y="22"/>
                    <a:pt x="31" y="22"/>
                  </a:cubicBezTo>
                  <a:cubicBezTo>
                    <a:pt x="29" y="21"/>
                    <a:pt x="28" y="19"/>
                    <a:pt x="27" y="17"/>
                  </a:cubicBezTo>
                  <a:cubicBezTo>
                    <a:pt x="25" y="21"/>
                    <a:pt x="23" y="19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6" y="16"/>
                    <a:pt x="15" y="17"/>
                    <a:pt x="14" y="16"/>
                  </a:cubicBezTo>
                  <a:cubicBezTo>
                    <a:pt x="13" y="16"/>
                    <a:pt x="13" y="14"/>
                    <a:pt x="11" y="14"/>
                  </a:cubicBezTo>
                  <a:cubicBezTo>
                    <a:pt x="11" y="16"/>
                    <a:pt x="11" y="18"/>
                    <a:pt x="11" y="20"/>
                  </a:cubicBezTo>
                  <a:cubicBezTo>
                    <a:pt x="11" y="22"/>
                    <a:pt x="12" y="24"/>
                    <a:pt x="10" y="24"/>
                  </a:cubicBezTo>
                  <a:cubicBezTo>
                    <a:pt x="7" y="24"/>
                    <a:pt x="4" y="24"/>
                    <a:pt x="2" y="24"/>
                  </a:cubicBezTo>
                  <a:cubicBezTo>
                    <a:pt x="1" y="24"/>
                    <a:pt x="1" y="28"/>
                    <a:pt x="1" y="29"/>
                  </a:cubicBezTo>
                  <a:cubicBezTo>
                    <a:pt x="1" y="33"/>
                    <a:pt x="0" y="40"/>
                    <a:pt x="3" y="43"/>
                  </a:cubicBezTo>
                  <a:cubicBezTo>
                    <a:pt x="4" y="44"/>
                    <a:pt x="7" y="48"/>
                    <a:pt x="8" y="48"/>
                  </a:cubicBezTo>
                  <a:cubicBezTo>
                    <a:pt x="10" y="47"/>
                    <a:pt x="19" y="47"/>
                    <a:pt x="16" y="50"/>
                  </a:cubicBezTo>
                  <a:cubicBezTo>
                    <a:pt x="18" y="50"/>
                    <a:pt x="17" y="50"/>
                    <a:pt x="18" y="50"/>
                  </a:cubicBezTo>
                  <a:cubicBezTo>
                    <a:pt x="20" y="49"/>
                    <a:pt x="21" y="50"/>
                    <a:pt x="22" y="50"/>
                  </a:cubicBezTo>
                  <a:cubicBezTo>
                    <a:pt x="25" y="50"/>
                    <a:pt x="27" y="50"/>
                    <a:pt x="28" y="47"/>
                  </a:cubicBezTo>
                  <a:cubicBezTo>
                    <a:pt x="29" y="46"/>
                    <a:pt x="30" y="45"/>
                    <a:pt x="31" y="44"/>
                  </a:cubicBezTo>
                  <a:cubicBezTo>
                    <a:pt x="32" y="43"/>
                    <a:pt x="34" y="43"/>
                    <a:pt x="35" y="41"/>
                  </a:cubicBezTo>
                  <a:cubicBezTo>
                    <a:pt x="36" y="40"/>
                    <a:pt x="36" y="39"/>
                    <a:pt x="37" y="38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2" y="37"/>
                    <a:pt x="42" y="35"/>
                    <a:pt x="42" y="35"/>
                  </a:cubicBezTo>
                  <a:cubicBezTo>
                    <a:pt x="44" y="34"/>
                    <a:pt x="45" y="34"/>
                    <a:pt x="46" y="33"/>
                  </a:cubicBezTo>
                  <a:cubicBezTo>
                    <a:pt x="49" y="32"/>
                    <a:pt x="53" y="31"/>
                    <a:pt x="56" y="30"/>
                  </a:cubicBezTo>
                  <a:cubicBezTo>
                    <a:pt x="55" y="29"/>
                    <a:pt x="55" y="30"/>
                    <a:pt x="56" y="3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5" name="Freeform 732">
              <a:extLst>
                <a:ext uri="{FF2B5EF4-FFF2-40B4-BE49-F238E27FC236}">
                  <a16:creationId xmlns:a16="http://schemas.microsoft.com/office/drawing/2014/main" id="{1691A117-C690-294A-A052-72A0B946B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7966" y="9839014"/>
              <a:ext cx="595542" cy="589329"/>
            </a:xfrm>
            <a:custGeom>
              <a:avLst/>
              <a:gdLst>
                <a:gd name="T0" fmla="*/ 33 w 64"/>
                <a:gd name="T1" fmla="*/ 5 h 63"/>
                <a:gd name="T2" fmla="*/ 31 w 64"/>
                <a:gd name="T3" fmla="*/ 2 h 63"/>
                <a:gd name="T4" fmla="*/ 28 w 64"/>
                <a:gd name="T5" fmla="*/ 2 h 63"/>
                <a:gd name="T6" fmla="*/ 18 w 64"/>
                <a:gd name="T7" fmla="*/ 2 h 63"/>
                <a:gd name="T8" fmla="*/ 10 w 64"/>
                <a:gd name="T9" fmla="*/ 2 h 63"/>
                <a:gd name="T10" fmla="*/ 7 w 64"/>
                <a:gd name="T11" fmla="*/ 0 h 63"/>
                <a:gd name="T12" fmla="*/ 4 w 64"/>
                <a:gd name="T13" fmla="*/ 2 h 63"/>
                <a:gd name="T14" fmla="*/ 1 w 64"/>
                <a:gd name="T15" fmla="*/ 2 h 63"/>
                <a:gd name="T16" fmla="*/ 6 w 64"/>
                <a:gd name="T17" fmla="*/ 14 h 63"/>
                <a:gd name="T18" fmla="*/ 9 w 64"/>
                <a:gd name="T19" fmla="*/ 21 h 63"/>
                <a:gd name="T20" fmla="*/ 13 w 64"/>
                <a:gd name="T21" fmla="*/ 29 h 63"/>
                <a:gd name="T22" fmla="*/ 13 w 64"/>
                <a:gd name="T23" fmla="*/ 34 h 63"/>
                <a:gd name="T24" fmla="*/ 14 w 64"/>
                <a:gd name="T25" fmla="*/ 42 h 63"/>
                <a:gd name="T26" fmla="*/ 16 w 64"/>
                <a:gd name="T27" fmla="*/ 51 h 63"/>
                <a:gd name="T28" fmla="*/ 22 w 64"/>
                <a:gd name="T29" fmla="*/ 61 h 63"/>
                <a:gd name="T30" fmla="*/ 28 w 64"/>
                <a:gd name="T31" fmla="*/ 62 h 63"/>
                <a:gd name="T32" fmla="*/ 33 w 64"/>
                <a:gd name="T33" fmla="*/ 62 h 63"/>
                <a:gd name="T34" fmla="*/ 38 w 64"/>
                <a:gd name="T35" fmla="*/ 58 h 63"/>
                <a:gd name="T36" fmla="*/ 38 w 64"/>
                <a:gd name="T37" fmla="*/ 40 h 63"/>
                <a:gd name="T38" fmla="*/ 38 w 64"/>
                <a:gd name="T39" fmla="*/ 28 h 63"/>
                <a:gd name="T40" fmla="*/ 39 w 64"/>
                <a:gd name="T41" fmla="*/ 26 h 63"/>
                <a:gd name="T42" fmla="*/ 43 w 64"/>
                <a:gd name="T43" fmla="*/ 26 h 63"/>
                <a:gd name="T44" fmla="*/ 43 w 64"/>
                <a:gd name="T45" fmla="*/ 7 h 63"/>
                <a:gd name="T46" fmla="*/ 51 w 64"/>
                <a:gd name="T47" fmla="*/ 6 h 63"/>
                <a:gd name="T48" fmla="*/ 53 w 64"/>
                <a:gd name="T49" fmla="*/ 5 h 63"/>
                <a:gd name="T50" fmla="*/ 56 w 64"/>
                <a:gd name="T51" fmla="*/ 8 h 63"/>
                <a:gd name="T52" fmla="*/ 58 w 64"/>
                <a:gd name="T53" fmla="*/ 6 h 63"/>
                <a:gd name="T54" fmla="*/ 62 w 64"/>
                <a:gd name="T55" fmla="*/ 5 h 63"/>
                <a:gd name="T56" fmla="*/ 59 w 64"/>
                <a:gd name="T57" fmla="*/ 2 h 63"/>
                <a:gd name="T58" fmla="*/ 45 w 64"/>
                <a:gd name="T59" fmla="*/ 5 h 63"/>
                <a:gd name="T60" fmla="*/ 33 w 64"/>
                <a:gd name="T6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63">
                  <a:moveTo>
                    <a:pt x="33" y="5"/>
                  </a:moveTo>
                  <a:cubicBezTo>
                    <a:pt x="32" y="5"/>
                    <a:pt x="31" y="2"/>
                    <a:pt x="31" y="2"/>
                  </a:cubicBezTo>
                  <a:cubicBezTo>
                    <a:pt x="30" y="2"/>
                    <a:pt x="29" y="2"/>
                    <a:pt x="28" y="2"/>
                  </a:cubicBezTo>
                  <a:cubicBezTo>
                    <a:pt x="25" y="2"/>
                    <a:pt x="21" y="2"/>
                    <a:pt x="18" y="2"/>
                  </a:cubicBezTo>
                  <a:cubicBezTo>
                    <a:pt x="15" y="2"/>
                    <a:pt x="13" y="2"/>
                    <a:pt x="10" y="2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7"/>
                    <a:pt x="4" y="9"/>
                    <a:pt x="6" y="14"/>
                  </a:cubicBezTo>
                  <a:cubicBezTo>
                    <a:pt x="7" y="16"/>
                    <a:pt x="8" y="19"/>
                    <a:pt x="9" y="21"/>
                  </a:cubicBezTo>
                  <a:cubicBezTo>
                    <a:pt x="10" y="24"/>
                    <a:pt x="12" y="26"/>
                    <a:pt x="13" y="29"/>
                  </a:cubicBezTo>
                  <a:cubicBezTo>
                    <a:pt x="13" y="30"/>
                    <a:pt x="13" y="33"/>
                    <a:pt x="13" y="34"/>
                  </a:cubicBezTo>
                  <a:cubicBezTo>
                    <a:pt x="13" y="37"/>
                    <a:pt x="14" y="39"/>
                    <a:pt x="14" y="42"/>
                  </a:cubicBezTo>
                  <a:cubicBezTo>
                    <a:pt x="15" y="45"/>
                    <a:pt x="15" y="48"/>
                    <a:pt x="16" y="51"/>
                  </a:cubicBezTo>
                  <a:cubicBezTo>
                    <a:pt x="17" y="55"/>
                    <a:pt x="20" y="58"/>
                    <a:pt x="22" y="61"/>
                  </a:cubicBezTo>
                  <a:cubicBezTo>
                    <a:pt x="25" y="58"/>
                    <a:pt x="25" y="60"/>
                    <a:pt x="28" y="62"/>
                  </a:cubicBezTo>
                  <a:cubicBezTo>
                    <a:pt x="29" y="63"/>
                    <a:pt x="32" y="63"/>
                    <a:pt x="33" y="62"/>
                  </a:cubicBezTo>
                  <a:cubicBezTo>
                    <a:pt x="36" y="62"/>
                    <a:pt x="38" y="61"/>
                    <a:pt x="38" y="58"/>
                  </a:cubicBezTo>
                  <a:cubicBezTo>
                    <a:pt x="38" y="52"/>
                    <a:pt x="38" y="46"/>
                    <a:pt x="38" y="40"/>
                  </a:cubicBezTo>
                  <a:cubicBezTo>
                    <a:pt x="38" y="36"/>
                    <a:pt x="38" y="32"/>
                    <a:pt x="38" y="28"/>
                  </a:cubicBezTo>
                  <a:cubicBezTo>
                    <a:pt x="38" y="27"/>
                    <a:pt x="38" y="26"/>
                    <a:pt x="39" y="26"/>
                  </a:cubicBezTo>
                  <a:cubicBezTo>
                    <a:pt x="39" y="26"/>
                    <a:pt x="43" y="26"/>
                    <a:pt x="43" y="26"/>
                  </a:cubicBezTo>
                  <a:cubicBezTo>
                    <a:pt x="43" y="20"/>
                    <a:pt x="43" y="13"/>
                    <a:pt x="43" y="7"/>
                  </a:cubicBezTo>
                  <a:cubicBezTo>
                    <a:pt x="46" y="8"/>
                    <a:pt x="48" y="6"/>
                    <a:pt x="51" y="6"/>
                  </a:cubicBezTo>
                  <a:cubicBezTo>
                    <a:pt x="51" y="5"/>
                    <a:pt x="52" y="5"/>
                    <a:pt x="53" y="5"/>
                  </a:cubicBezTo>
                  <a:cubicBezTo>
                    <a:pt x="53" y="5"/>
                    <a:pt x="55" y="8"/>
                    <a:pt x="56" y="8"/>
                  </a:cubicBezTo>
                  <a:cubicBezTo>
                    <a:pt x="57" y="7"/>
                    <a:pt x="56" y="6"/>
                    <a:pt x="58" y="6"/>
                  </a:cubicBezTo>
                  <a:cubicBezTo>
                    <a:pt x="59" y="6"/>
                    <a:pt x="60" y="5"/>
                    <a:pt x="62" y="5"/>
                  </a:cubicBezTo>
                  <a:cubicBezTo>
                    <a:pt x="64" y="4"/>
                    <a:pt x="60" y="2"/>
                    <a:pt x="59" y="2"/>
                  </a:cubicBezTo>
                  <a:cubicBezTo>
                    <a:pt x="54" y="2"/>
                    <a:pt x="50" y="5"/>
                    <a:pt x="45" y="5"/>
                  </a:cubicBezTo>
                  <a:cubicBezTo>
                    <a:pt x="41" y="5"/>
                    <a:pt x="37" y="5"/>
                    <a:pt x="33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6" name="Freeform 733">
              <a:extLst>
                <a:ext uri="{FF2B5EF4-FFF2-40B4-BE49-F238E27FC236}">
                  <a16:creationId xmlns:a16="http://schemas.microsoft.com/office/drawing/2014/main" id="{5E03F883-20DA-0545-9FD3-EA2F7AA06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88" y="8781415"/>
              <a:ext cx="850321" cy="888769"/>
            </a:xfrm>
            <a:custGeom>
              <a:avLst/>
              <a:gdLst>
                <a:gd name="T0" fmla="*/ 89 w 91"/>
                <a:gd name="T1" fmla="*/ 10 h 95"/>
                <a:gd name="T2" fmla="*/ 83 w 91"/>
                <a:gd name="T3" fmla="*/ 4 h 95"/>
                <a:gd name="T4" fmla="*/ 77 w 91"/>
                <a:gd name="T5" fmla="*/ 6 h 95"/>
                <a:gd name="T6" fmla="*/ 72 w 91"/>
                <a:gd name="T7" fmla="*/ 1 h 95"/>
                <a:gd name="T8" fmla="*/ 65 w 91"/>
                <a:gd name="T9" fmla="*/ 1 h 95"/>
                <a:gd name="T10" fmla="*/ 57 w 91"/>
                <a:gd name="T11" fmla="*/ 2 h 95"/>
                <a:gd name="T12" fmla="*/ 48 w 91"/>
                <a:gd name="T13" fmla="*/ 6 h 95"/>
                <a:gd name="T14" fmla="*/ 35 w 91"/>
                <a:gd name="T15" fmla="*/ 2 h 95"/>
                <a:gd name="T16" fmla="*/ 30 w 91"/>
                <a:gd name="T17" fmla="*/ 12 h 95"/>
                <a:gd name="T18" fmla="*/ 19 w 91"/>
                <a:gd name="T19" fmla="*/ 35 h 95"/>
                <a:gd name="T20" fmla="*/ 17 w 91"/>
                <a:gd name="T21" fmla="*/ 48 h 95"/>
                <a:gd name="T22" fmla="*/ 10 w 91"/>
                <a:gd name="T23" fmla="*/ 49 h 95"/>
                <a:gd name="T24" fmla="*/ 2 w 91"/>
                <a:gd name="T25" fmla="*/ 55 h 95"/>
                <a:gd name="T26" fmla="*/ 1 w 91"/>
                <a:gd name="T27" fmla="*/ 59 h 95"/>
                <a:gd name="T28" fmla="*/ 18 w 91"/>
                <a:gd name="T29" fmla="*/ 57 h 95"/>
                <a:gd name="T30" fmla="*/ 26 w 91"/>
                <a:gd name="T31" fmla="*/ 68 h 95"/>
                <a:gd name="T32" fmla="*/ 35 w 91"/>
                <a:gd name="T33" fmla="*/ 63 h 95"/>
                <a:gd name="T34" fmla="*/ 41 w 91"/>
                <a:gd name="T35" fmla="*/ 64 h 95"/>
                <a:gd name="T36" fmla="*/ 46 w 91"/>
                <a:gd name="T37" fmla="*/ 70 h 95"/>
                <a:gd name="T38" fmla="*/ 47 w 91"/>
                <a:gd name="T39" fmla="*/ 78 h 95"/>
                <a:gd name="T40" fmla="*/ 53 w 91"/>
                <a:gd name="T41" fmla="*/ 82 h 95"/>
                <a:gd name="T42" fmla="*/ 60 w 91"/>
                <a:gd name="T43" fmla="*/ 84 h 95"/>
                <a:gd name="T44" fmla="*/ 66 w 91"/>
                <a:gd name="T45" fmla="*/ 87 h 95"/>
                <a:gd name="T46" fmla="*/ 76 w 91"/>
                <a:gd name="T47" fmla="*/ 90 h 95"/>
                <a:gd name="T48" fmla="*/ 84 w 91"/>
                <a:gd name="T49" fmla="*/ 94 h 95"/>
                <a:gd name="T50" fmla="*/ 77 w 91"/>
                <a:gd name="T51" fmla="*/ 85 h 95"/>
                <a:gd name="T52" fmla="*/ 78 w 91"/>
                <a:gd name="T53" fmla="*/ 73 h 95"/>
                <a:gd name="T54" fmla="*/ 80 w 91"/>
                <a:gd name="T55" fmla="*/ 70 h 95"/>
                <a:gd name="T56" fmla="*/ 84 w 91"/>
                <a:gd name="T57" fmla="*/ 63 h 95"/>
                <a:gd name="T58" fmla="*/ 81 w 91"/>
                <a:gd name="T59" fmla="*/ 55 h 95"/>
                <a:gd name="T60" fmla="*/ 81 w 91"/>
                <a:gd name="T61" fmla="*/ 45 h 95"/>
                <a:gd name="T62" fmla="*/ 83 w 91"/>
                <a:gd name="T63" fmla="*/ 28 h 95"/>
                <a:gd name="T64" fmla="*/ 90 w 91"/>
                <a:gd name="T65" fmla="*/ 18 h 95"/>
                <a:gd name="T66" fmla="*/ 90 w 91"/>
                <a:gd name="T67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5">
                  <a:moveTo>
                    <a:pt x="90" y="15"/>
                  </a:moveTo>
                  <a:cubicBezTo>
                    <a:pt x="89" y="14"/>
                    <a:pt x="89" y="12"/>
                    <a:pt x="89" y="10"/>
                  </a:cubicBezTo>
                  <a:cubicBezTo>
                    <a:pt x="89" y="9"/>
                    <a:pt x="87" y="8"/>
                    <a:pt x="86" y="7"/>
                  </a:cubicBezTo>
                  <a:cubicBezTo>
                    <a:pt x="86" y="6"/>
                    <a:pt x="84" y="4"/>
                    <a:pt x="83" y="4"/>
                  </a:cubicBezTo>
                  <a:cubicBezTo>
                    <a:pt x="82" y="4"/>
                    <a:pt x="82" y="6"/>
                    <a:pt x="80" y="5"/>
                  </a:cubicBezTo>
                  <a:cubicBezTo>
                    <a:pt x="78" y="4"/>
                    <a:pt x="79" y="5"/>
                    <a:pt x="77" y="6"/>
                  </a:cubicBezTo>
                  <a:cubicBezTo>
                    <a:pt x="77" y="6"/>
                    <a:pt x="75" y="5"/>
                    <a:pt x="75" y="4"/>
                  </a:cubicBezTo>
                  <a:cubicBezTo>
                    <a:pt x="74" y="3"/>
                    <a:pt x="73" y="2"/>
                    <a:pt x="72" y="1"/>
                  </a:cubicBezTo>
                  <a:cubicBezTo>
                    <a:pt x="71" y="0"/>
                    <a:pt x="70" y="2"/>
                    <a:pt x="69" y="2"/>
                  </a:cubicBezTo>
                  <a:cubicBezTo>
                    <a:pt x="68" y="3"/>
                    <a:pt x="66" y="2"/>
                    <a:pt x="65" y="1"/>
                  </a:cubicBezTo>
                  <a:cubicBezTo>
                    <a:pt x="63" y="0"/>
                    <a:pt x="63" y="1"/>
                    <a:pt x="61" y="2"/>
                  </a:cubicBezTo>
                  <a:cubicBezTo>
                    <a:pt x="60" y="3"/>
                    <a:pt x="58" y="2"/>
                    <a:pt x="57" y="2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49" y="1"/>
                    <a:pt x="51" y="6"/>
                    <a:pt x="48" y="6"/>
                  </a:cubicBezTo>
                  <a:cubicBezTo>
                    <a:pt x="46" y="7"/>
                    <a:pt x="42" y="6"/>
                    <a:pt x="40" y="5"/>
                  </a:cubicBezTo>
                  <a:cubicBezTo>
                    <a:pt x="38" y="4"/>
                    <a:pt x="37" y="2"/>
                    <a:pt x="35" y="2"/>
                  </a:cubicBezTo>
                  <a:cubicBezTo>
                    <a:pt x="34" y="1"/>
                    <a:pt x="32" y="3"/>
                    <a:pt x="31" y="4"/>
                  </a:cubicBezTo>
                  <a:cubicBezTo>
                    <a:pt x="29" y="6"/>
                    <a:pt x="31" y="9"/>
                    <a:pt x="30" y="12"/>
                  </a:cubicBezTo>
                  <a:cubicBezTo>
                    <a:pt x="27" y="17"/>
                    <a:pt x="27" y="23"/>
                    <a:pt x="24" y="27"/>
                  </a:cubicBezTo>
                  <a:cubicBezTo>
                    <a:pt x="22" y="30"/>
                    <a:pt x="21" y="32"/>
                    <a:pt x="19" y="35"/>
                  </a:cubicBezTo>
                  <a:cubicBezTo>
                    <a:pt x="18" y="37"/>
                    <a:pt x="18" y="39"/>
                    <a:pt x="18" y="41"/>
                  </a:cubicBezTo>
                  <a:cubicBezTo>
                    <a:pt x="18" y="44"/>
                    <a:pt x="19" y="46"/>
                    <a:pt x="17" y="48"/>
                  </a:cubicBezTo>
                  <a:cubicBezTo>
                    <a:pt x="16" y="48"/>
                    <a:pt x="11" y="51"/>
                    <a:pt x="11" y="51"/>
                  </a:cubicBezTo>
                  <a:cubicBezTo>
                    <a:pt x="10" y="51"/>
                    <a:pt x="12" y="48"/>
                    <a:pt x="10" y="49"/>
                  </a:cubicBezTo>
                  <a:cubicBezTo>
                    <a:pt x="7" y="51"/>
                    <a:pt x="7" y="53"/>
                    <a:pt x="5" y="50"/>
                  </a:cubicBezTo>
                  <a:cubicBezTo>
                    <a:pt x="4" y="51"/>
                    <a:pt x="2" y="53"/>
                    <a:pt x="2" y="55"/>
                  </a:cubicBezTo>
                  <a:cubicBezTo>
                    <a:pt x="2" y="55"/>
                    <a:pt x="2" y="56"/>
                    <a:pt x="1" y="56"/>
                  </a:cubicBezTo>
                  <a:cubicBezTo>
                    <a:pt x="0" y="57"/>
                    <a:pt x="1" y="58"/>
                    <a:pt x="1" y="59"/>
                  </a:cubicBezTo>
                  <a:cubicBezTo>
                    <a:pt x="5" y="56"/>
                    <a:pt x="8" y="57"/>
                    <a:pt x="13" y="57"/>
                  </a:cubicBezTo>
                  <a:cubicBezTo>
                    <a:pt x="15" y="57"/>
                    <a:pt x="16" y="57"/>
                    <a:pt x="18" y="57"/>
                  </a:cubicBezTo>
                  <a:cubicBezTo>
                    <a:pt x="20" y="57"/>
                    <a:pt x="21" y="60"/>
                    <a:pt x="22" y="62"/>
                  </a:cubicBezTo>
                  <a:cubicBezTo>
                    <a:pt x="23" y="64"/>
                    <a:pt x="24" y="67"/>
                    <a:pt x="26" y="68"/>
                  </a:cubicBezTo>
                  <a:cubicBezTo>
                    <a:pt x="27" y="69"/>
                    <a:pt x="31" y="68"/>
                    <a:pt x="33" y="67"/>
                  </a:cubicBezTo>
                  <a:cubicBezTo>
                    <a:pt x="34" y="67"/>
                    <a:pt x="34" y="64"/>
                    <a:pt x="35" y="63"/>
                  </a:cubicBezTo>
                  <a:cubicBezTo>
                    <a:pt x="35" y="61"/>
                    <a:pt x="38" y="62"/>
                    <a:pt x="39" y="62"/>
                  </a:cubicBezTo>
                  <a:cubicBezTo>
                    <a:pt x="39" y="64"/>
                    <a:pt x="39" y="64"/>
                    <a:pt x="41" y="64"/>
                  </a:cubicBezTo>
                  <a:cubicBezTo>
                    <a:pt x="42" y="64"/>
                    <a:pt x="45" y="63"/>
                    <a:pt x="45" y="65"/>
                  </a:cubicBezTo>
                  <a:cubicBezTo>
                    <a:pt x="45" y="67"/>
                    <a:pt x="46" y="68"/>
                    <a:pt x="46" y="70"/>
                  </a:cubicBezTo>
                  <a:cubicBezTo>
                    <a:pt x="46" y="71"/>
                    <a:pt x="46" y="72"/>
                    <a:pt x="45" y="74"/>
                  </a:cubicBezTo>
                  <a:cubicBezTo>
                    <a:pt x="45" y="75"/>
                    <a:pt x="46" y="77"/>
                    <a:pt x="47" y="78"/>
                  </a:cubicBezTo>
                  <a:cubicBezTo>
                    <a:pt x="48" y="79"/>
                    <a:pt x="47" y="81"/>
                    <a:pt x="47" y="82"/>
                  </a:cubicBezTo>
                  <a:cubicBezTo>
                    <a:pt x="47" y="85"/>
                    <a:pt x="52" y="82"/>
                    <a:pt x="53" y="82"/>
                  </a:cubicBezTo>
                  <a:cubicBezTo>
                    <a:pt x="55" y="82"/>
                    <a:pt x="56" y="82"/>
                    <a:pt x="57" y="83"/>
                  </a:cubicBezTo>
                  <a:cubicBezTo>
                    <a:pt x="59" y="85"/>
                    <a:pt x="58" y="84"/>
                    <a:pt x="60" y="84"/>
                  </a:cubicBezTo>
                  <a:cubicBezTo>
                    <a:pt x="62" y="84"/>
                    <a:pt x="62" y="85"/>
                    <a:pt x="63" y="86"/>
                  </a:cubicBezTo>
                  <a:cubicBezTo>
                    <a:pt x="64" y="86"/>
                    <a:pt x="65" y="87"/>
                    <a:pt x="66" y="87"/>
                  </a:cubicBezTo>
                  <a:cubicBezTo>
                    <a:pt x="69" y="88"/>
                    <a:pt x="70" y="88"/>
                    <a:pt x="71" y="85"/>
                  </a:cubicBezTo>
                  <a:cubicBezTo>
                    <a:pt x="72" y="88"/>
                    <a:pt x="73" y="89"/>
                    <a:pt x="76" y="90"/>
                  </a:cubicBezTo>
                  <a:cubicBezTo>
                    <a:pt x="78" y="91"/>
                    <a:pt x="78" y="94"/>
                    <a:pt x="80" y="95"/>
                  </a:cubicBezTo>
                  <a:cubicBezTo>
                    <a:pt x="80" y="95"/>
                    <a:pt x="84" y="94"/>
                    <a:pt x="84" y="94"/>
                  </a:cubicBezTo>
                  <a:cubicBezTo>
                    <a:pt x="84" y="92"/>
                    <a:pt x="85" y="88"/>
                    <a:pt x="83" y="89"/>
                  </a:cubicBezTo>
                  <a:cubicBezTo>
                    <a:pt x="80" y="90"/>
                    <a:pt x="78" y="88"/>
                    <a:pt x="77" y="85"/>
                  </a:cubicBezTo>
                  <a:cubicBezTo>
                    <a:pt x="77" y="83"/>
                    <a:pt x="79" y="80"/>
                    <a:pt x="78" y="77"/>
                  </a:cubicBezTo>
                  <a:cubicBezTo>
                    <a:pt x="78" y="76"/>
                    <a:pt x="77" y="74"/>
                    <a:pt x="78" y="73"/>
                  </a:cubicBezTo>
                  <a:cubicBezTo>
                    <a:pt x="78" y="73"/>
                    <a:pt x="78" y="72"/>
                    <a:pt x="79" y="72"/>
                  </a:cubicBezTo>
                  <a:cubicBezTo>
                    <a:pt x="80" y="72"/>
                    <a:pt x="79" y="70"/>
                    <a:pt x="80" y="70"/>
                  </a:cubicBezTo>
                  <a:cubicBezTo>
                    <a:pt x="81" y="68"/>
                    <a:pt x="86" y="68"/>
                    <a:pt x="87" y="68"/>
                  </a:cubicBezTo>
                  <a:cubicBezTo>
                    <a:pt x="85" y="67"/>
                    <a:pt x="86" y="64"/>
                    <a:pt x="84" y="63"/>
                  </a:cubicBezTo>
                  <a:cubicBezTo>
                    <a:pt x="83" y="62"/>
                    <a:pt x="82" y="61"/>
                    <a:pt x="82" y="60"/>
                  </a:cubicBezTo>
                  <a:cubicBezTo>
                    <a:pt x="82" y="58"/>
                    <a:pt x="82" y="56"/>
                    <a:pt x="81" y="55"/>
                  </a:cubicBezTo>
                  <a:cubicBezTo>
                    <a:pt x="81" y="53"/>
                    <a:pt x="80" y="52"/>
                    <a:pt x="80" y="50"/>
                  </a:cubicBezTo>
                  <a:cubicBezTo>
                    <a:pt x="80" y="49"/>
                    <a:pt x="80" y="44"/>
                    <a:pt x="81" y="45"/>
                  </a:cubicBezTo>
                  <a:cubicBezTo>
                    <a:pt x="80" y="41"/>
                    <a:pt x="80" y="39"/>
                    <a:pt x="82" y="35"/>
                  </a:cubicBezTo>
                  <a:cubicBezTo>
                    <a:pt x="83" y="32"/>
                    <a:pt x="83" y="31"/>
                    <a:pt x="83" y="28"/>
                  </a:cubicBezTo>
                  <a:cubicBezTo>
                    <a:pt x="83" y="25"/>
                    <a:pt x="85" y="23"/>
                    <a:pt x="87" y="21"/>
                  </a:cubicBezTo>
                  <a:cubicBezTo>
                    <a:pt x="88" y="20"/>
                    <a:pt x="89" y="19"/>
                    <a:pt x="90" y="18"/>
                  </a:cubicBezTo>
                  <a:cubicBezTo>
                    <a:pt x="91" y="17"/>
                    <a:pt x="91" y="17"/>
                    <a:pt x="90" y="15"/>
                  </a:cubicBezTo>
                  <a:cubicBezTo>
                    <a:pt x="89" y="15"/>
                    <a:pt x="91" y="16"/>
                    <a:pt x="90" y="1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7" name="Freeform 734">
              <a:extLst>
                <a:ext uri="{FF2B5EF4-FFF2-40B4-BE49-F238E27FC236}">
                  <a16:creationId xmlns:a16="http://schemas.microsoft.com/office/drawing/2014/main" id="{CDA1A9AE-0D80-384A-AA7E-13AD985E7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4333" y="9307030"/>
              <a:ext cx="525479" cy="589329"/>
            </a:xfrm>
            <a:custGeom>
              <a:avLst/>
              <a:gdLst>
                <a:gd name="T0" fmla="*/ 51 w 56"/>
                <a:gd name="T1" fmla="*/ 27 h 63"/>
                <a:gd name="T2" fmla="*/ 48 w 56"/>
                <a:gd name="T3" fmla="*/ 26 h 63"/>
                <a:gd name="T4" fmla="*/ 47 w 56"/>
                <a:gd name="T5" fmla="*/ 21 h 63"/>
                <a:gd name="T6" fmla="*/ 46 w 56"/>
                <a:gd name="T7" fmla="*/ 12 h 63"/>
                <a:gd name="T8" fmla="*/ 46 w 56"/>
                <a:gd name="T9" fmla="*/ 8 h 63"/>
                <a:gd name="T10" fmla="*/ 43 w 56"/>
                <a:gd name="T11" fmla="*/ 8 h 63"/>
                <a:gd name="T12" fmla="*/ 40 w 56"/>
                <a:gd name="T13" fmla="*/ 6 h 63"/>
                <a:gd name="T14" fmla="*/ 35 w 56"/>
                <a:gd name="T15" fmla="*/ 8 h 63"/>
                <a:gd name="T16" fmla="*/ 34 w 56"/>
                <a:gd name="T17" fmla="*/ 11 h 63"/>
                <a:gd name="T18" fmla="*/ 29 w 56"/>
                <a:gd name="T19" fmla="*/ 12 h 63"/>
                <a:gd name="T20" fmla="*/ 18 w 56"/>
                <a:gd name="T21" fmla="*/ 1 h 63"/>
                <a:gd name="T22" fmla="*/ 3 w 56"/>
                <a:gd name="T23" fmla="*/ 2 h 63"/>
                <a:gd name="T24" fmla="*/ 6 w 56"/>
                <a:gd name="T25" fmla="*/ 12 h 63"/>
                <a:gd name="T26" fmla="*/ 6 w 56"/>
                <a:gd name="T27" fmla="*/ 16 h 63"/>
                <a:gd name="T28" fmla="*/ 6 w 56"/>
                <a:gd name="T29" fmla="*/ 20 h 63"/>
                <a:gd name="T30" fmla="*/ 8 w 56"/>
                <a:gd name="T31" fmla="*/ 33 h 63"/>
                <a:gd name="T32" fmla="*/ 3 w 56"/>
                <a:gd name="T33" fmla="*/ 41 h 63"/>
                <a:gd name="T34" fmla="*/ 0 w 56"/>
                <a:gd name="T35" fmla="*/ 50 h 63"/>
                <a:gd name="T36" fmla="*/ 0 w 56"/>
                <a:gd name="T37" fmla="*/ 55 h 63"/>
                <a:gd name="T38" fmla="*/ 0 w 56"/>
                <a:gd name="T39" fmla="*/ 59 h 63"/>
                <a:gd name="T40" fmla="*/ 3 w 56"/>
                <a:gd name="T41" fmla="*/ 59 h 63"/>
                <a:gd name="T42" fmla="*/ 8 w 56"/>
                <a:gd name="T43" fmla="*/ 58 h 63"/>
                <a:gd name="T44" fmla="*/ 9 w 56"/>
                <a:gd name="T45" fmla="*/ 59 h 63"/>
                <a:gd name="T46" fmla="*/ 16 w 56"/>
                <a:gd name="T47" fmla="*/ 59 h 63"/>
                <a:gd name="T48" fmla="*/ 25 w 56"/>
                <a:gd name="T49" fmla="*/ 59 h 63"/>
                <a:gd name="T50" fmla="*/ 30 w 56"/>
                <a:gd name="T51" fmla="*/ 59 h 63"/>
                <a:gd name="T52" fmla="*/ 39 w 56"/>
                <a:gd name="T53" fmla="*/ 62 h 63"/>
                <a:gd name="T54" fmla="*/ 53 w 56"/>
                <a:gd name="T55" fmla="*/ 60 h 63"/>
                <a:gd name="T56" fmla="*/ 46 w 56"/>
                <a:gd name="T57" fmla="*/ 51 h 63"/>
                <a:gd name="T58" fmla="*/ 46 w 56"/>
                <a:gd name="T59" fmla="*/ 37 h 63"/>
                <a:gd name="T60" fmla="*/ 56 w 56"/>
                <a:gd name="T61" fmla="*/ 35 h 63"/>
                <a:gd name="T62" fmla="*/ 56 w 56"/>
                <a:gd name="T63" fmla="*/ 27 h 63"/>
                <a:gd name="T64" fmla="*/ 51 w 56"/>
                <a:gd name="T65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63">
                  <a:moveTo>
                    <a:pt x="51" y="27"/>
                  </a:moveTo>
                  <a:cubicBezTo>
                    <a:pt x="49" y="27"/>
                    <a:pt x="48" y="28"/>
                    <a:pt x="48" y="26"/>
                  </a:cubicBezTo>
                  <a:cubicBezTo>
                    <a:pt x="48" y="24"/>
                    <a:pt x="48" y="23"/>
                    <a:pt x="47" y="21"/>
                  </a:cubicBezTo>
                  <a:cubicBezTo>
                    <a:pt x="45" y="18"/>
                    <a:pt x="48" y="15"/>
                    <a:pt x="46" y="12"/>
                  </a:cubicBezTo>
                  <a:cubicBezTo>
                    <a:pt x="46" y="11"/>
                    <a:pt x="46" y="8"/>
                    <a:pt x="46" y="8"/>
                  </a:cubicBezTo>
                  <a:cubicBezTo>
                    <a:pt x="46" y="8"/>
                    <a:pt x="43" y="8"/>
                    <a:pt x="43" y="8"/>
                  </a:cubicBezTo>
                  <a:cubicBezTo>
                    <a:pt x="40" y="8"/>
                    <a:pt x="40" y="9"/>
                    <a:pt x="40" y="6"/>
                  </a:cubicBezTo>
                  <a:cubicBezTo>
                    <a:pt x="37" y="6"/>
                    <a:pt x="36" y="5"/>
                    <a:pt x="35" y="8"/>
                  </a:cubicBezTo>
                  <a:cubicBezTo>
                    <a:pt x="35" y="8"/>
                    <a:pt x="35" y="11"/>
                    <a:pt x="34" y="11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2" y="13"/>
                    <a:pt x="24" y="1"/>
                    <a:pt x="18" y="1"/>
                  </a:cubicBezTo>
                  <a:cubicBezTo>
                    <a:pt x="13" y="1"/>
                    <a:pt x="7" y="0"/>
                    <a:pt x="3" y="2"/>
                  </a:cubicBezTo>
                  <a:cubicBezTo>
                    <a:pt x="1" y="4"/>
                    <a:pt x="6" y="10"/>
                    <a:pt x="6" y="12"/>
                  </a:cubicBezTo>
                  <a:cubicBezTo>
                    <a:pt x="7" y="13"/>
                    <a:pt x="7" y="15"/>
                    <a:pt x="6" y="16"/>
                  </a:cubicBezTo>
                  <a:cubicBezTo>
                    <a:pt x="4" y="17"/>
                    <a:pt x="6" y="19"/>
                    <a:pt x="6" y="20"/>
                  </a:cubicBezTo>
                  <a:cubicBezTo>
                    <a:pt x="9" y="24"/>
                    <a:pt x="11" y="29"/>
                    <a:pt x="8" y="33"/>
                  </a:cubicBezTo>
                  <a:cubicBezTo>
                    <a:pt x="6" y="36"/>
                    <a:pt x="4" y="38"/>
                    <a:pt x="3" y="41"/>
                  </a:cubicBezTo>
                  <a:cubicBezTo>
                    <a:pt x="2" y="44"/>
                    <a:pt x="1" y="47"/>
                    <a:pt x="0" y="50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1" y="59"/>
                    <a:pt x="2" y="59"/>
                    <a:pt x="3" y="59"/>
                  </a:cubicBezTo>
                  <a:cubicBezTo>
                    <a:pt x="5" y="59"/>
                    <a:pt x="5" y="56"/>
                    <a:pt x="8" y="58"/>
                  </a:cubicBezTo>
                  <a:cubicBezTo>
                    <a:pt x="8" y="58"/>
                    <a:pt x="9" y="59"/>
                    <a:pt x="9" y="59"/>
                  </a:cubicBezTo>
                  <a:cubicBezTo>
                    <a:pt x="12" y="59"/>
                    <a:pt x="14" y="59"/>
                    <a:pt x="16" y="59"/>
                  </a:cubicBezTo>
                  <a:cubicBezTo>
                    <a:pt x="19" y="59"/>
                    <a:pt x="22" y="59"/>
                    <a:pt x="25" y="59"/>
                  </a:cubicBezTo>
                  <a:cubicBezTo>
                    <a:pt x="26" y="59"/>
                    <a:pt x="29" y="59"/>
                    <a:pt x="30" y="59"/>
                  </a:cubicBezTo>
                  <a:cubicBezTo>
                    <a:pt x="32" y="63"/>
                    <a:pt x="36" y="62"/>
                    <a:pt x="39" y="62"/>
                  </a:cubicBezTo>
                  <a:cubicBezTo>
                    <a:pt x="44" y="62"/>
                    <a:pt x="48" y="61"/>
                    <a:pt x="53" y="60"/>
                  </a:cubicBezTo>
                  <a:cubicBezTo>
                    <a:pt x="50" y="57"/>
                    <a:pt x="46" y="55"/>
                    <a:pt x="46" y="51"/>
                  </a:cubicBezTo>
                  <a:cubicBezTo>
                    <a:pt x="46" y="46"/>
                    <a:pt x="46" y="41"/>
                    <a:pt x="46" y="37"/>
                  </a:cubicBezTo>
                  <a:cubicBezTo>
                    <a:pt x="46" y="36"/>
                    <a:pt x="56" y="38"/>
                    <a:pt x="56" y="35"/>
                  </a:cubicBezTo>
                  <a:cubicBezTo>
                    <a:pt x="56" y="33"/>
                    <a:pt x="56" y="30"/>
                    <a:pt x="56" y="27"/>
                  </a:cubicBezTo>
                  <a:cubicBezTo>
                    <a:pt x="56" y="24"/>
                    <a:pt x="53" y="27"/>
                    <a:pt x="51" y="2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8" name="Freeform 735">
              <a:extLst>
                <a:ext uri="{FF2B5EF4-FFF2-40B4-BE49-F238E27FC236}">
                  <a16:creationId xmlns:a16="http://schemas.microsoft.com/office/drawing/2014/main" id="{4FDC1563-8CE5-5B4D-82E0-D714B36DE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15" y="9867685"/>
              <a:ext cx="429938" cy="449163"/>
            </a:xfrm>
            <a:custGeom>
              <a:avLst/>
              <a:gdLst>
                <a:gd name="T0" fmla="*/ 25 w 46"/>
                <a:gd name="T1" fmla="*/ 2 h 48"/>
                <a:gd name="T2" fmla="*/ 21 w 46"/>
                <a:gd name="T3" fmla="*/ 3 h 48"/>
                <a:gd name="T4" fmla="*/ 18 w 46"/>
                <a:gd name="T5" fmla="*/ 4 h 48"/>
                <a:gd name="T6" fmla="*/ 6 w 46"/>
                <a:gd name="T7" fmla="*/ 4 h 48"/>
                <a:gd name="T8" fmla="*/ 6 w 46"/>
                <a:gd name="T9" fmla="*/ 18 h 48"/>
                <a:gd name="T10" fmla="*/ 6 w 46"/>
                <a:gd name="T11" fmla="*/ 23 h 48"/>
                <a:gd name="T12" fmla="*/ 1 w 46"/>
                <a:gd name="T13" fmla="*/ 24 h 48"/>
                <a:gd name="T14" fmla="*/ 1 w 46"/>
                <a:gd name="T15" fmla="*/ 31 h 48"/>
                <a:gd name="T16" fmla="*/ 1 w 46"/>
                <a:gd name="T17" fmla="*/ 38 h 48"/>
                <a:gd name="T18" fmla="*/ 4 w 46"/>
                <a:gd name="T19" fmla="*/ 47 h 48"/>
                <a:gd name="T20" fmla="*/ 8 w 46"/>
                <a:gd name="T21" fmla="*/ 48 h 48"/>
                <a:gd name="T22" fmla="*/ 13 w 46"/>
                <a:gd name="T23" fmla="*/ 44 h 48"/>
                <a:gd name="T24" fmla="*/ 19 w 46"/>
                <a:gd name="T25" fmla="*/ 41 h 48"/>
                <a:gd name="T26" fmla="*/ 29 w 46"/>
                <a:gd name="T27" fmla="*/ 39 h 48"/>
                <a:gd name="T28" fmla="*/ 31 w 46"/>
                <a:gd name="T29" fmla="*/ 37 h 48"/>
                <a:gd name="T30" fmla="*/ 34 w 46"/>
                <a:gd name="T31" fmla="*/ 34 h 48"/>
                <a:gd name="T32" fmla="*/ 43 w 46"/>
                <a:gd name="T33" fmla="*/ 26 h 48"/>
                <a:gd name="T34" fmla="*/ 44 w 46"/>
                <a:gd name="T35" fmla="*/ 22 h 48"/>
                <a:gd name="T36" fmla="*/ 40 w 46"/>
                <a:gd name="T37" fmla="*/ 21 h 48"/>
                <a:gd name="T38" fmla="*/ 38 w 46"/>
                <a:gd name="T39" fmla="*/ 17 h 48"/>
                <a:gd name="T40" fmla="*/ 39 w 46"/>
                <a:gd name="T41" fmla="*/ 15 h 48"/>
                <a:gd name="T42" fmla="*/ 36 w 46"/>
                <a:gd name="T43" fmla="*/ 14 h 48"/>
                <a:gd name="T44" fmla="*/ 36 w 46"/>
                <a:gd name="T45" fmla="*/ 13 h 48"/>
                <a:gd name="T46" fmla="*/ 34 w 46"/>
                <a:gd name="T47" fmla="*/ 12 h 48"/>
                <a:gd name="T48" fmla="*/ 30 w 46"/>
                <a:gd name="T49" fmla="*/ 7 h 48"/>
                <a:gd name="T50" fmla="*/ 25 w 46"/>
                <a:gd name="T51" fmla="*/ 2 h 48"/>
                <a:gd name="T52" fmla="*/ 25 w 46"/>
                <a:gd name="T5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8">
                  <a:moveTo>
                    <a:pt x="25" y="2"/>
                  </a:moveTo>
                  <a:cubicBezTo>
                    <a:pt x="24" y="3"/>
                    <a:pt x="22" y="3"/>
                    <a:pt x="21" y="3"/>
                  </a:cubicBezTo>
                  <a:cubicBezTo>
                    <a:pt x="19" y="3"/>
                    <a:pt x="20" y="6"/>
                    <a:pt x="18" y="4"/>
                  </a:cubicBezTo>
                  <a:cubicBezTo>
                    <a:pt x="15" y="0"/>
                    <a:pt x="10" y="5"/>
                    <a:pt x="6" y="4"/>
                  </a:cubicBezTo>
                  <a:cubicBezTo>
                    <a:pt x="6" y="9"/>
                    <a:pt x="6" y="14"/>
                    <a:pt x="6" y="18"/>
                  </a:cubicBezTo>
                  <a:cubicBezTo>
                    <a:pt x="6" y="19"/>
                    <a:pt x="7" y="23"/>
                    <a:pt x="6" y="23"/>
                  </a:cubicBezTo>
                  <a:cubicBezTo>
                    <a:pt x="5" y="24"/>
                    <a:pt x="1" y="22"/>
                    <a:pt x="1" y="24"/>
                  </a:cubicBezTo>
                  <a:cubicBezTo>
                    <a:pt x="1" y="26"/>
                    <a:pt x="1" y="29"/>
                    <a:pt x="1" y="31"/>
                  </a:cubicBezTo>
                  <a:cubicBezTo>
                    <a:pt x="1" y="33"/>
                    <a:pt x="0" y="36"/>
                    <a:pt x="1" y="38"/>
                  </a:cubicBezTo>
                  <a:cubicBezTo>
                    <a:pt x="5" y="39"/>
                    <a:pt x="6" y="44"/>
                    <a:pt x="4" y="47"/>
                  </a:cubicBezTo>
                  <a:cubicBezTo>
                    <a:pt x="4" y="48"/>
                    <a:pt x="8" y="48"/>
                    <a:pt x="8" y="48"/>
                  </a:cubicBezTo>
                  <a:cubicBezTo>
                    <a:pt x="10" y="48"/>
                    <a:pt x="11" y="46"/>
                    <a:pt x="13" y="44"/>
                  </a:cubicBezTo>
                  <a:cubicBezTo>
                    <a:pt x="15" y="42"/>
                    <a:pt x="15" y="39"/>
                    <a:pt x="19" y="41"/>
                  </a:cubicBezTo>
                  <a:cubicBezTo>
                    <a:pt x="23" y="43"/>
                    <a:pt x="27" y="44"/>
                    <a:pt x="29" y="39"/>
                  </a:cubicBezTo>
                  <a:cubicBezTo>
                    <a:pt x="29" y="38"/>
                    <a:pt x="29" y="37"/>
                    <a:pt x="31" y="37"/>
                  </a:cubicBezTo>
                  <a:cubicBezTo>
                    <a:pt x="33" y="37"/>
                    <a:pt x="34" y="35"/>
                    <a:pt x="34" y="34"/>
                  </a:cubicBezTo>
                  <a:cubicBezTo>
                    <a:pt x="36" y="31"/>
                    <a:pt x="40" y="28"/>
                    <a:pt x="43" y="26"/>
                  </a:cubicBezTo>
                  <a:cubicBezTo>
                    <a:pt x="45" y="25"/>
                    <a:pt x="46" y="24"/>
                    <a:pt x="44" y="22"/>
                  </a:cubicBezTo>
                  <a:cubicBezTo>
                    <a:pt x="43" y="21"/>
                    <a:pt x="40" y="22"/>
                    <a:pt x="40" y="21"/>
                  </a:cubicBezTo>
                  <a:cubicBezTo>
                    <a:pt x="39" y="20"/>
                    <a:pt x="38" y="19"/>
                    <a:pt x="38" y="17"/>
                  </a:cubicBezTo>
                  <a:cubicBezTo>
                    <a:pt x="38" y="17"/>
                    <a:pt x="39" y="16"/>
                    <a:pt x="39" y="15"/>
                  </a:cubicBezTo>
                  <a:cubicBezTo>
                    <a:pt x="38" y="15"/>
                    <a:pt x="37" y="15"/>
                    <a:pt x="36" y="14"/>
                  </a:cubicBezTo>
                  <a:cubicBezTo>
                    <a:pt x="36" y="14"/>
                    <a:pt x="37" y="13"/>
                    <a:pt x="36" y="13"/>
                  </a:cubicBezTo>
                  <a:cubicBezTo>
                    <a:pt x="35" y="13"/>
                    <a:pt x="35" y="12"/>
                    <a:pt x="34" y="12"/>
                  </a:cubicBezTo>
                  <a:cubicBezTo>
                    <a:pt x="32" y="11"/>
                    <a:pt x="31" y="10"/>
                    <a:pt x="30" y="7"/>
                  </a:cubicBezTo>
                  <a:cubicBezTo>
                    <a:pt x="30" y="6"/>
                    <a:pt x="27" y="2"/>
                    <a:pt x="25" y="2"/>
                  </a:cubicBezTo>
                  <a:cubicBezTo>
                    <a:pt x="25" y="2"/>
                    <a:pt x="26" y="2"/>
                    <a:pt x="25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69" name="Freeform 736">
              <a:extLst>
                <a:ext uri="{FF2B5EF4-FFF2-40B4-BE49-F238E27FC236}">
                  <a16:creationId xmlns:a16="http://schemas.microsoft.com/office/drawing/2014/main" id="{933CA49C-C2F5-F545-9205-1181BDD29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98" y="9775302"/>
              <a:ext cx="366243" cy="324926"/>
            </a:xfrm>
            <a:custGeom>
              <a:avLst/>
              <a:gdLst>
                <a:gd name="T0" fmla="*/ 39 w 39"/>
                <a:gd name="T1" fmla="*/ 22 h 35"/>
                <a:gd name="T2" fmla="*/ 38 w 39"/>
                <a:gd name="T3" fmla="*/ 18 h 35"/>
                <a:gd name="T4" fmla="*/ 39 w 39"/>
                <a:gd name="T5" fmla="*/ 14 h 35"/>
                <a:gd name="T6" fmla="*/ 38 w 39"/>
                <a:gd name="T7" fmla="*/ 7 h 35"/>
                <a:gd name="T8" fmla="*/ 27 w 39"/>
                <a:gd name="T9" fmla="*/ 2 h 35"/>
                <a:gd name="T10" fmla="*/ 24 w 39"/>
                <a:gd name="T11" fmla="*/ 0 h 35"/>
                <a:gd name="T12" fmla="*/ 19 w 39"/>
                <a:gd name="T13" fmla="*/ 3 h 35"/>
                <a:gd name="T14" fmla="*/ 13 w 39"/>
                <a:gd name="T15" fmla="*/ 7 h 35"/>
                <a:gd name="T16" fmla="*/ 9 w 39"/>
                <a:gd name="T17" fmla="*/ 12 h 35"/>
                <a:gd name="T18" fmla="*/ 2 w 39"/>
                <a:gd name="T19" fmla="*/ 12 h 35"/>
                <a:gd name="T20" fmla="*/ 5 w 39"/>
                <a:gd name="T21" fmla="*/ 16 h 35"/>
                <a:gd name="T22" fmla="*/ 8 w 39"/>
                <a:gd name="T23" fmla="*/ 21 h 35"/>
                <a:gd name="T24" fmla="*/ 11 w 39"/>
                <a:gd name="T25" fmla="*/ 23 h 35"/>
                <a:gd name="T26" fmla="*/ 11 w 39"/>
                <a:gd name="T27" fmla="*/ 24 h 35"/>
                <a:gd name="T28" fmla="*/ 14 w 39"/>
                <a:gd name="T29" fmla="*/ 25 h 35"/>
                <a:gd name="T30" fmla="*/ 13 w 39"/>
                <a:gd name="T31" fmla="*/ 28 h 35"/>
                <a:gd name="T32" fmla="*/ 15 w 39"/>
                <a:gd name="T33" fmla="*/ 31 h 35"/>
                <a:gd name="T34" fmla="*/ 20 w 39"/>
                <a:gd name="T35" fmla="*/ 34 h 35"/>
                <a:gd name="T36" fmla="*/ 25 w 39"/>
                <a:gd name="T37" fmla="*/ 35 h 35"/>
                <a:gd name="T38" fmla="*/ 27 w 39"/>
                <a:gd name="T39" fmla="*/ 35 h 35"/>
                <a:gd name="T40" fmla="*/ 34 w 39"/>
                <a:gd name="T41" fmla="*/ 31 h 35"/>
                <a:gd name="T42" fmla="*/ 36 w 39"/>
                <a:gd name="T43" fmla="*/ 27 h 35"/>
                <a:gd name="T44" fmla="*/ 39 w 39"/>
                <a:gd name="T45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35">
                  <a:moveTo>
                    <a:pt x="39" y="22"/>
                  </a:moveTo>
                  <a:cubicBezTo>
                    <a:pt x="39" y="21"/>
                    <a:pt x="38" y="19"/>
                    <a:pt x="38" y="18"/>
                  </a:cubicBezTo>
                  <a:cubicBezTo>
                    <a:pt x="38" y="16"/>
                    <a:pt x="39" y="15"/>
                    <a:pt x="39" y="14"/>
                  </a:cubicBezTo>
                  <a:cubicBezTo>
                    <a:pt x="39" y="11"/>
                    <a:pt x="39" y="9"/>
                    <a:pt x="38" y="7"/>
                  </a:cubicBezTo>
                  <a:cubicBezTo>
                    <a:pt x="38" y="4"/>
                    <a:pt x="29" y="2"/>
                    <a:pt x="27" y="2"/>
                  </a:cubicBezTo>
                  <a:cubicBezTo>
                    <a:pt x="27" y="0"/>
                    <a:pt x="27" y="0"/>
                    <a:pt x="24" y="0"/>
                  </a:cubicBezTo>
                  <a:cubicBezTo>
                    <a:pt x="21" y="0"/>
                    <a:pt x="21" y="1"/>
                    <a:pt x="19" y="3"/>
                  </a:cubicBezTo>
                  <a:cubicBezTo>
                    <a:pt x="18" y="5"/>
                    <a:pt x="15" y="6"/>
                    <a:pt x="13" y="7"/>
                  </a:cubicBezTo>
                  <a:cubicBezTo>
                    <a:pt x="12" y="9"/>
                    <a:pt x="11" y="12"/>
                    <a:pt x="9" y="12"/>
                  </a:cubicBezTo>
                  <a:cubicBezTo>
                    <a:pt x="7" y="12"/>
                    <a:pt x="5" y="11"/>
                    <a:pt x="2" y="12"/>
                  </a:cubicBezTo>
                  <a:cubicBezTo>
                    <a:pt x="0" y="13"/>
                    <a:pt x="4" y="15"/>
                    <a:pt x="5" y="16"/>
                  </a:cubicBezTo>
                  <a:cubicBezTo>
                    <a:pt x="6" y="18"/>
                    <a:pt x="6" y="20"/>
                    <a:pt x="8" y="21"/>
                  </a:cubicBezTo>
                  <a:cubicBezTo>
                    <a:pt x="9" y="22"/>
                    <a:pt x="10" y="23"/>
                    <a:pt x="11" y="23"/>
                  </a:cubicBezTo>
                  <a:cubicBezTo>
                    <a:pt x="12" y="23"/>
                    <a:pt x="11" y="24"/>
                    <a:pt x="11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6"/>
                    <a:pt x="13" y="27"/>
                    <a:pt x="13" y="28"/>
                  </a:cubicBezTo>
                  <a:cubicBezTo>
                    <a:pt x="13" y="29"/>
                    <a:pt x="14" y="31"/>
                    <a:pt x="15" y="31"/>
                  </a:cubicBezTo>
                  <a:cubicBezTo>
                    <a:pt x="18" y="31"/>
                    <a:pt x="19" y="31"/>
                    <a:pt x="20" y="34"/>
                  </a:cubicBezTo>
                  <a:cubicBezTo>
                    <a:pt x="21" y="35"/>
                    <a:pt x="23" y="34"/>
                    <a:pt x="25" y="35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31" y="35"/>
                    <a:pt x="32" y="34"/>
                    <a:pt x="34" y="31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7" y="25"/>
                    <a:pt x="39" y="24"/>
                    <a:pt x="39" y="2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0" name="Freeform 737">
              <a:extLst>
                <a:ext uri="{FF2B5EF4-FFF2-40B4-BE49-F238E27FC236}">
                  <a16:creationId xmlns:a16="http://schemas.microsoft.com/office/drawing/2014/main" id="{E347E82D-B85A-6E4D-A5E5-70B6F90AA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21" y="10259505"/>
              <a:ext cx="92356" cy="105124"/>
            </a:xfrm>
            <a:custGeom>
              <a:avLst/>
              <a:gdLst>
                <a:gd name="T0" fmla="*/ 5 w 10"/>
                <a:gd name="T1" fmla="*/ 1 h 11"/>
                <a:gd name="T2" fmla="*/ 7 w 10"/>
                <a:gd name="T3" fmla="*/ 9 h 11"/>
                <a:gd name="T4" fmla="*/ 5 w 10"/>
                <a:gd name="T5" fmla="*/ 1 h 11"/>
                <a:gd name="T6" fmla="*/ 5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0" y="2"/>
                    <a:pt x="3" y="11"/>
                    <a:pt x="7" y="9"/>
                  </a:cubicBezTo>
                  <a:cubicBezTo>
                    <a:pt x="10" y="8"/>
                    <a:pt x="9" y="0"/>
                    <a:pt x="5" y="1"/>
                  </a:cubicBezTo>
                  <a:cubicBezTo>
                    <a:pt x="3" y="1"/>
                    <a:pt x="6" y="1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1" name="Freeform 738">
              <a:extLst>
                <a:ext uri="{FF2B5EF4-FFF2-40B4-BE49-F238E27FC236}">
                  <a16:creationId xmlns:a16="http://schemas.microsoft.com/office/drawing/2014/main" id="{DFED29CA-EA26-1B4F-B7AC-4D8CF9B99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2232" y="10090673"/>
              <a:ext cx="738853" cy="646665"/>
            </a:xfrm>
            <a:custGeom>
              <a:avLst/>
              <a:gdLst>
                <a:gd name="T0" fmla="*/ 74 w 79"/>
                <a:gd name="T1" fmla="*/ 27 h 69"/>
                <a:gd name="T2" fmla="*/ 69 w 79"/>
                <a:gd name="T3" fmla="*/ 22 h 69"/>
                <a:gd name="T4" fmla="*/ 72 w 79"/>
                <a:gd name="T5" fmla="*/ 19 h 69"/>
                <a:gd name="T6" fmla="*/ 75 w 79"/>
                <a:gd name="T7" fmla="*/ 20 h 69"/>
                <a:gd name="T8" fmla="*/ 75 w 79"/>
                <a:gd name="T9" fmla="*/ 11 h 69"/>
                <a:gd name="T10" fmla="*/ 73 w 79"/>
                <a:gd name="T11" fmla="*/ 7 h 69"/>
                <a:gd name="T12" fmla="*/ 72 w 79"/>
                <a:gd name="T13" fmla="*/ 1 h 69"/>
                <a:gd name="T14" fmla="*/ 66 w 79"/>
                <a:gd name="T15" fmla="*/ 1 h 69"/>
                <a:gd name="T16" fmla="*/ 60 w 79"/>
                <a:gd name="T17" fmla="*/ 2 h 69"/>
                <a:gd name="T18" fmla="*/ 55 w 79"/>
                <a:gd name="T19" fmla="*/ 5 h 69"/>
                <a:gd name="T20" fmla="*/ 51 w 79"/>
                <a:gd name="T21" fmla="*/ 8 h 69"/>
                <a:gd name="T22" fmla="*/ 49 w 79"/>
                <a:gd name="T23" fmla="*/ 12 h 69"/>
                <a:gd name="T24" fmla="*/ 45 w 79"/>
                <a:gd name="T25" fmla="*/ 14 h 69"/>
                <a:gd name="T26" fmla="*/ 44 w 79"/>
                <a:gd name="T27" fmla="*/ 17 h 69"/>
                <a:gd name="T28" fmla="*/ 34 w 79"/>
                <a:gd name="T29" fmla="*/ 17 h 69"/>
                <a:gd name="T30" fmla="*/ 28 w 79"/>
                <a:gd name="T31" fmla="*/ 21 h 69"/>
                <a:gd name="T32" fmla="*/ 24 w 79"/>
                <a:gd name="T33" fmla="*/ 24 h 69"/>
                <a:gd name="T34" fmla="*/ 20 w 79"/>
                <a:gd name="T35" fmla="*/ 23 h 69"/>
                <a:gd name="T36" fmla="*/ 17 w 79"/>
                <a:gd name="T37" fmla="*/ 14 h 69"/>
                <a:gd name="T38" fmla="*/ 17 w 79"/>
                <a:gd name="T39" fmla="*/ 29 h 69"/>
                <a:gd name="T40" fmla="*/ 17 w 79"/>
                <a:gd name="T41" fmla="*/ 33 h 69"/>
                <a:gd name="T42" fmla="*/ 9 w 79"/>
                <a:gd name="T43" fmla="*/ 35 h 69"/>
                <a:gd name="T44" fmla="*/ 6 w 79"/>
                <a:gd name="T45" fmla="*/ 34 h 69"/>
                <a:gd name="T46" fmla="*/ 2 w 79"/>
                <a:gd name="T47" fmla="*/ 33 h 69"/>
                <a:gd name="T48" fmla="*/ 3 w 79"/>
                <a:gd name="T49" fmla="*/ 40 h 69"/>
                <a:gd name="T50" fmla="*/ 5 w 79"/>
                <a:gd name="T51" fmla="*/ 45 h 69"/>
                <a:gd name="T52" fmla="*/ 9 w 79"/>
                <a:gd name="T53" fmla="*/ 56 h 69"/>
                <a:gd name="T54" fmla="*/ 8 w 79"/>
                <a:gd name="T55" fmla="*/ 60 h 69"/>
                <a:gd name="T56" fmla="*/ 9 w 79"/>
                <a:gd name="T57" fmla="*/ 62 h 69"/>
                <a:gd name="T58" fmla="*/ 10 w 79"/>
                <a:gd name="T59" fmla="*/ 66 h 69"/>
                <a:gd name="T60" fmla="*/ 11 w 79"/>
                <a:gd name="T61" fmla="*/ 64 h 69"/>
                <a:gd name="T62" fmla="*/ 15 w 79"/>
                <a:gd name="T63" fmla="*/ 68 h 69"/>
                <a:gd name="T64" fmla="*/ 21 w 79"/>
                <a:gd name="T65" fmla="*/ 66 h 69"/>
                <a:gd name="T66" fmla="*/ 26 w 79"/>
                <a:gd name="T67" fmla="*/ 65 h 69"/>
                <a:gd name="T68" fmla="*/ 31 w 79"/>
                <a:gd name="T69" fmla="*/ 64 h 69"/>
                <a:gd name="T70" fmla="*/ 38 w 79"/>
                <a:gd name="T71" fmla="*/ 64 h 69"/>
                <a:gd name="T72" fmla="*/ 39 w 79"/>
                <a:gd name="T73" fmla="*/ 64 h 69"/>
                <a:gd name="T74" fmla="*/ 41 w 79"/>
                <a:gd name="T75" fmla="*/ 63 h 69"/>
                <a:gd name="T76" fmla="*/ 42 w 79"/>
                <a:gd name="T77" fmla="*/ 62 h 69"/>
                <a:gd name="T78" fmla="*/ 44 w 79"/>
                <a:gd name="T79" fmla="*/ 65 h 69"/>
                <a:gd name="T80" fmla="*/ 46 w 79"/>
                <a:gd name="T81" fmla="*/ 62 h 69"/>
                <a:gd name="T82" fmla="*/ 57 w 79"/>
                <a:gd name="T83" fmla="*/ 56 h 69"/>
                <a:gd name="T84" fmla="*/ 65 w 79"/>
                <a:gd name="T85" fmla="*/ 48 h 69"/>
                <a:gd name="T86" fmla="*/ 72 w 79"/>
                <a:gd name="T87" fmla="*/ 37 h 69"/>
                <a:gd name="T88" fmla="*/ 77 w 79"/>
                <a:gd name="T89" fmla="*/ 33 h 69"/>
                <a:gd name="T90" fmla="*/ 79 w 79"/>
                <a:gd name="T91" fmla="*/ 25 h 69"/>
                <a:gd name="T92" fmla="*/ 76 w 79"/>
                <a:gd name="T93" fmla="*/ 25 h 69"/>
                <a:gd name="T94" fmla="*/ 74 w 79"/>
                <a:gd name="T95" fmla="*/ 27 h 69"/>
                <a:gd name="T96" fmla="*/ 62 w 79"/>
                <a:gd name="T97" fmla="*/ 39 h 69"/>
                <a:gd name="T98" fmla="*/ 61 w 79"/>
                <a:gd name="T99" fmla="*/ 41 h 69"/>
                <a:gd name="T100" fmla="*/ 57 w 79"/>
                <a:gd name="T101" fmla="*/ 43 h 69"/>
                <a:gd name="T102" fmla="*/ 55 w 79"/>
                <a:gd name="T103" fmla="*/ 44 h 69"/>
                <a:gd name="T104" fmla="*/ 52 w 79"/>
                <a:gd name="T105" fmla="*/ 41 h 69"/>
                <a:gd name="T106" fmla="*/ 56 w 79"/>
                <a:gd name="T107" fmla="*/ 35 h 69"/>
                <a:gd name="T108" fmla="*/ 60 w 79"/>
                <a:gd name="T109" fmla="*/ 35 h 69"/>
                <a:gd name="T110" fmla="*/ 62 w 79"/>
                <a:gd name="T111" fmla="*/ 39 h 69"/>
                <a:gd name="T112" fmla="*/ 62 w 79"/>
                <a:gd name="T11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69">
                  <a:moveTo>
                    <a:pt x="74" y="27"/>
                  </a:moveTo>
                  <a:cubicBezTo>
                    <a:pt x="71" y="27"/>
                    <a:pt x="68" y="24"/>
                    <a:pt x="69" y="22"/>
                  </a:cubicBezTo>
                  <a:cubicBezTo>
                    <a:pt x="69" y="20"/>
                    <a:pt x="71" y="19"/>
                    <a:pt x="72" y="19"/>
                  </a:cubicBezTo>
                  <a:cubicBezTo>
                    <a:pt x="73" y="19"/>
                    <a:pt x="74" y="20"/>
                    <a:pt x="75" y="20"/>
                  </a:cubicBezTo>
                  <a:cubicBezTo>
                    <a:pt x="75" y="17"/>
                    <a:pt x="76" y="14"/>
                    <a:pt x="75" y="11"/>
                  </a:cubicBezTo>
                  <a:cubicBezTo>
                    <a:pt x="74" y="10"/>
                    <a:pt x="73" y="8"/>
                    <a:pt x="73" y="7"/>
                  </a:cubicBezTo>
                  <a:cubicBezTo>
                    <a:pt x="72" y="5"/>
                    <a:pt x="72" y="3"/>
                    <a:pt x="72" y="1"/>
                  </a:cubicBezTo>
                  <a:cubicBezTo>
                    <a:pt x="70" y="2"/>
                    <a:pt x="67" y="1"/>
                    <a:pt x="66" y="1"/>
                  </a:cubicBezTo>
                  <a:cubicBezTo>
                    <a:pt x="63" y="0"/>
                    <a:pt x="61" y="0"/>
                    <a:pt x="60" y="2"/>
                  </a:cubicBezTo>
                  <a:cubicBezTo>
                    <a:pt x="58" y="3"/>
                    <a:pt x="56" y="3"/>
                    <a:pt x="55" y="5"/>
                  </a:cubicBezTo>
                  <a:cubicBezTo>
                    <a:pt x="54" y="6"/>
                    <a:pt x="52" y="7"/>
                    <a:pt x="51" y="8"/>
                  </a:cubicBezTo>
                  <a:cubicBezTo>
                    <a:pt x="50" y="9"/>
                    <a:pt x="50" y="11"/>
                    <a:pt x="49" y="12"/>
                  </a:cubicBezTo>
                  <a:cubicBezTo>
                    <a:pt x="48" y="14"/>
                    <a:pt x="46" y="12"/>
                    <a:pt x="45" y="14"/>
                  </a:cubicBezTo>
                  <a:cubicBezTo>
                    <a:pt x="44" y="15"/>
                    <a:pt x="45" y="16"/>
                    <a:pt x="44" y="17"/>
                  </a:cubicBezTo>
                  <a:cubicBezTo>
                    <a:pt x="42" y="21"/>
                    <a:pt x="37" y="18"/>
                    <a:pt x="34" y="17"/>
                  </a:cubicBezTo>
                  <a:cubicBezTo>
                    <a:pt x="31" y="15"/>
                    <a:pt x="30" y="19"/>
                    <a:pt x="28" y="21"/>
                  </a:cubicBezTo>
                  <a:cubicBezTo>
                    <a:pt x="27" y="22"/>
                    <a:pt x="26" y="24"/>
                    <a:pt x="24" y="24"/>
                  </a:cubicBezTo>
                  <a:cubicBezTo>
                    <a:pt x="24" y="24"/>
                    <a:pt x="20" y="24"/>
                    <a:pt x="20" y="23"/>
                  </a:cubicBezTo>
                  <a:cubicBezTo>
                    <a:pt x="22" y="20"/>
                    <a:pt x="21" y="15"/>
                    <a:pt x="17" y="14"/>
                  </a:cubicBezTo>
                  <a:cubicBezTo>
                    <a:pt x="17" y="19"/>
                    <a:pt x="17" y="24"/>
                    <a:pt x="17" y="29"/>
                  </a:cubicBezTo>
                  <a:cubicBezTo>
                    <a:pt x="17" y="29"/>
                    <a:pt x="18" y="32"/>
                    <a:pt x="17" y="33"/>
                  </a:cubicBezTo>
                  <a:cubicBezTo>
                    <a:pt x="14" y="35"/>
                    <a:pt x="13" y="36"/>
                    <a:pt x="9" y="35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2"/>
                    <a:pt x="4" y="31"/>
                    <a:pt x="2" y="33"/>
                  </a:cubicBezTo>
                  <a:cubicBezTo>
                    <a:pt x="0" y="35"/>
                    <a:pt x="2" y="38"/>
                    <a:pt x="3" y="40"/>
                  </a:cubicBezTo>
                  <a:cubicBezTo>
                    <a:pt x="4" y="41"/>
                    <a:pt x="5" y="43"/>
                    <a:pt x="5" y="45"/>
                  </a:cubicBezTo>
                  <a:cubicBezTo>
                    <a:pt x="7" y="49"/>
                    <a:pt x="11" y="51"/>
                    <a:pt x="9" y="56"/>
                  </a:cubicBezTo>
                  <a:cubicBezTo>
                    <a:pt x="8" y="58"/>
                    <a:pt x="7" y="58"/>
                    <a:pt x="8" y="60"/>
                  </a:cubicBezTo>
                  <a:cubicBezTo>
                    <a:pt x="9" y="61"/>
                    <a:pt x="9" y="62"/>
                    <a:pt x="9" y="62"/>
                  </a:cubicBezTo>
                  <a:cubicBezTo>
                    <a:pt x="10" y="63"/>
                    <a:pt x="9" y="65"/>
                    <a:pt x="10" y="66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1" y="64"/>
                    <a:pt x="14" y="67"/>
                    <a:pt x="15" y="68"/>
                  </a:cubicBezTo>
                  <a:cubicBezTo>
                    <a:pt x="17" y="69"/>
                    <a:pt x="19" y="66"/>
                    <a:pt x="21" y="66"/>
                  </a:cubicBezTo>
                  <a:cubicBezTo>
                    <a:pt x="23" y="65"/>
                    <a:pt x="25" y="67"/>
                    <a:pt x="26" y="65"/>
                  </a:cubicBezTo>
                  <a:cubicBezTo>
                    <a:pt x="28" y="64"/>
                    <a:pt x="29" y="64"/>
                    <a:pt x="31" y="64"/>
                  </a:cubicBezTo>
                  <a:cubicBezTo>
                    <a:pt x="33" y="64"/>
                    <a:pt x="35" y="64"/>
                    <a:pt x="38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40" y="64"/>
                    <a:pt x="40" y="63"/>
                    <a:pt x="41" y="63"/>
                  </a:cubicBezTo>
                  <a:cubicBezTo>
                    <a:pt x="41" y="63"/>
                    <a:pt x="41" y="62"/>
                    <a:pt x="42" y="62"/>
                  </a:cubicBezTo>
                  <a:cubicBezTo>
                    <a:pt x="42" y="63"/>
                    <a:pt x="42" y="65"/>
                    <a:pt x="44" y="65"/>
                  </a:cubicBezTo>
                  <a:cubicBezTo>
                    <a:pt x="44" y="65"/>
                    <a:pt x="43" y="61"/>
                    <a:pt x="46" y="62"/>
                  </a:cubicBezTo>
                  <a:cubicBezTo>
                    <a:pt x="50" y="63"/>
                    <a:pt x="54" y="59"/>
                    <a:pt x="57" y="56"/>
                  </a:cubicBezTo>
                  <a:cubicBezTo>
                    <a:pt x="60" y="54"/>
                    <a:pt x="62" y="51"/>
                    <a:pt x="65" y="48"/>
                  </a:cubicBezTo>
                  <a:cubicBezTo>
                    <a:pt x="68" y="45"/>
                    <a:pt x="69" y="41"/>
                    <a:pt x="72" y="37"/>
                  </a:cubicBezTo>
                  <a:cubicBezTo>
                    <a:pt x="73" y="36"/>
                    <a:pt x="76" y="35"/>
                    <a:pt x="77" y="33"/>
                  </a:cubicBezTo>
                  <a:cubicBezTo>
                    <a:pt x="78" y="31"/>
                    <a:pt x="79" y="27"/>
                    <a:pt x="79" y="25"/>
                  </a:cubicBezTo>
                  <a:cubicBezTo>
                    <a:pt x="78" y="25"/>
                    <a:pt x="77" y="25"/>
                    <a:pt x="76" y="25"/>
                  </a:cubicBezTo>
                  <a:cubicBezTo>
                    <a:pt x="75" y="25"/>
                    <a:pt x="75" y="27"/>
                    <a:pt x="74" y="27"/>
                  </a:cubicBezTo>
                  <a:close/>
                  <a:moveTo>
                    <a:pt x="62" y="39"/>
                  </a:moveTo>
                  <a:cubicBezTo>
                    <a:pt x="61" y="39"/>
                    <a:pt x="61" y="41"/>
                    <a:pt x="61" y="41"/>
                  </a:cubicBezTo>
                  <a:cubicBezTo>
                    <a:pt x="60" y="43"/>
                    <a:pt x="58" y="42"/>
                    <a:pt x="57" y="43"/>
                  </a:cubicBezTo>
                  <a:cubicBezTo>
                    <a:pt x="56" y="43"/>
                    <a:pt x="56" y="44"/>
                    <a:pt x="55" y="44"/>
                  </a:cubicBezTo>
                  <a:cubicBezTo>
                    <a:pt x="53" y="44"/>
                    <a:pt x="52" y="42"/>
                    <a:pt x="52" y="41"/>
                  </a:cubicBezTo>
                  <a:cubicBezTo>
                    <a:pt x="51" y="39"/>
                    <a:pt x="54" y="36"/>
                    <a:pt x="56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6"/>
                    <a:pt x="64" y="38"/>
                    <a:pt x="62" y="39"/>
                  </a:cubicBezTo>
                  <a:cubicBezTo>
                    <a:pt x="61" y="39"/>
                    <a:pt x="63" y="38"/>
                    <a:pt x="62" y="3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2" name="Freeform 739">
              <a:extLst>
                <a:ext uri="{FF2B5EF4-FFF2-40B4-BE49-F238E27FC236}">
                  <a16:creationId xmlns:a16="http://schemas.microsoft.com/office/drawing/2014/main" id="{804DB022-6BE3-0D4D-BB9D-B2DF17C48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9938" y="10399671"/>
              <a:ext cx="121018" cy="124237"/>
            </a:xfrm>
            <a:custGeom>
              <a:avLst/>
              <a:gdLst>
                <a:gd name="T0" fmla="*/ 11 w 13"/>
                <a:gd name="T1" fmla="*/ 4 h 13"/>
                <a:gd name="T2" fmla="*/ 3 w 13"/>
                <a:gd name="T3" fmla="*/ 3 h 13"/>
                <a:gd name="T4" fmla="*/ 2 w 13"/>
                <a:gd name="T5" fmla="*/ 9 h 13"/>
                <a:gd name="T6" fmla="*/ 7 w 13"/>
                <a:gd name="T7" fmla="*/ 9 h 13"/>
                <a:gd name="T8" fmla="*/ 11 w 13"/>
                <a:gd name="T9" fmla="*/ 4 h 13"/>
                <a:gd name="T10" fmla="*/ 11 w 13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9" y="2"/>
                    <a:pt x="5" y="0"/>
                    <a:pt x="3" y="3"/>
                  </a:cubicBezTo>
                  <a:cubicBezTo>
                    <a:pt x="1" y="5"/>
                    <a:pt x="0" y="7"/>
                    <a:pt x="2" y="9"/>
                  </a:cubicBezTo>
                  <a:cubicBezTo>
                    <a:pt x="4" y="13"/>
                    <a:pt x="5" y="9"/>
                    <a:pt x="7" y="9"/>
                  </a:cubicBezTo>
                  <a:cubicBezTo>
                    <a:pt x="10" y="9"/>
                    <a:pt x="13" y="5"/>
                    <a:pt x="11" y="4"/>
                  </a:cubicBezTo>
                  <a:cubicBezTo>
                    <a:pt x="10" y="3"/>
                    <a:pt x="12" y="4"/>
                    <a:pt x="11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3" name="Freeform 740">
              <a:extLst>
                <a:ext uri="{FF2B5EF4-FFF2-40B4-BE49-F238E27FC236}">
                  <a16:creationId xmlns:a16="http://schemas.microsoft.com/office/drawing/2014/main" id="{72A4BB8B-6891-3242-AC32-AA3387A8A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88" y="9240129"/>
              <a:ext cx="47770" cy="76452"/>
            </a:xfrm>
            <a:custGeom>
              <a:avLst/>
              <a:gdLst>
                <a:gd name="T0" fmla="*/ 2 w 5"/>
                <a:gd name="T1" fmla="*/ 5 h 8"/>
                <a:gd name="T2" fmla="*/ 5 w 5"/>
                <a:gd name="T3" fmla="*/ 1 h 8"/>
                <a:gd name="T4" fmla="*/ 1 w 5"/>
                <a:gd name="T5" fmla="*/ 3 h 8"/>
                <a:gd name="T6" fmla="*/ 0 w 5"/>
                <a:gd name="T7" fmla="*/ 8 h 8"/>
                <a:gd name="T8" fmla="*/ 2 w 5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2" y="4"/>
                    <a:pt x="4" y="2"/>
                    <a:pt x="5" y="1"/>
                  </a:cubicBezTo>
                  <a:cubicBezTo>
                    <a:pt x="4" y="0"/>
                    <a:pt x="2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7"/>
                    <a:pt x="2" y="6"/>
                    <a:pt x="2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4" name="Freeform 741">
              <a:extLst>
                <a:ext uri="{FF2B5EF4-FFF2-40B4-BE49-F238E27FC236}">
                  <a16:creationId xmlns:a16="http://schemas.microsoft.com/office/drawing/2014/main" id="{DF865F4F-7739-1745-9D35-067A6195C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300" y="8857867"/>
              <a:ext cx="324842" cy="420492"/>
            </a:xfrm>
            <a:custGeom>
              <a:avLst/>
              <a:gdLst>
                <a:gd name="T0" fmla="*/ 11 w 35"/>
                <a:gd name="T1" fmla="*/ 44 h 45"/>
                <a:gd name="T2" fmla="*/ 15 w 35"/>
                <a:gd name="T3" fmla="*/ 41 h 45"/>
                <a:gd name="T4" fmla="*/ 16 w 35"/>
                <a:gd name="T5" fmla="*/ 43 h 45"/>
                <a:gd name="T6" fmla="*/ 23 w 35"/>
                <a:gd name="T7" fmla="*/ 37 h 45"/>
                <a:gd name="T8" fmla="*/ 25 w 35"/>
                <a:gd name="T9" fmla="*/ 26 h 45"/>
                <a:gd name="T10" fmla="*/ 31 w 35"/>
                <a:gd name="T11" fmla="*/ 16 h 45"/>
                <a:gd name="T12" fmla="*/ 33 w 35"/>
                <a:gd name="T13" fmla="*/ 8 h 45"/>
                <a:gd name="T14" fmla="*/ 35 w 35"/>
                <a:gd name="T15" fmla="*/ 2 h 45"/>
                <a:gd name="T16" fmla="*/ 29 w 35"/>
                <a:gd name="T17" fmla="*/ 1 h 45"/>
                <a:gd name="T18" fmla="*/ 26 w 35"/>
                <a:gd name="T19" fmla="*/ 2 h 45"/>
                <a:gd name="T20" fmla="*/ 25 w 35"/>
                <a:gd name="T21" fmla="*/ 6 h 45"/>
                <a:gd name="T22" fmla="*/ 20 w 35"/>
                <a:gd name="T23" fmla="*/ 10 h 45"/>
                <a:gd name="T24" fmla="*/ 10 w 35"/>
                <a:gd name="T25" fmla="*/ 8 h 45"/>
                <a:gd name="T26" fmla="*/ 13 w 35"/>
                <a:gd name="T27" fmla="*/ 13 h 45"/>
                <a:gd name="T28" fmla="*/ 14 w 35"/>
                <a:gd name="T29" fmla="*/ 19 h 45"/>
                <a:gd name="T30" fmla="*/ 15 w 35"/>
                <a:gd name="T31" fmla="*/ 22 h 45"/>
                <a:gd name="T32" fmla="*/ 16 w 35"/>
                <a:gd name="T33" fmla="*/ 25 h 45"/>
                <a:gd name="T34" fmla="*/ 15 w 35"/>
                <a:gd name="T35" fmla="*/ 32 h 45"/>
                <a:gd name="T36" fmla="*/ 13 w 35"/>
                <a:gd name="T37" fmla="*/ 31 h 45"/>
                <a:gd name="T38" fmla="*/ 10 w 35"/>
                <a:gd name="T39" fmla="*/ 32 h 45"/>
                <a:gd name="T40" fmla="*/ 8 w 35"/>
                <a:gd name="T41" fmla="*/ 29 h 45"/>
                <a:gd name="T42" fmla="*/ 6 w 35"/>
                <a:gd name="T43" fmla="*/ 32 h 45"/>
                <a:gd name="T44" fmla="*/ 4 w 35"/>
                <a:gd name="T45" fmla="*/ 32 h 45"/>
                <a:gd name="T46" fmla="*/ 3 w 35"/>
                <a:gd name="T47" fmla="*/ 35 h 45"/>
                <a:gd name="T48" fmla="*/ 0 w 35"/>
                <a:gd name="T49" fmla="*/ 39 h 45"/>
                <a:gd name="T50" fmla="*/ 5 w 35"/>
                <a:gd name="T51" fmla="*/ 45 h 45"/>
                <a:gd name="T52" fmla="*/ 8 w 35"/>
                <a:gd name="T53" fmla="*/ 42 h 45"/>
                <a:gd name="T54" fmla="*/ 11 w 35"/>
                <a:gd name="T55" fmla="*/ 44 h 45"/>
                <a:gd name="T56" fmla="*/ 11 w 35"/>
                <a:gd name="T5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5">
                  <a:moveTo>
                    <a:pt x="11" y="44"/>
                  </a:moveTo>
                  <a:cubicBezTo>
                    <a:pt x="12" y="44"/>
                    <a:pt x="14" y="42"/>
                    <a:pt x="15" y="41"/>
                  </a:cubicBezTo>
                  <a:cubicBezTo>
                    <a:pt x="17" y="40"/>
                    <a:pt x="15" y="43"/>
                    <a:pt x="16" y="43"/>
                  </a:cubicBezTo>
                  <a:cubicBezTo>
                    <a:pt x="16" y="43"/>
                    <a:pt x="23" y="39"/>
                    <a:pt x="23" y="37"/>
                  </a:cubicBezTo>
                  <a:cubicBezTo>
                    <a:pt x="23" y="33"/>
                    <a:pt x="23" y="29"/>
                    <a:pt x="25" y="26"/>
                  </a:cubicBezTo>
                  <a:cubicBezTo>
                    <a:pt x="27" y="22"/>
                    <a:pt x="30" y="19"/>
                    <a:pt x="31" y="16"/>
                  </a:cubicBezTo>
                  <a:cubicBezTo>
                    <a:pt x="32" y="13"/>
                    <a:pt x="32" y="11"/>
                    <a:pt x="33" y="8"/>
                  </a:cubicBezTo>
                  <a:cubicBezTo>
                    <a:pt x="33" y="6"/>
                    <a:pt x="35" y="4"/>
                    <a:pt x="35" y="2"/>
                  </a:cubicBezTo>
                  <a:cubicBezTo>
                    <a:pt x="33" y="2"/>
                    <a:pt x="31" y="0"/>
                    <a:pt x="29" y="1"/>
                  </a:cubicBezTo>
                  <a:cubicBezTo>
                    <a:pt x="28" y="1"/>
                    <a:pt x="26" y="1"/>
                    <a:pt x="26" y="2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23" y="10"/>
                    <a:pt x="20" y="10"/>
                  </a:cubicBezTo>
                  <a:cubicBezTo>
                    <a:pt x="17" y="9"/>
                    <a:pt x="13" y="8"/>
                    <a:pt x="10" y="8"/>
                  </a:cubicBezTo>
                  <a:cubicBezTo>
                    <a:pt x="10" y="10"/>
                    <a:pt x="9" y="14"/>
                    <a:pt x="13" y="13"/>
                  </a:cubicBezTo>
                  <a:cubicBezTo>
                    <a:pt x="17" y="11"/>
                    <a:pt x="14" y="17"/>
                    <a:pt x="14" y="19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6" y="25"/>
                  </a:cubicBezTo>
                  <a:cubicBezTo>
                    <a:pt x="16" y="27"/>
                    <a:pt x="16" y="30"/>
                    <a:pt x="15" y="32"/>
                  </a:cubicBezTo>
                  <a:cubicBezTo>
                    <a:pt x="15" y="33"/>
                    <a:pt x="13" y="31"/>
                    <a:pt x="13" y="31"/>
                  </a:cubicBezTo>
                  <a:cubicBezTo>
                    <a:pt x="11" y="31"/>
                    <a:pt x="11" y="33"/>
                    <a:pt x="10" y="32"/>
                  </a:cubicBezTo>
                  <a:cubicBezTo>
                    <a:pt x="10" y="31"/>
                    <a:pt x="9" y="30"/>
                    <a:pt x="8" y="29"/>
                  </a:cubicBezTo>
                  <a:cubicBezTo>
                    <a:pt x="7" y="29"/>
                    <a:pt x="7" y="31"/>
                    <a:pt x="6" y="32"/>
                  </a:cubicBezTo>
                  <a:cubicBezTo>
                    <a:pt x="6" y="32"/>
                    <a:pt x="4" y="32"/>
                    <a:pt x="4" y="32"/>
                  </a:cubicBezTo>
                  <a:cubicBezTo>
                    <a:pt x="2" y="32"/>
                    <a:pt x="3" y="34"/>
                    <a:pt x="3" y="35"/>
                  </a:cubicBezTo>
                  <a:cubicBezTo>
                    <a:pt x="4" y="38"/>
                    <a:pt x="3" y="37"/>
                    <a:pt x="0" y="39"/>
                  </a:cubicBezTo>
                  <a:cubicBezTo>
                    <a:pt x="2" y="41"/>
                    <a:pt x="4" y="42"/>
                    <a:pt x="5" y="45"/>
                  </a:cubicBezTo>
                  <a:cubicBezTo>
                    <a:pt x="6" y="44"/>
                    <a:pt x="7" y="43"/>
                    <a:pt x="8" y="42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4"/>
                    <a:pt x="10" y="43"/>
                    <a:pt x="11" y="4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5" name="Freeform 742">
              <a:extLst>
                <a:ext uri="{FF2B5EF4-FFF2-40B4-BE49-F238E27FC236}">
                  <a16:creationId xmlns:a16="http://schemas.microsoft.com/office/drawing/2014/main" id="{E3057AC6-B699-4445-8235-35D041D88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29" y="8520197"/>
              <a:ext cx="595542" cy="420492"/>
            </a:xfrm>
            <a:custGeom>
              <a:avLst/>
              <a:gdLst>
                <a:gd name="T0" fmla="*/ 12 w 64"/>
                <a:gd name="T1" fmla="*/ 37 h 45"/>
                <a:gd name="T2" fmla="*/ 17 w 64"/>
                <a:gd name="T3" fmla="*/ 37 h 45"/>
                <a:gd name="T4" fmla="*/ 20 w 64"/>
                <a:gd name="T5" fmla="*/ 38 h 45"/>
                <a:gd name="T6" fmla="*/ 21 w 64"/>
                <a:gd name="T7" fmla="*/ 33 h 45"/>
                <a:gd name="T8" fmla="*/ 25 w 64"/>
                <a:gd name="T9" fmla="*/ 30 h 45"/>
                <a:gd name="T10" fmla="*/ 30 w 64"/>
                <a:gd name="T11" fmla="*/ 33 h 45"/>
                <a:gd name="T12" fmla="*/ 36 w 64"/>
                <a:gd name="T13" fmla="*/ 34 h 45"/>
                <a:gd name="T14" fmla="*/ 39 w 64"/>
                <a:gd name="T15" fmla="*/ 34 h 45"/>
                <a:gd name="T16" fmla="*/ 41 w 64"/>
                <a:gd name="T17" fmla="*/ 30 h 45"/>
                <a:gd name="T18" fmla="*/ 45 w 64"/>
                <a:gd name="T19" fmla="*/ 31 h 45"/>
                <a:gd name="T20" fmla="*/ 50 w 64"/>
                <a:gd name="T21" fmla="*/ 31 h 45"/>
                <a:gd name="T22" fmla="*/ 55 w 64"/>
                <a:gd name="T23" fmla="*/ 29 h 45"/>
                <a:gd name="T24" fmla="*/ 60 w 64"/>
                <a:gd name="T25" fmla="*/ 30 h 45"/>
                <a:gd name="T26" fmla="*/ 58 w 64"/>
                <a:gd name="T27" fmla="*/ 24 h 45"/>
                <a:gd name="T28" fmla="*/ 55 w 64"/>
                <a:gd name="T29" fmla="*/ 20 h 45"/>
                <a:gd name="T30" fmla="*/ 51 w 64"/>
                <a:gd name="T31" fmla="*/ 16 h 45"/>
                <a:gd name="T32" fmla="*/ 47 w 64"/>
                <a:gd name="T33" fmla="*/ 13 h 45"/>
                <a:gd name="T34" fmla="*/ 46 w 64"/>
                <a:gd name="T35" fmla="*/ 12 h 45"/>
                <a:gd name="T36" fmla="*/ 44 w 64"/>
                <a:gd name="T37" fmla="*/ 12 h 45"/>
                <a:gd name="T38" fmla="*/ 44 w 64"/>
                <a:gd name="T39" fmla="*/ 6 h 45"/>
                <a:gd name="T40" fmla="*/ 41 w 64"/>
                <a:gd name="T41" fmla="*/ 1 h 45"/>
                <a:gd name="T42" fmla="*/ 41 w 64"/>
                <a:gd name="T43" fmla="*/ 0 h 45"/>
                <a:gd name="T44" fmla="*/ 38 w 64"/>
                <a:gd name="T45" fmla="*/ 0 h 45"/>
                <a:gd name="T46" fmla="*/ 35 w 64"/>
                <a:gd name="T47" fmla="*/ 3 h 45"/>
                <a:gd name="T48" fmla="*/ 26 w 64"/>
                <a:gd name="T49" fmla="*/ 10 h 45"/>
                <a:gd name="T50" fmla="*/ 22 w 64"/>
                <a:gd name="T51" fmla="*/ 11 h 45"/>
                <a:gd name="T52" fmla="*/ 19 w 64"/>
                <a:gd name="T53" fmla="*/ 15 h 45"/>
                <a:gd name="T54" fmla="*/ 13 w 64"/>
                <a:gd name="T55" fmla="*/ 17 h 45"/>
                <a:gd name="T56" fmla="*/ 9 w 64"/>
                <a:gd name="T57" fmla="*/ 17 h 45"/>
                <a:gd name="T58" fmla="*/ 6 w 64"/>
                <a:gd name="T59" fmla="*/ 18 h 45"/>
                <a:gd name="T60" fmla="*/ 3 w 64"/>
                <a:gd name="T61" fmla="*/ 23 h 45"/>
                <a:gd name="T62" fmla="*/ 4 w 64"/>
                <a:gd name="T63" fmla="*/ 34 h 45"/>
                <a:gd name="T64" fmla="*/ 6 w 64"/>
                <a:gd name="T65" fmla="*/ 39 h 45"/>
                <a:gd name="T66" fmla="*/ 9 w 64"/>
                <a:gd name="T67" fmla="*/ 45 h 45"/>
                <a:gd name="T68" fmla="*/ 12 w 64"/>
                <a:gd name="T6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45">
                  <a:moveTo>
                    <a:pt x="12" y="37"/>
                  </a:moveTo>
                  <a:cubicBezTo>
                    <a:pt x="13" y="37"/>
                    <a:pt x="16" y="36"/>
                    <a:pt x="17" y="37"/>
                  </a:cubicBezTo>
                  <a:cubicBezTo>
                    <a:pt x="17" y="38"/>
                    <a:pt x="20" y="38"/>
                    <a:pt x="20" y="38"/>
                  </a:cubicBezTo>
                  <a:cubicBezTo>
                    <a:pt x="21" y="36"/>
                    <a:pt x="20" y="34"/>
                    <a:pt x="21" y="33"/>
                  </a:cubicBezTo>
                  <a:cubicBezTo>
                    <a:pt x="21" y="32"/>
                    <a:pt x="23" y="29"/>
                    <a:pt x="25" y="30"/>
                  </a:cubicBezTo>
                  <a:cubicBezTo>
                    <a:pt x="27" y="30"/>
                    <a:pt x="28" y="32"/>
                    <a:pt x="30" y="33"/>
                  </a:cubicBezTo>
                  <a:cubicBezTo>
                    <a:pt x="32" y="34"/>
                    <a:pt x="34" y="34"/>
                    <a:pt x="36" y="34"/>
                  </a:cubicBezTo>
                  <a:cubicBezTo>
                    <a:pt x="37" y="34"/>
                    <a:pt x="39" y="35"/>
                    <a:pt x="39" y="34"/>
                  </a:cubicBezTo>
                  <a:cubicBezTo>
                    <a:pt x="40" y="33"/>
                    <a:pt x="40" y="29"/>
                    <a:pt x="41" y="30"/>
                  </a:cubicBezTo>
                  <a:cubicBezTo>
                    <a:pt x="43" y="31"/>
                    <a:pt x="43" y="31"/>
                    <a:pt x="45" y="31"/>
                  </a:cubicBezTo>
                  <a:cubicBezTo>
                    <a:pt x="47" y="30"/>
                    <a:pt x="48" y="31"/>
                    <a:pt x="50" y="31"/>
                  </a:cubicBezTo>
                  <a:cubicBezTo>
                    <a:pt x="52" y="31"/>
                    <a:pt x="53" y="28"/>
                    <a:pt x="55" y="29"/>
                  </a:cubicBezTo>
                  <a:cubicBezTo>
                    <a:pt x="56" y="29"/>
                    <a:pt x="58" y="31"/>
                    <a:pt x="60" y="30"/>
                  </a:cubicBezTo>
                  <a:cubicBezTo>
                    <a:pt x="64" y="28"/>
                    <a:pt x="59" y="26"/>
                    <a:pt x="58" y="24"/>
                  </a:cubicBezTo>
                  <a:cubicBezTo>
                    <a:pt x="57" y="22"/>
                    <a:pt x="57" y="21"/>
                    <a:pt x="55" y="20"/>
                  </a:cubicBezTo>
                  <a:cubicBezTo>
                    <a:pt x="53" y="19"/>
                    <a:pt x="52" y="18"/>
                    <a:pt x="51" y="16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7" y="13"/>
                    <a:pt x="47" y="12"/>
                    <a:pt x="46" y="12"/>
                  </a:cubicBezTo>
                  <a:cubicBezTo>
                    <a:pt x="46" y="12"/>
                    <a:pt x="44" y="12"/>
                    <a:pt x="44" y="12"/>
                  </a:cubicBezTo>
                  <a:cubicBezTo>
                    <a:pt x="43" y="11"/>
                    <a:pt x="44" y="7"/>
                    <a:pt x="44" y="6"/>
                  </a:cubicBezTo>
                  <a:cubicBezTo>
                    <a:pt x="44" y="4"/>
                    <a:pt x="42" y="3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6" y="1"/>
                    <a:pt x="36" y="1"/>
                    <a:pt x="35" y="3"/>
                  </a:cubicBezTo>
                  <a:cubicBezTo>
                    <a:pt x="35" y="6"/>
                    <a:pt x="28" y="10"/>
                    <a:pt x="26" y="10"/>
                  </a:cubicBezTo>
                  <a:cubicBezTo>
                    <a:pt x="25" y="10"/>
                    <a:pt x="21" y="10"/>
                    <a:pt x="22" y="11"/>
                  </a:cubicBezTo>
                  <a:cubicBezTo>
                    <a:pt x="23" y="13"/>
                    <a:pt x="20" y="15"/>
                    <a:pt x="19" y="15"/>
                  </a:cubicBezTo>
                  <a:cubicBezTo>
                    <a:pt x="17" y="16"/>
                    <a:pt x="15" y="17"/>
                    <a:pt x="13" y="17"/>
                  </a:cubicBezTo>
                  <a:cubicBezTo>
                    <a:pt x="11" y="18"/>
                    <a:pt x="11" y="16"/>
                    <a:pt x="9" y="17"/>
                  </a:cubicBezTo>
                  <a:cubicBezTo>
                    <a:pt x="7" y="18"/>
                    <a:pt x="6" y="17"/>
                    <a:pt x="6" y="18"/>
                  </a:cubicBezTo>
                  <a:cubicBezTo>
                    <a:pt x="5" y="20"/>
                    <a:pt x="4" y="22"/>
                    <a:pt x="3" y="23"/>
                  </a:cubicBezTo>
                  <a:cubicBezTo>
                    <a:pt x="0" y="27"/>
                    <a:pt x="2" y="30"/>
                    <a:pt x="4" y="34"/>
                  </a:cubicBezTo>
                  <a:cubicBezTo>
                    <a:pt x="5" y="36"/>
                    <a:pt x="5" y="37"/>
                    <a:pt x="6" y="39"/>
                  </a:cubicBezTo>
                  <a:cubicBezTo>
                    <a:pt x="8" y="41"/>
                    <a:pt x="9" y="42"/>
                    <a:pt x="9" y="45"/>
                  </a:cubicBezTo>
                  <a:cubicBezTo>
                    <a:pt x="9" y="44"/>
                    <a:pt x="10" y="37"/>
                    <a:pt x="12" y="3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6" name="Freeform 743">
              <a:extLst>
                <a:ext uri="{FF2B5EF4-FFF2-40B4-BE49-F238E27FC236}">
                  <a16:creationId xmlns:a16="http://schemas.microsoft.com/office/drawing/2014/main" id="{BE430BF2-5C78-B642-A2F9-0E8CEF964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7008" y="7921315"/>
              <a:ext cx="1092359" cy="767717"/>
            </a:xfrm>
            <a:custGeom>
              <a:avLst/>
              <a:gdLst>
                <a:gd name="T0" fmla="*/ 83 w 117"/>
                <a:gd name="T1" fmla="*/ 82 h 82"/>
                <a:gd name="T2" fmla="*/ 93 w 117"/>
                <a:gd name="T3" fmla="*/ 76 h 82"/>
                <a:gd name="T4" fmla="*/ 105 w 117"/>
                <a:gd name="T5" fmla="*/ 68 h 82"/>
                <a:gd name="T6" fmla="*/ 112 w 117"/>
                <a:gd name="T7" fmla="*/ 64 h 82"/>
                <a:gd name="T8" fmla="*/ 107 w 117"/>
                <a:gd name="T9" fmla="*/ 55 h 82"/>
                <a:gd name="T10" fmla="*/ 110 w 117"/>
                <a:gd name="T11" fmla="*/ 46 h 82"/>
                <a:gd name="T12" fmla="*/ 114 w 117"/>
                <a:gd name="T13" fmla="*/ 40 h 82"/>
                <a:gd name="T14" fmla="*/ 117 w 117"/>
                <a:gd name="T15" fmla="*/ 21 h 82"/>
                <a:gd name="T16" fmla="*/ 81 w 117"/>
                <a:gd name="T17" fmla="*/ 1 h 82"/>
                <a:gd name="T18" fmla="*/ 75 w 117"/>
                <a:gd name="T19" fmla="*/ 2 h 82"/>
                <a:gd name="T20" fmla="*/ 67 w 117"/>
                <a:gd name="T21" fmla="*/ 2 h 82"/>
                <a:gd name="T22" fmla="*/ 59 w 117"/>
                <a:gd name="T23" fmla="*/ 1 h 82"/>
                <a:gd name="T24" fmla="*/ 29 w 117"/>
                <a:gd name="T25" fmla="*/ 21 h 82"/>
                <a:gd name="T26" fmla="*/ 22 w 117"/>
                <a:gd name="T27" fmla="*/ 25 h 82"/>
                <a:gd name="T28" fmla="*/ 19 w 117"/>
                <a:gd name="T29" fmla="*/ 42 h 82"/>
                <a:gd name="T30" fmla="*/ 8 w 117"/>
                <a:gd name="T31" fmla="*/ 43 h 82"/>
                <a:gd name="T32" fmla="*/ 5 w 117"/>
                <a:gd name="T33" fmla="*/ 51 h 82"/>
                <a:gd name="T34" fmla="*/ 11 w 117"/>
                <a:gd name="T35" fmla="*/ 56 h 82"/>
                <a:gd name="T36" fmla="*/ 19 w 117"/>
                <a:gd name="T37" fmla="*/ 62 h 82"/>
                <a:gd name="T38" fmla="*/ 21 w 117"/>
                <a:gd name="T39" fmla="*/ 55 h 82"/>
                <a:gd name="T40" fmla="*/ 28 w 117"/>
                <a:gd name="T41" fmla="*/ 50 h 82"/>
                <a:gd name="T42" fmla="*/ 35 w 117"/>
                <a:gd name="T43" fmla="*/ 53 h 82"/>
                <a:gd name="T44" fmla="*/ 46 w 117"/>
                <a:gd name="T45" fmla="*/ 55 h 82"/>
                <a:gd name="T46" fmla="*/ 64 w 117"/>
                <a:gd name="T47" fmla="*/ 53 h 82"/>
                <a:gd name="T48" fmla="*/ 68 w 117"/>
                <a:gd name="T49" fmla="*/ 47 h 82"/>
                <a:gd name="T50" fmla="*/ 77 w 117"/>
                <a:gd name="T51" fmla="*/ 31 h 82"/>
                <a:gd name="T52" fmla="*/ 79 w 117"/>
                <a:gd name="T53" fmla="*/ 16 h 82"/>
                <a:gd name="T54" fmla="*/ 75 w 117"/>
                <a:gd name="T55" fmla="*/ 2 h 82"/>
                <a:gd name="T56" fmla="*/ 78 w 117"/>
                <a:gd name="T57" fmla="*/ 16 h 82"/>
                <a:gd name="T58" fmla="*/ 77 w 117"/>
                <a:gd name="T59" fmla="*/ 35 h 82"/>
                <a:gd name="T60" fmla="*/ 68 w 117"/>
                <a:gd name="T61" fmla="*/ 46 h 82"/>
                <a:gd name="T62" fmla="*/ 72 w 117"/>
                <a:gd name="T63" fmla="*/ 55 h 82"/>
                <a:gd name="T64" fmla="*/ 75 w 117"/>
                <a:gd name="T65" fmla="*/ 65 h 82"/>
                <a:gd name="T66" fmla="*/ 72 w 117"/>
                <a:gd name="T67" fmla="*/ 74 h 82"/>
                <a:gd name="T68" fmla="*/ 77 w 117"/>
                <a:gd name="T69" fmla="*/ 81 h 82"/>
                <a:gd name="T70" fmla="*/ 80 w 117"/>
                <a:gd name="T7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82">
                  <a:moveTo>
                    <a:pt x="80" y="81"/>
                  </a:moveTo>
                  <a:cubicBezTo>
                    <a:pt x="81" y="80"/>
                    <a:pt x="82" y="82"/>
                    <a:pt x="83" y="82"/>
                  </a:cubicBezTo>
                  <a:cubicBezTo>
                    <a:pt x="85" y="81"/>
                    <a:pt x="87" y="80"/>
                    <a:pt x="89" y="79"/>
                  </a:cubicBezTo>
                  <a:cubicBezTo>
                    <a:pt x="90" y="79"/>
                    <a:pt x="93" y="78"/>
                    <a:pt x="93" y="76"/>
                  </a:cubicBezTo>
                  <a:cubicBezTo>
                    <a:pt x="93" y="74"/>
                    <a:pt x="94" y="75"/>
                    <a:pt x="96" y="74"/>
                  </a:cubicBezTo>
                  <a:cubicBezTo>
                    <a:pt x="99" y="74"/>
                    <a:pt x="103" y="71"/>
                    <a:pt x="105" y="68"/>
                  </a:cubicBezTo>
                  <a:cubicBezTo>
                    <a:pt x="106" y="67"/>
                    <a:pt x="106" y="66"/>
                    <a:pt x="107" y="65"/>
                  </a:cubicBezTo>
                  <a:cubicBezTo>
                    <a:pt x="108" y="64"/>
                    <a:pt x="110" y="64"/>
                    <a:pt x="112" y="64"/>
                  </a:cubicBezTo>
                  <a:cubicBezTo>
                    <a:pt x="112" y="62"/>
                    <a:pt x="110" y="61"/>
                    <a:pt x="109" y="59"/>
                  </a:cubicBezTo>
                  <a:cubicBezTo>
                    <a:pt x="109" y="58"/>
                    <a:pt x="110" y="55"/>
                    <a:pt x="107" y="55"/>
                  </a:cubicBezTo>
                  <a:cubicBezTo>
                    <a:pt x="106" y="55"/>
                    <a:pt x="109" y="53"/>
                    <a:pt x="108" y="52"/>
                  </a:cubicBezTo>
                  <a:cubicBezTo>
                    <a:pt x="108" y="49"/>
                    <a:pt x="109" y="48"/>
                    <a:pt x="110" y="46"/>
                  </a:cubicBezTo>
                  <a:cubicBezTo>
                    <a:pt x="110" y="44"/>
                    <a:pt x="112" y="44"/>
                    <a:pt x="112" y="42"/>
                  </a:cubicBezTo>
                  <a:cubicBezTo>
                    <a:pt x="112" y="41"/>
                    <a:pt x="113" y="40"/>
                    <a:pt x="114" y="40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2"/>
                    <a:pt x="117" y="27"/>
                    <a:pt x="117" y="21"/>
                  </a:cubicBezTo>
                  <a:cubicBezTo>
                    <a:pt x="117" y="19"/>
                    <a:pt x="113" y="18"/>
                    <a:pt x="111" y="17"/>
                  </a:cubicBezTo>
                  <a:cubicBezTo>
                    <a:pt x="101" y="12"/>
                    <a:pt x="91" y="6"/>
                    <a:pt x="81" y="1"/>
                  </a:cubicBezTo>
                  <a:cubicBezTo>
                    <a:pt x="80" y="1"/>
                    <a:pt x="80" y="0"/>
                    <a:pt x="79" y="0"/>
                  </a:cubicBezTo>
                  <a:cubicBezTo>
                    <a:pt x="78" y="1"/>
                    <a:pt x="76" y="2"/>
                    <a:pt x="75" y="2"/>
                  </a:cubicBezTo>
                  <a:cubicBezTo>
                    <a:pt x="74" y="3"/>
                    <a:pt x="72" y="5"/>
                    <a:pt x="71" y="5"/>
                  </a:cubicBezTo>
                  <a:cubicBezTo>
                    <a:pt x="70" y="5"/>
                    <a:pt x="69" y="3"/>
                    <a:pt x="67" y="2"/>
                  </a:cubicBezTo>
                  <a:cubicBezTo>
                    <a:pt x="66" y="1"/>
                    <a:pt x="65" y="1"/>
                    <a:pt x="64" y="1"/>
                  </a:cubicBezTo>
                  <a:cubicBezTo>
                    <a:pt x="62" y="0"/>
                    <a:pt x="61" y="0"/>
                    <a:pt x="59" y="1"/>
                  </a:cubicBezTo>
                  <a:cubicBezTo>
                    <a:pt x="52" y="5"/>
                    <a:pt x="45" y="10"/>
                    <a:pt x="38" y="14"/>
                  </a:cubicBezTo>
                  <a:cubicBezTo>
                    <a:pt x="35" y="16"/>
                    <a:pt x="32" y="18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3" y="22"/>
                    <a:pt x="22" y="22"/>
                    <a:pt x="22" y="25"/>
                  </a:cubicBezTo>
                  <a:cubicBezTo>
                    <a:pt x="22" y="28"/>
                    <a:pt x="22" y="31"/>
                    <a:pt x="22" y="34"/>
                  </a:cubicBezTo>
                  <a:cubicBezTo>
                    <a:pt x="22" y="37"/>
                    <a:pt x="21" y="40"/>
                    <a:pt x="19" y="42"/>
                  </a:cubicBezTo>
                  <a:cubicBezTo>
                    <a:pt x="18" y="43"/>
                    <a:pt x="15" y="43"/>
                    <a:pt x="14" y="43"/>
                  </a:cubicBezTo>
                  <a:cubicBezTo>
                    <a:pt x="12" y="43"/>
                    <a:pt x="10" y="43"/>
                    <a:pt x="8" y="43"/>
                  </a:cubicBezTo>
                  <a:cubicBezTo>
                    <a:pt x="6" y="43"/>
                    <a:pt x="4" y="44"/>
                    <a:pt x="2" y="44"/>
                  </a:cubicBezTo>
                  <a:cubicBezTo>
                    <a:pt x="0" y="44"/>
                    <a:pt x="5" y="51"/>
                    <a:pt x="5" y="51"/>
                  </a:cubicBezTo>
                  <a:cubicBezTo>
                    <a:pt x="6" y="54"/>
                    <a:pt x="7" y="56"/>
                    <a:pt x="10" y="57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12" y="57"/>
                    <a:pt x="12" y="60"/>
                    <a:pt x="14" y="58"/>
                  </a:cubicBezTo>
                  <a:cubicBezTo>
                    <a:pt x="16" y="56"/>
                    <a:pt x="18" y="61"/>
                    <a:pt x="19" y="62"/>
                  </a:cubicBezTo>
                  <a:cubicBezTo>
                    <a:pt x="19" y="61"/>
                    <a:pt x="20" y="59"/>
                    <a:pt x="20" y="58"/>
                  </a:cubicBezTo>
                  <a:cubicBezTo>
                    <a:pt x="20" y="57"/>
                    <a:pt x="21" y="56"/>
                    <a:pt x="21" y="55"/>
                  </a:cubicBezTo>
                  <a:cubicBezTo>
                    <a:pt x="22" y="52"/>
                    <a:pt x="22" y="52"/>
                    <a:pt x="25" y="51"/>
                  </a:cubicBezTo>
                  <a:cubicBezTo>
                    <a:pt x="26" y="50"/>
                    <a:pt x="27" y="50"/>
                    <a:pt x="28" y="50"/>
                  </a:cubicBezTo>
                  <a:cubicBezTo>
                    <a:pt x="29" y="49"/>
                    <a:pt x="30" y="51"/>
                    <a:pt x="31" y="51"/>
                  </a:cubicBezTo>
                  <a:cubicBezTo>
                    <a:pt x="33" y="51"/>
                    <a:pt x="34" y="52"/>
                    <a:pt x="35" y="53"/>
                  </a:cubicBezTo>
                  <a:cubicBezTo>
                    <a:pt x="36" y="54"/>
                    <a:pt x="37" y="54"/>
                    <a:pt x="39" y="54"/>
                  </a:cubicBezTo>
                  <a:cubicBezTo>
                    <a:pt x="42" y="52"/>
                    <a:pt x="43" y="55"/>
                    <a:pt x="46" y="55"/>
                  </a:cubicBezTo>
                  <a:cubicBezTo>
                    <a:pt x="49" y="55"/>
                    <a:pt x="52" y="53"/>
                    <a:pt x="55" y="53"/>
                  </a:cubicBezTo>
                  <a:cubicBezTo>
                    <a:pt x="57" y="53"/>
                    <a:pt x="61" y="54"/>
                    <a:pt x="64" y="53"/>
                  </a:cubicBezTo>
                  <a:cubicBezTo>
                    <a:pt x="65" y="53"/>
                    <a:pt x="66" y="52"/>
                    <a:pt x="67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8" y="42"/>
                    <a:pt x="73" y="39"/>
                    <a:pt x="77" y="35"/>
                  </a:cubicBezTo>
                  <a:cubicBezTo>
                    <a:pt x="78" y="34"/>
                    <a:pt x="77" y="32"/>
                    <a:pt x="77" y="31"/>
                  </a:cubicBezTo>
                  <a:cubicBezTo>
                    <a:pt x="77" y="28"/>
                    <a:pt x="77" y="26"/>
                    <a:pt x="77" y="23"/>
                  </a:cubicBezTo>
                  <a:cubicBezTo>
                    <a:pt x="78" y="21"/>
                    <a:pt x="79" y="18"/>
                    <a:pt x="79" y="16"/>
                  </a:cubicBezTo>
                  <a:cubicBezTo>
                    <a:pt x="78" y="14"/>
                    <a:pt x="77" y="12"/>
                    <a:pt x="76" y="11"/>
                  </a:cubicBezTo>
                  <a:cubicBezTo>
                    <a:pt x="74" y="8"/>
                    <a:pt x="75" y="5"/>
                    <a:pt x="75" y="2"/>
                  </a:cubicBezTo>
                  <a:cubicBezTo>
                    <a:pt x="75" y="5"/>
                    <a:pt x="75" y="7"/>
                    <a:pt x="75" y="9"/>
                  </a:cubicBezTo>
                  <a:cubicBezTo>
                    <a:pt x="75" y="11"/>
                    <a:pt x="78" y="14"/>
                    <a:pt x="78" y="16"/>
                  </a:cubicBezTo>
                  <a:cubicBezTo>
                    <a:pt x="79" y="19"/>
                    <a:pt x="77" y="23"/>
                    <a:pt x="77" y="26"/>
                  </a:cubicBezTo>
                  <a:cubicBezTo>
                    <a:pt x="77" y="28"/>
                    <a:pt x="78" y="32"/>
                    <a:pt x="77" y="35"/>
                  </a:cubicBezTo>
                  <a:cubicBezTo>
                    <a:pt x="76" y="37"/>
                    <a:pt x="72" y="39"/>
                    <a:pt x="71" y="41"/>
                  </a:cubicBezTo>
                  <a:cubicBezTo>
                    <a:pt x="69" y="42"/>
                    <a:pt x="68" y="44"/>
                    <a:pt x="68" y="46"/>
                  </a:cubicBezTo>
                  <a:cubicBezTo>
                    <a:pt x="67" y="49"/>
                    <a:pt x="69" y="50"/>
                    <a:pt x="70" y="53"/>
                  </a:cubicBezTo>
                  <a:cubicBezTo>
                    <a:pt x="70" y="54"/>
                    <a:pt x="71" y="54"/>
                    <a:pt x="72" y="55"/>
                  </a:cubicBezTo>
                  <a:cubicBezTo>
                    <a:pt x="74" y="56"/>
                    <a:pt x="75" y="57"/>
                    <a:pt x="75" y="59"/>
                  </a:cubicBezTo>
                  <a:cubicBezTo>
                    <a:pt x="75" y="61"/>
                    <a:pt x="75" y="63"/>
                    <a:pt x="75" y="65"/>
                  </a:cubicBezTo>
                  <a:cubicBezTo>
                    <a:pt x="75" y="66"/>
                    <a:pt x="76" y="68"/>
                    <a:pt x="77" y="70"/>
                  </a:cubicBezTo>
                  <a:cubicBezTo>
                    <a:pt x="74" y="70"/>
                    <a:pt x="67" y="70"/>
                    <a:pt x="72" y="74"/>
                  </a:cubicBezTo>
                  <a:cubicBezTo>
                    <a:pt x="74" y="75"/>
                    <a:pt x="75" y="76"/>
                    <a:pt x="76" y="78"/>
                  </a:cubicBezTo>
                  <a:cubicBezTo>
                    <a:pt x="76" y="79"/>
                    <a:pt x="77" y="80"/>
                    <a:pt x="77" y="81"/>
                  </a:cubicBezTo>
                  <a:cubicBezTo>
                    <a:pt x="77" y="82"/>
                    <a:pt x="80" y="81"/>
                    <a:pt x="80" y="81"/>
                  </a:cubicBezTo>
                  <a:cubicBezTo>
                    <a:pt x="82" y="80"/>
                    <a:pt x="80" y="81"/>
                    <a:pt x="80" y="8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7" name="Freeform 744">
              <a:extLst>
                <a:ext uri="{FF2B5EF4-FFF2-40B4-BE49-F238E27FC236}">
                  <a16:creationId xmlns:a16="http://schemas.microsoft.com/office/drawing/2014/main" id="{983896B9-C4F1-7C44-B277-2D448CA16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4268" y="7940429"/>
              <a:ext cx="767517" cy="946107"/>
            </a:xfrm>
            <a:custGeom>
              <a:avLst/>
              <a:gdLst>
                <a:gd name="T0" fmla="*/ 6 w 82"/>
                <a:gd name="T1" fmla="*/ 39 h 101"/>
                <a:gd name="T2" fmla="*/ 6 w 82"/>
                <a:gd name="T3" fmla="*/ 41 h 101"/>
                <a:gd name="T4" fmla="*/ 4 w 82"/>
                <a:gd name="T5" fmla="*/ 43 h 101"/>
                <a:gd name="T6" fmla="*/ 2 w 82"/>
                <a:gd name="T7" fmla="*/ 49 h 101"/>
                <a:gd name="T8" fmla="*/ 2 w 82"/>
                <a:gd name="T9" fmla="*/ 51 h 101"/>
                <a:gd name="T10" fmla="*/ 1 w 82"/>
                <a:gd name="T11" fmla="*/ 53 h 101"/>
                <a:gd name="T12" fmla="*/ 4 w 82"/>
                <a:gd name="T13" fmla="*/ 58 h 101"/>
                <a:gd name="T14" fmla="*/ 6 w 82"/>
                <a:gd name="T15" fmla="*/ 60 h 101"/>
                <a:gd name="T16" fmla="*/ 6 w 82"/>
                <a:gd name="T17" fmla="*/ 63 h 101"/>
                <a:gd name="T18" fmla="*/ 9 w 82"/>
                <a:gd name="T19" fmla="*/ 68 h 101"/>
                <a:gd name="T20" fmla="*/ 9 w 82"/>
                <a:gd name="T21" fmla="*/ 74 h 101"/>
                <a:gd name="T22" fmla="*/ 15 w 82"/>
                <a:gd name="T23" fmla="*/ 76 h 101"/>
                <a:gd name="T24" fmla="*/ 18 w 82"/>
                <a:gd name="T25" fmla="*/ 81 h 101"/>
                <a:gd name="T26" fmla="*/ 22 w 82"/>
                <a:gd name="T27" fmla="*/ 84 h 101"/>
                <a:gd name="T28" fmla="*/ 26 w 82"/>
                <a:gd name="T29" fmla="*/ 88 h 101"/>
                <a:gd name="T30" fmla="*/ 26 w 82"/>
                <a:gd name="T31" fmla="*/ 91 h 101"/>
                <a:gd name="T32" fmla="*/ 28 w 82"/>
                <a:gd name="T33" fmla="*/ 92 h 101"/>
                <a:gd name="T34" fmla="*/ 32 w 82"/>
                <a:gd name="T35" fmla="*/ 96 h 101"/>
                <a:gd name="T36" fmla="*/ 35 w 82"/>
                <a:gd name="T37" fmla="*/ 95 h 101"/>
                <a:gd name="T38" fmla="*/ 39 w 82"/>
                <a:gd name="T39" fmla="*/ 94 h 101"/>
                <a:gd name="T40" fmla="*/ 44 w 82"/>
                <a:gd name="T41" fmla="*/ 100 h 101"/>
                <a:gd name="T42" fmla="*/ 51 w 82"/>
                <a:gd name="T43" fmla="*/ 100 h 101"/>
                <a:gd name="T44" fmla="*/ 55 w 82"/>
                <a:gd name="T45" fmla="*/ 98 h 101"/>
                <a:gd name="T46" fmla="*/ 59 w 82"/>
                <a:gd name="T47" fmla="*/ 97 h 101"/>
                <a:gd name="T48" fmla="*/ 69 w 82"/>
                <a:gd name="T49" fmla="*/ 94 h 101"/>
                <a:gd name="T50" fmla="*/ 69 w 82"/>
                <a:gd name="T51" fmla="*/ 91 h 101"/>
                <a:gd name="T52" fmla="*/ 66 w 82"/>
                <a:gd name="T53" fmla="*/ 90 h 101"/>
                <a:gd name="T54" fmla="*/ 61 w 82"/>
                <a:gd name="T55" fmla="*/ 83 h 101"/>
                <a:gd name="T56" fmla="*/ 59 w 82"/>
                <a:gd name="T57" fmla="*/ 80 h 101"/>
                <a:gd name="T58" fmla="*/ 56 w 82"/>
                <a:gd name="T59" fmla="*/ 78 h 101"/>
                <a:gd name="T60" fmla="*/ 59 w 82"/>
                <a:gd name="T61" fmla="*/ 75 h 101"/>
                <a:gd name="T62" fmla="*/ 61 w 82"/>
                <a:gd name="T63" fmla="*/ 67 h 101"/>
                <a:gd name="T64" fmla="*/ 62 w 82"/>
                <a:gd name="T65" fmla="*/ 64 h 101"/>
                <a:gd name="T66" fmla="*/ 65 w 82"/>
                <a:gd name="T67" fmla="*/ 62 h 101"/>
                <a:gd name="T68" fmla="*/ 65 w 82"/>
                <a:gd name="T69" fmla="*/ 58 h 101"/>
                <a:gd name="T70" fmla="*/ 67 w 82"/>
                <a:gd name="T71" fmla="*/ 55 h 101"/>
                <a:gd name="T72" fmla="*/ 71 w 82"/>
                <a:gd name="T73" fmla="*/ 52 h 101"/>
                <a:gd name="T74" fmla="*/ 72 w 82"/>
                <a:gd name="T75" fmla="*/ 45 h 101"/>
                <a:gd name="T76" fmla="*/ 72 w 82"/>
                <a:gd name="T77" fmla="*/ 42 h 101"/>
                <a:gd name="T78" fmla="*/ 74 w 82"/>
                <a:gd name="T79" fmla="*/ 37 h 101"/>
                <a:gd name="T80" fmla="*/ 79 w 82"/>
                <a:gd name="T81" fmla="*/ 29 h 101"/>
                <a:gd name="T82" fmla="*/ 82 w 82"/>
                <a:gd name="T83" fmla="*/ 27 h 101"/>
                <a:gd name="T84" fmla="*/ 79 w 82"/>
                <a:gd name="T85" fmla="*/ 23 h 101"/>
                <a:gd name="T86" fmla="*/ 76 w 82"/>
                <a:gd name="T87" fmla="*/ 17 h 101"/>
                <a:gd name="T88" fmla="*/ 76 w 82"/>
                <a:gd name="T89" fmla="*/ 11 h 101"/>
                <a:gd name="T90" fmla="*/ 75 w 82"/>
                <a:gd name="T91" fmla="*/ 9 h 101"/>
                <a:gd name="T92" fmla="*/ 74 w 82"/>
                <a:gd name="T93" fmla="*/ 5 h 101"/>
                <a:gd name="T94" fmla="*/ 68 w 82"/>
                <a:gd name="T95" fmla="*/ 0 h 101"/>
                <a:gd name="T96" fmla="*/ 64 w 82"/>
                <a:gd name="T97" fmla="*/ 2 h 101"/>
                <a:gd name="T98" fmla="*/ 60 w 82"/>
                <a:gd name="T99" fmla="*/ 5 h 101"/>
                <a:gd name="T100" fmla="*/ 56 w 82"/>
                <a:gd name="T101" fmla="*/ 5 h 101"/>
                <a:gd name="T102" fmla="*/ 46 w 82"/>
                <a:gd name="T103" fmla="*/ 5 h 101"/>
                <a:gd name="T104" fmla="*/ 17 w 82"/>
                <a:gd name="T105" fmla="*/ 5 h 101"/>
                <a:gd name="T106" fmla="*/ 16 w 82"/>
                <a:gd name="T107" fmla="*/ 14 h 101"/>
                <a:gd name="T108" fmla="*/ 13 w 82"/>
                <a:gd name="T109" fmla="*/ 16 h 101"/>
                <a:gd name="T110" fmla="*/ 11 w 82"/>
                <a:gd name="T111" fmla="*/ 18 h 101"/>
                <a:gd name="T112" fmla="*/ 11 w 82"/>
                <a:gd name="T113" fmla="*/ 32 h 101"/>
                <a:gd name="T114" fmla="*/ 11 w 82"/>
                <a:gd name="T115" fmla="*/ 37 h 101"/>
                <a:gd name="T116" fmla="*/ 6 w 82"/>
                <a:gd name="T117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" h="101">
                  <a:moveTo>
                    <a:pt x="6" y="39"/>
                  </a:moveTo>
                  <a:cubicBezTo>
                    <a:pt x="6" y="39"/>
                    <a:pt x="6" y="40"/>
                    <a:pt x="6" y="41"/>
                  </a:cubicBezTo>
                  <a:cubicBezTo>
                    <a:pt x="5" y="42"/>
                    <a:pt x="4" y="42"/>
                    <a:pt x="4" y="43"/>
                  </a:cubicBezTo>
                  <a:cubicBezTo>
                    <a:pt x="4" y="45"/>
                    <a:pt x="2" y="47"/>
                    <a:pt x="2" y="49"/>
                  </a:cubicBezTo>
                  <a:cubicBezTo>
                    <a:pt x="2" y="50"/>
                    <a:pt x="3" y="51"/>
                    <a:pt x="2" y="51"/>
                  </a:cubicBezTo>
                  <a:cubicBezTo>
                    <a:pt x="2" y="52"/>
                    <a:pt x="0" y="53"/>
                    <a:pt x="1" y="53"/>
                  </a:cubicBezTo>
                  <a:cubicBezTo>
                    <a:pt x="4" y="53"/>
                    <a:pt x="3" y="57"/>
                    <a:pt x="4" y="58"/>
                  </a:cubicBezTo>
                  <a:cubicBezTo>
                    <a:pt x="4" y="59"/>
                    <a:pt x="5" y="59"/>
                    <a:pt x="6" y="60"/>
                  </a:cubicBezTo>
                  <a:cubicBezTo>
                    <a:pt x="6" y="61"/>
                    <a:pt x="6" y="62"/>
                    <a:pt x="6" y="63"/>
                  </a:cubicBezTo>
                  <a:cubicBezTo>
                    <a:pt x="7" y="65"/>
                    <a:pt x="9" y="66"/>
                    <a:pt x="9" y="68"/>
                  </a:cubicBezTo>
                  <a:cubicBezTo>
                    <a:pt x="9" y="69"/>
                    <a:pt x="8" y="74"/>
                    <a:pt x="9" y="74"/>
                  </a:cubicBezTo>
                  <a:cubicBezTo>
                    <a:pt x="12" y="74"/>
                    <a:pt x="13" y="75"/>
                    <a:pt x="15" y="76"/>
                  </a:cubicBezTo>
                  <a:cubicBezTo>
                    <a:pt x="17" y="77"/>
                    <a:pt x="16" y="80"/>
                    <a:pt x="18" y="81"/>
                  </a:cubicBezTo>
                  <a:cubicBezTo>
                    <a:pt x="19" y="82"/>
                    <a:pt x="22" y="82"/>
                    <a:pt x="22" y="84"/>
                  </a:cubicBezTo>
                  <a:cubicBezTo>
                    <a:pt x="22" y="86"/>
                    <a:pt x="25" y="87"/>
                    <a:pt x="26" y="88"/>
                  </a:cubicBezTo>
                  <a:cubicBezTo>
                    <a:pt x="26" y="89"/>
                    <a:pt x="26" y="90"/>
                    <a:pt x="26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3"/>
                    <a:pt x="30" y="95"/>
                    <a:pt x="32" y="96"/>
                  </a:cubicBezTo>
                  <a:cubicBezTo>
                    <a:pt x="33" y="97"/>
                    <a:pt x="33" y="93"/>
                    <a:pt x="35" y="95"/>
                  </a:cubicBezTo>
                  <a:cubicBezTo>
                    <a:pt x="37" y="96"/>
                    <a:pt x="37" y="94"/>
                    <a:pt x="39" y="94"/>
                  </a:cubicBezTo>
                  <a:cubicBezTo>
                    <a:pt x="41" y="95"/>
                    <a:pt x="42" y="98"/>
                    <a:pt x="44" y="100"/>
                  </a:cubicBezTo>
                  <a:cubicBezTo>
                    <a:pt x="46" y="95"/>
                    <a:pt x="49" y="101"/>
                    <a:pt x="51" y="100"/>
                  </a:cubicBezTo>
                  <a:cubicBezTo>
                    <a:pt x="52" y="99"/>
                    <a:pt x="53" y="98"/>
                    <a:pt x="55" y="98"/>
                  </a:cubicBezTo>
                  <a:cubicBezTo>
                    <a:pt x="56" y="98"/>
                    <a:pt x="58" y="98"/>
                    <a:pt x="59" y="97"/>
                  </a:cubicBezTo>
                  <a:cubicBezTo>
                    <a:pt x="61" y="93"/>
                    <a:pt x="65" y="91"/>
                    <a:pt x="69" y="94"/>
                  </a:cubicBezTo>
                  <a:cubicBezTo>
                    <a:pt x="69" y="93"/>
                    <a:pt x="69" y="92"/>
                    <a:pt x="69" y="91"/>
                  </a:cubicBezTo>
                  <a:cubicBezTo>
                    <a:pt x="69" y="90"/>
                    <a:pt x="66" y="90"/>
                    <a:pt x="66" y="90"/>
                  </a:cubicBezTo>
                  <a:cubicBezTo>
                    <a:pt x="64" y="88"/>
                    <a:pt x="63" y="85"/>
                    <a:pt x="61" y="83"/>
                  </a:cubicBezTo>
                  <a:cubicBezTo>
                    <a:pt x="60" y="82"/>
                    <a:pt x="60" y="81"/>
                    <a:pt x="59" y="80"/>
                  </a:cubicBezTo>
                  <a:cubicBezTo>
                    <a:pt x="58" y="79"/>
                    <a:pt x="57" y="79"/>
                    <a:pt x="56" y="78"/>
                  </a:cubicBezTo>
                  <a:cubicBezTo>
                    <a:pt x="53" y="75"/>
                    <a:pt x="59" y="75"/>
                    <a:pt x="59" y="75"/>
                  </a:cubicBezTo>
                  <a:cubicBezTo>
                    <a:pt x="61" y="74"/>
                    <a:pt x="60" y="69"/>
                    <a:pt x="61" y="67"/>
                  </a:cubicBezTo>
                  <a:cubicBezTo>
                    <a:pt x="61" y="66"/>
                    <a:pt x="61" y="64"/>
                    <a:pt x="62" y="64"/>
                  </a:cubicBezTo>
                  <a:cubicBezTo>
                    <a:pt x="63" y="63"/>
                    <a:pt x="65" y="63"/>
                    <a:pt x="65" y="62"/>
                  </a:cubicBezTo>
                  <a:cubicBezTo>
                    <a:pt x="65" y="61"/>
                    <a:pt x="65" y="60"/>
                    <a:pt x="65" y="58"/>
                  </a:cubicBezTo>
                  <a:cubicBezTo>
                    <a:pt x="65" y="57"/>
                    <a:pt x="66" y="56"/>
                    <a:pt x="67" y="55"/>
                  </a:cubicBezTo>
                  <a:cubicBezTo>
                    <a:pt x="68" y="53"/>
                    <a:pt x="70" y="54"/>
                    <a:pt x="71" y="52"/>
                  </a:cubicBezTo>
                  <a:cubicBezTo>
                    <a:pt x="71" y="50"/>
                    <a:pt x="72" y="48"/>
                    <a:pt x="72" y="45"/>
                  </a:cubicBezTo>
                  <a:cubicBezTo>
                    <a:pt x="72" y="44"/>
                    <a:pt x="72" y="43"/>
                    <a:pt x="72" y="42"/>
                  </a:cubicBezTo>
                  <a:cubicBezTo>
                    <a:pt x="72" y="40"/>
                    <a:pt x="74" y="38"/>
                    <a:pt x="74" y="37"/>
                  </a:cubicBezTo>
                  <a:cubicBezTo>
                    <a:pt x="74" y="33"/>
                    <a:pt x="75" y="30"/>
                    <a:pt x="79" y="29"/>
                  </a:cubicBezTo>
                  <a:cubicBezTo>
                    <a:pt x="80" y="29"/>
                    <a:pt x="81" y="29"/>
                    <a:pt x="82" y="27"/>
                  </a:cubicBezTo>
                  <a:cubicBezTo>
                    <a:pt x="82" y="26"/>
                    <a:pt x="80" y="24"/>
                    <a:pt x="79" y="23"/>
                  </a:cubicBezTo>
                  <a:cubicBezTo>
                    <a:pt x="77" y="21"/>
                    <a:pt x="76" y="19"/>
                    <a:pt x="76" y="17"/>
                  </a:cubicBezTo>
                  <a:cubicBezTo>
                    <a:pt x="76" y="16"/>
                    <a:pt x="75" y="11"/>
                    <a:pt x="76" y="11"/>
                  </a:cubicBezTo>
                  <a:cubicBezTo>
                    <a:pt x="77" y="10"/>
                    <a:pt x="76" y="10"/>
                    <a:pt x="75" y="9"/>
                  </a:cubicBezTo>
                  <a:cubicBezTo>
                    <a:pt x="74" y="8"/>
                    <a:pt x="74" y="7"/>
                    <a:pt x="74" y="5"/>
                  </a:cubicBezTo>
                  <a:cubicBezTo>
                    <a:pt x="72" y="3"/>
                    <a:pt x="69" y="2"/>
                    <a:pt x="68" y="0"/>
                  </a:cubicBezTo>
                  <a:cubicBezTo>
                    <a:pt x="67" y="0"/>
                    <a:pt x="65" y="1"/>
                    <a:pt x="64" y="2"/>
                  </a:cubicBezTo>
                  <a:cubicBezTo>
                    <a:pt x="63" y="5"/>
                    <a:pt x="61" y="3"/>
                    <a:pt x="60" y="5"/>
                  </a:cubicBezTo>
                  <a:cubicBezTo>
                    <a:pt x="59" y="9"/>
                    <a:pt x="58" y="5"/>
                    <a:pt x="56" y="5"/>
                  </a:cubicBezTo>
                  <a:cubicBezTo>
                    <a:pt x="52" y="5"/>
                    <a:pt x="49" y="5"/>
                    <a:pt x="46" y="5"/>
                  </a:cubicBezTo>
                  <a:cubicBezTo>
                    <a:pt x="37" y="5"/>
                    <a:pt x="27" y="5"/>
                    <a:pt x="17" y="5"/>
                  </a:cubicBezTo>
                  <a:cubicBezTo>
                    <a:pt x="15" y="5"/>
                    <a:pt x="16" y="12"/>
                    <a:pt x="16" y="14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0" y="16"/>
                    <a:pt x="11" y="16"/>
                    <a:pt x="11" y="18"/>
                  </a:cubicBezTo>
                  <a:cubicBezTo>
                    <a:pt x="11" y="23"/>
                    <a:pt x="11" y="27"/>
                    <a:pt x="11" y="32"/>
                  </a:cubicBezTo>
                  <a:cubicBezTo>
                    <a:pt x="11" y="34"/>
                    <a:pt x="11" y="36"/>
                    <a:pt x="11" y="37"/>
                  </a:cubicBezTo>
                  <a:cubicBezTo>
                    <a:pt x="11" y="39"/>
                    <a:pt x="7" y="38"/>
                    <a:pt x="6" y="3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8" name="Freeform 745">
              <a:extLst>
                <a:ext uri="{FF2B5EF4-FFF2-40B4-BE49-F238E27FC236}">
                  <a16:creationId xmlns:a16="http://schemas.microsoft.com/office/drawing/2014/main" id="{070B5329-BDC6-E642-9BF2-0495C6250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6248" y="8182530"/>
              <a:ext cx="299364" cy="270773"/>
            </a:xfrm>
            <a:custGeom>
              <a:avLst/>
              <a:gdLst>
                <a:gd name="T0" fmla="*/ 3 w 32"/>
                <a:gd name="T1" fmla="*/ 19 h 29"/>
                <a:gd name="T2" fmla="*/ 7 w 32"/>
                <a:gd name="T3" fmla="*/ 20 h 29"/>
                <a:gd name="T4" fmla="*/ 7 w 32"/>
                <a:gd name="T5" fmla="*/ 17 h 29"/>
                <a:gd name="T6" fmla="*/ 10 w 32"/>
                <a:gd name="T7" fmla="*/ 19 h 29"/>
                <a:gd name="T8" fmla="*/ 12 w 32"/>
                <a:gd name="T9" fmla="*/ 18 h 29"/>
                <a:gd name="T10" fmla="*/ 14 w 32"/>
                <a:gd name="T11" fmla="*/ 18 h 29"/>
                <a:gd name="T12" fmla="*/ 29 w 32"/>
                <a:gd name="T13" fmla="*/ 29 h 29"/>
                <a:gd name="T14" fmla="*/ 32 w 32"/>
                <a:gd name="T15" fmla="*/ 27 h 29"/>
                <a:gd name="T16" fmla="*/ 24 w 32"/>
                <a:gd name="T17" fmla="*/ 19 h 29"/>
                <a:gd name="T18" fmla="*/ 19 w 32"/>
                <a:gd name="T19" fmla="*/ 16 h 29"/>
                <a:gd name="T20" fmla="*/ 17 w 32"/>
                <a:gd name="T21" fmla="*/ 14 h 29"/>
                <a:gd name="T22" fmla="*/ 17 w 32"/>
                <a:gd name="T23" fmla="*/ 16 h 29"/>
                <a:gd name="T24" fmla="*/ 16 w 32"/>
                <a:gd name="T25" fmla="*/ 14 h 29"/>
                <a:gd name="T26" fmla="*/ 14 w 32"/>
                <a:gd name="T27" fmla="*/ 9 h 29"/>
                <a:gd name="T28" fmla="*/ 10 w 32"/>
                <a:gd name="T29" fmla="*/ 0 h 29"/>
                <a:gd name="T30" fmla="*/ 2 w 32"/>
                <a:gd name="T31" fmla="*/ 7 h 29"/>
                <a:gd name="T32" fmla="*/ 1 w 32"/>
                <a:gd name="T33" fmla="*/ 13 h 29"/>
                <a:gd name="T34" fmla="*/ 0 w 32"/>
                <a:gd name="T35" fmla="*/ 20 h 29"/>
                <a:gd name="T36" fmla="*/ 3 w 32"/>
                <a:gd name="T37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9">
                  <a:moveTo>
                    <a:pt x="3" y="19"/>
                  </a:moveTo>
                  <a:cubicBezTo>
                    <a:pt x="4" y="19"/>
                    <a:pt x="6" y="21"/>
                    <a:pt x="7" y="20"/>
                  </a:cubicBezTo>
                  <a:cubicBezTo>
                    <a:pt x="7" y="19"/>
                    <a:pt x="6" y="17"/>
                    <a:pt x="7" y="17"/>
                  </a:cubicBezTo>
                  <a:cubicBezTo>
                    <a:pt x="9" y="17"/>
                    <a:pt x="9" y="19"/>
                    <a:pt x="10" y="19"/>
                  </a:cubicBezTo>
                  <a:cubicBezTo>
                    <a:pt x="11" y="19"/>
                    <a:pt x="12" y="18"/>
                    <a:pt x="12" y="18"/>
                  </a:cubicBezTo>
                  <a:cubicBezTo>
                    <a:pt x="13" y="17"/>
                    <a:pt x="14" y="18"/>
                    <a:pt x="14" y="18"/>
                  </a:cubicBezTo>
                  <a:cubicBezTo>
                    <a:pt x="22" y="18"/>
                    <a:pt x="25" y="24"/>
                    <a:pt x="29" y="29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29" y="25"/>
                    <a:pt x="26" y="22"/>
                    <a:pt x="24" y="19"/>
                  </a:cubicBezTo>
                  <a:cubicBezTo>
                    <a:pt x="23" y="17"/>
                    <a:pt x="21" y="17"/>
                    <a:pt x="19" y="16"/>
                  </a:cubicBezTo>
                  <a:cubicBezTo>
                    <a:pt x="18" y="16"/>
                    <a:pt x="18" y="14"/>
                    <a:pt x="17" y="14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6"/>
                    <a:pt x="16" y="14"/>
                    <a:pt x="16" y="14"/>
                  </a:cubicBezTo>
                  <a:cubicBezTo>
                    <a:pt x="15" y="12"/>
                    <a:pt x="14" y="11"/>
                    <a:pt x="14" y="9"/>
                  </a:cubicBezTo>
                  <a:cubicBezTo>
                    <a:pt x="13" y="6"/>
                    <a:pt x="13" y="3"/>
                    <a:pt x="10" y="0"/>
                  </a:cubicBezTo>
                  <a:cubicBezTo>
                    <a:pt x="9" y="4"/>
                    <a:pt x="4" y="4"/>
                    <a:pt x="2" y="7"/>
                  </a:cubicBezTo>
                  <a:cubicBezTo>
                    <a:pt x="1" y="9"/>
                    <a:pt x="2" y="11"/>
                    <a:pt x="1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19"/>
                    <a:pt x="2" y="19"/>
                    <a:pt x="3" y="1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79" name="Freeform 746">
              <a:extLst>
                <a:ext uri="{FF2B5EF4-FFF2-40B4-BE49-F238E27FC236}">
                  <a16:creationId xmlns:a16="http://schemas.microsoft.com/office/drawing/2014/main" id="{D6F8CC60-8C48-2C44-990F-9D6793867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0194" y="8313140"/>
              <a:ext cx="691083" cy="573398"/>
            </a:xfrm>
            <a:custGeom>
              <a:avLst/>
              <a:gdLst>
                <a:gd name="T0" fmla="*/ 70 w 74"/>
                <a:gd name="T1" fmla="*/ 38 h 61"/>
                <a:gd name="T2" fmla="*/ 57 w 74"/>
                <a:gd name="T3" fmla="*/ 33 h 61"/>
                <a:gd name="T4" fmla="*/ 51 w 74"/>
                <a:gd name="T5" fmla="*/ 29 h 61"/>
                <a:gd name="T6" fmla="*/ 48 w 74"/>
                <a:gd name="T7" fmla="*/ 24 h 61"/>
                <a:gd name="T8" fmla="*/ 51 w 74"/>
                <a:gd name="T9" fmla="*/ 20 h 61"/>
                <a:gd name="T10" fmla="*/ 45 w 74"/>
                <a:gd name="T11" fmla="*/ 23 h 61"/>
                <a:gd name="T12" fmla="*/ 44 w 74"/>
                <a:gd name="T13" fmla="*/ 18 h 61"/>
                <a:gd name="T14" fmla="*/ 44 w 74"/>
                <a:gd name="T15" fmla="*/ 12 h 61"/>
                <a:gd name="T16" fmla="*/ 37 w 74"/>
                <a:gd name="T17" fmla="*/ 5 h 61"/>
                <a:gd name="T18" fmla="*/ 28 w 74"/>
                <a:gd name="T19" fmla="*/ 4 h 61"/>
                <a:gd name="T20" fmla="*/ 24 w 74"/>
                <a:gd name="T21" fmla="*/ 5 h 61"/>
                <a:gd name="T22" fmla="*/ 21 w 74"/>
                <a:gd name="T23" fmla="*/ 5 h 61"/>
                <a:gd name="T24" fmla="*/ 18 w 74"/>
                <a:gd name="T25" fmla="*/ 5 h 61"/>
                <a:gd name="T26" fmla="*/ 17 w 74"/>
                <a:gd name="T27" fmla="*/ 8 h 61"/>
                <a:gd name="T28" fmla="*/ 15 w 74"/>
                <a:gd name="T29" fmla="*/ 13 h 61"/>
                <a:gd name="T30" fmla="*/ 12 w 74"/>
                <a:gd name="T31" fmla="*/ 14 h 61"/>
                <a:gd name="T32" fmla="*/ 10 w 74"/>
                <a:gd name="T33" fmla="*/ 18 h 61"/>
                <a:gd name="T34" fmla="*/ 10 w 74"/>
                <a:gd name="T35" fmla="*/ 23 h 61"/>
                <a:gd name="T36" fmla="*/ 5 w 74"/>
                <a:gd name="T37" fmla="*/ 34 h 61"/>
                <a:gd name="T38" fmla="*/ 1 w 74"/>
                <a:gd name="T39" fmla="*/ 35 h 61"/>
                <a:gd name="T40" fmla="*/ 2 w 74"/>
                <a:gd name="T41" fmla="*/ 38 h 61"/>
                <a:gd name="T42" fmla="*/ 9 w 74"/>
                <a:gd name="T43" fmla="*/ 47 h 61"/>
                <a:gd name="T44" fmla="*/ 13 w 74"/>
                <a:gd name="T45" fmla="*/ 50 h 61"/>
                <a:gd name="T46" fmla="*/ 14 w 74"/>
                <a:gd name="T47" fmla="*/ 54 h 61"/>
                <a:gd name="T48" fmla="*/ 20 w 74"/>
                <a:gd name="T49" fmla="*/ 55 h 61"/>
                <a:gd name="T50" fmla="*/ 25 w 74"/>
                <a:gd name="T51" fmla="*/ 59 h 61"/>
                <a:gd name="T52" fmla="*/ 33 w 74"/>
                <a:gd name="T53" fmla="*/ 60 h 61"/>
                <a:gd name="T54" fmla="*/ 39 w 74"/>
                <a:gd name="T55" fmla="*/ 57 h 61"/>
                <a:gd name="T56" fmla="*/ 47 w 74"/>
                <a:gd name="T57" fmla="*/ 56 h 61"/>
                <a:gd name="T58" fmla="*/ 54 w 74"/>
                <a:gd name="T59" fmla="*/ 53 h 61"/>
                <a:gd name="T60" fmla="*/ 59 w 74"/>
                <a:gd name="T61" fmla="*/ 53 h 61"/>
                <a:gd name="T62" fmla="*/ 74 w 74"/>
                <a:gd name="T63" fmla="*/ 38 h 61"/>
                <a:gd name="T64" fmla="*/ 70 w 74"/>
                <a:gd name="T6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1">
                  <a:moveTo>
                    <a:pt x="70" y="38"/>
                  </a:moveTo>
                  <a:cubicBezTo>
                    <a:pt x="65" y="36"/>
                    <a:pt x="61" y="35"/>
                    <a:pt x="57" y="33"/>
                  </a:cubicBezTo>
                  <a:cubicBezTo>
                    <a:pt x="54" y="32"/>
                    <a:pt x="53" y="31"/>
                    <a:pt x="51" y="29"/>
                  </a:cubicBezTo>
                  <a:cubicBezTo>
                    <a:pt x="50" y="28"/>
                    <a:pt x="49" y="26"/>
                    <a:pt x="48" y="24"/>
                  </a:cubicBezTo>
                  <a:cubicBezTo>
                    <a:pt x="48" y="23"/>
                    <a:pt x="51" y="21"/>
                    <a:pt x="51" y="20"/>
                  </a:cubicBezTo>
                  <a:cubicBezTo>
                    <a:pt x="49" y="21"/>
                    <a:pt x="47" y="22"/>
                    <a:pt x="45" y="23"/>
                  </a:cubicBezTo>
                  <a:cubicBezTo>
                    <a:pt x="43" y="23"/>
                    <a:pt x="43" y="19"/>
                    <a:pt x="44" y="18"/>
                  </a:cubicBezTo>
                  <a:cubicBezTo>
                    <a:pt x="47" y="15"/>
                    <a:pt x="46" y="15"/>
                    <a:pt x="44" y="12"/>
                  </a:cubicBezTo>
                  <a:cubicBezTo>
                    <a:pt x="42" y="10"/>
                    <a:pt x="40" y="6"/>
                    <a:pt x="37" y="5"/>
                  </a:cubicBezTo>
                  <a:cubicBezTo>
                    <a:pt x="35" y="5"/>
                    <a:pt x="30" y="3"/>
                    <a:pt x="28" y="4"/>
                  </a:cubicBezTo>
                  <a:cubicBezTo>
                    <a:pt x="26" y="7"/>
                    <a:pt x="24" y="0"/>
                    <a:pt x="24" y="5"/>
                  </a:cubicBezTo>
                  <a:cubicBezTo>
                    <a:pt x="24" y="7"/>
                    <a:pt x="22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6"/>
                    <a:pt x="17" y="6"/>
                    <a:pt x="17" y="8"/>
                  </a:cubicBezTo>
                  <a:cubicBezTo>
                    <a:pt x="17" y="9"/>
                    <a:pt x="16" y="12"/>
                    <a:pt x="15" y="13"/>
                  </a:cubicBezTo>
                  <a:cubicBezTo>
                    <a:pt x="15" y="14"/>
                    <a:pt x="12" y="13"/>
                    <a:pt x="12" y="14"/>
                  </a:cubicBezTo>
                  <a:cubicBezTo>
                    <a:pt x="12" y="16"/>
                    <a:pt x="10" y="17"/>
                    <a:pt x="10" y="18"/>
                  </a:cubicBezTo>
                  <a:cubicBezTo>
                    <a:pt x="10" y="19"/>
                    <a:pt x="11" y="22"/>
                    <a:pt x="10" y="23"/>
                  </a:cubicBezTo>
                  <a:cubicBezTo>
                    <a:pt x="4" y="24"/>
                    <a:pt x="6" y="30"/>
                    <a:pt x="5" y="34"/>
                  </a:cubicBezTo>
                  <a:cubicBezTo>
                    <a:pt x="4" y="35"/>
                    <a:pt x="3" y="35"/>
                    <a:pt x="1" y="35"/>
                  </a:cubicBezTo>
                  <a:cubicBezTo>
                    <a:pt x="0" y="36"/>
                    <a:pt x="0" y="38"/>
                    <a:pt x="2" y="38"/>
                  </a:cubicBezTo>
                  <a:cubicBezTo>
                    <a:pt x="5" y="39"/>
                    <a:pt x="8" y="45"/>
                    <a:pt x="9" y="47"/>
                  </a:cubicBezTo>
                  <a:cubicBezTo>
                    <a:pt x="10" y="49"/>
                    <a:pt x="11" y="49"/>
                    <a:pt x="13" y="50"/>
                  </a:cubicBezTo>
                  <a:cubicBezTo>
                    <a:pt x="14" y="51"/>
                    <a:pt x="13" y="53"/>
                    <a:pt x="14" y="54"/>
                  </a:cubicBezTo>
                  <a:cubicBezTo>
                    <a:pt x="16" y="56"/>
                    <a:pt x="18" y="54"/>
                    <a:pt x="20" y="55"/>
                  </a:cubicBezTo>
                  <a:cubicBezTo>
                    <a:pt x="21" y="56"/>
                    <a:pt x="23" y="58"/>
                    <a:pt x="25" y="59"/>
                  </a:cubicBezTo>
                  <a:cubicBezTo>
                    <a:pt x="27" y="59"/>
                    <a:pt x="31" y="61"/>
                    <a:pt x="33" y="60"/>
                  </a:cubicBezTo>
                  <a:cubicBezTo>
                    <a:pt x="35" y="58"/>
                    <a:pt x="36" y="56"/>
                    <a:pt x="39" y="57"/>
                  </a:cubicBezTo>
                  <a:cubicBezTo>
                    <a:pt x="42" y="58"/>
                    <a:pt x="45" y="57"/>
                    <a:pt x="47" y="56"/>
                  </a:cubicBezTo>
                  <a:cubicBezTo>
                    <a:pt x="49" y="54"/>
                    <a:pt x="51" y="53"/>
                    <a:pt x="54" y="53"/>
                  </a:cubicBezTo>
                  <a:cubicBezTo>
                    <a:pt x="55" y="53"/>
                    <a:pt x="59" y="53"/>
                    <a:pt x="59" y="53"/>
                  </a:cubicBezTo>
                  <a:cubicBezTo>
                    <a:pt x="64" y="48"/>
                    <a:pt x="69" y="43"/>
                    <a:pt x="74" y="38"/>
                  </a:cubicBezTo>
                  <a:cubicBezTo>
                    <a:pt x="73" y="38"/>
                    <a:pt x="71" y="38"/>
                    <a:pt x="70" y="3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0" name="Freeform 747">
              <a:extLst>
                <a:ext uri="{FF2B5EF4-FFF2-40B4-BE49-F238E27FC236}">
                  <a16:creationId xmlns:a16="http://schemas.microsoft.com/office/drawing/2014/main" id="{A7F1405A-E650-2B4D-9D62-A2C931AF2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5227" y="8481973"/>
              <a:ext cx="812103" cy="777272"/>
            </a:xfrm>
            <a:custGeom>
              <a:avLst/>
              <a:gdLst>
                <a:gd name="T0" fmla="*/ 86 w 87"/>
                <a:gd name="T1" fmla="*/ 1 h 83"/>
                <a:gd name="T2" fmla="*/ 83 w 87"/>
                <a:gd name="T3" fmla="*/ 0 h 83"/>
                <a:gd name="T4" fmla="*/ 79 w 87"/>
                <a:gd name="T5" fmla="*/ 3 h 83"/>
                <a:gd name="T6" fmla="*/ 71 w 87"/>
                <a:gd name="T7" fmla="*/ 3 h 83"/>
                <a:gd name="T8" fmla="*/ 69 w 87"/>
                <a:gd name="T9" fmla="*/ 4 h 83"/>
                <a:gd name="T10" fmla="*/ 68 w 87"/>
                <a:gd name="T11" fmla="*/ 3 h 83"/>
                <a:gd name="T12" fmla="*/ 63 w 87"/>
                <a:gd name="T13" fmla="*/ 6 h 83"/>
                <a:gd name="T14" fmla="*/ 58 w 87"/>
                <a:gd name="T15" fmla="*/ 5 h 83"/>
                <a:gd name="T16" fmla="*/ 53 w 87"/>
                <a:gd name="T17" fmla="*/ 7 h 83"/>
                <a:gd name="T18" fmla="*/ 47 w 87"/>
                <a:gd name="T19" fmla="*/ 2 h 83"/>
                <a:gd name="T20" fmla="*/ 44 w 87"/>
                <a:gd name="T21" fmla="*/ 6 h 83"/>
                <a:gd name="T22" fmla="*/ 48 w 87"/>
                <a:gd name="T23" fmla="*/ 12 h 83"/>
                <a:gd name="T24" fmla="*/ 56 w 87"/>
                <a:gd name="T25" fmla="*/ 16 h 83"/>
                <a:gd name="T26" fmla="*/ 70 w 87"/>
                <a:gd name="T27" fmla="*/ 20 h 83"/>
                <a:gd name="T28" fmla="*/ 63 w 87"/>
                <a:gd name="T29" fmla="*/ 27 h 83"/>
                <a:gd name="T30" fmla="*/ 58 w 87"/>
                <a:gd name="T31" fmla="*/ 33 h 83"/>
                <a:gd name="T32" fmla="*/ 55 w 87"/>
                <a:gd name="T33" fmla="*/ 35 h 83"/>
                <a:gd name="T34" fmla="*/ 48 w 87"/>
                <a:gd name="T35" fmla="*/ 35 h 83"/>
                <a:gd name="T36" fmla="*/ 42 w 87"/>
                <a:gd name="T37" fmla="*/ 38 h 83"/>
                <a:gd name="T38" fmla="*/ 36 w 87"/>
                <a:gd name="T39" fmla="*/ 39 h 83"/>
                <a:gd name="T40" fmla="*/ 32 w 87"/>
                <a:gd name="T41" fmla="*/ 39 h 83"/>
                <a:gd name="T42" fmla="*/ 26 w 87"/>
                <a:gd name="T43" fmla="*/ 42 h 83"/>
                <a:gd name="T44" fmla="*/ 21 w 87"/>
                <a:gd name="T45" fmla="*/ 41 h 83"/>
                <a:gd name="T46" fmla="*/ 16 w 87"/>
                <a:gd name="T47" fmla="*/ 37 h 83"/>
                <a:gd name="T48" fmla="*/ 11 w 87"/>
                <a:gd name="T49" fmla="*/ 37 h 83"/>
                <a:gd name="T50" fmla="*/ 7 w 87"/>
                <a:gd name="T51" fmla="*/ 34 h 83"/>
                <a:gd name="T52" fmla="*/ 0 w 87"/>
                <a:gd name="T53" fmla="*/ 39 h 83"/>
                <a:gd name="T54" fmla="*/ 3 w 87"/>
                <a:gd name="T55" fmla="*/ 41 h 83"/>
                <a:gd name="T56" fmla="*/ 4 w 87"/>
                <a:gd name="T57" fmla="*/ 45 h 83"/>
                <a:gd name="T58" fmla="*/ 3 w 87"/>
                <a:gd name="T59" fmla="*/ 54 h 83"/>
                <a:gd name="T60" fmla="*/ 0 w 87"/>
                <a:gd name="T61" fmla="*/ 58 h 83"/>
                <a:gd name="T62" fmla="*/ 3 w 87"/>
                <a:gd name="T63" fmla="*/ 60 h 83"/>
                <a:gd name="T64" fmla="*/ 1 w 87"/>
                <a:gd name="T65" fmla="*/ 65 h 83"/>
                <a:gd name="T66" fmla="*/ 4 w 87"/>
                <a:gd name="T67" fmla="*/ 66 h 83"/>
                <a:gd name="T68" fmla="*/ 15 w 87"/>
                <a:gd name="T69" fmla="*/ 73 h 83"/>
                <a:gd name="T70" fmla="*/ 19 w 87"/>
                <a:gd name="T71" fmla="*/ 77 h 83"/>
                <a:gd name="T72" fmla="*/ 26 w 87"/>
                <a:gd name="T73" fmla="*/ 83 h 83"/>
                <a:gd name="T74" fmla="*/ 30 w 87"/>
                <a:gd name="T75" fmla="*/ 76 h 83"/>
                <a:gd name="T76" fmla="*/ 33 w 87"/>
                <a:gd name="T77" fmla="*/ 72 h 83"/>
                <a:gd name="T78" fmla="*/ 35 w 87"/>
                <a:gd name="T79" fmla="*/ 69 h 83"/>
                <a:gd name="T80" fmla="*/ 40 w 87"/>
                <a:gd name="T81" fmla="*/ 65 h 83"/>
                <a:gd name="T82" fmla="*/ 59 w 87"/>
                <a:gd name="T83" fmla="*/ 48 h 83"/>
                <a:gd name="T84" fmla="*/ 77 w 87"/>
                <a:gd name="T85" fmla="*/ 24 h 83"/>
                <a:gd name="T86" fmla="*/ 84 w 87"/>
                <a:gd name="T87" fmla="*/ 14 h 83"/>
                <a:gd name="T88" fmla="*/ 86 w 87"/>
                <a:gd name="T89" fmla="*/ 7 h 83"/>
                <a:gd name="T90" fmla="*/ 86 w 87"/>
                <a:gd name="T91" fmla="*/ 1 h 83"/>
                <a:gd name="T92" fmla="*/ 86 w 87"/>
                <a:gd name="T93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83">
                  <a:moveTo>
                    <a:pt x="86" y="1"/>
                  </a:moveTo>
                  <a:cubicBezTo>
                    <a:pt x="87" y="0"/>
                    <a:pt x="84" y="0"/>
                    <a:pt x="83" y="0"/>
                  </a:cubicBezTo>
                  <a:cubicBezTo>
                    <a:pt x="82" y="1"/>
                    <a:pt x="81" y="2"/>
                    <a:pt x="79" y="3"/>
                  </a:cubicBezTo>
                  <a:cubicBezTo>
                    <a:pt x="77" y="3"/>
                    <a:pt x="74" y="3"/>
                    <a:pt x="71" y="3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4"/>
                    <a:pt x="68" y="3"/>
                    <a:pt x="68" y="3"/>
                  </a:cubicBezTo>
                  <a:cubicBezTo>
                    <a:pt x="66" y="4"/>
                    <a:pt x="65" y="6"/>
                    <a:pt x="63" y="6"/>
                  </a:cubicBezTo>
                  <a:cubicBezTo>
                    <a:pt x="61" y="6"/>
                    <a:pt x="61" y="5"/>
                    <a:pt x="58" y="5"/>
                  </a:cubicBezTo>
                  <a:cubicBezTo>
                    <a:pt x="57" y="6"/>
                    <a:pt x="55" y="8"/>
                    <a:pt x="53" y="7"/>
                  </a:cubicBezTo>
                  <a:cubicBezTo>
                    <a:pt x="50" y="6"/>
                    <a:pt x="49" y="5"/>
                    <a:pt x="47" y="2"/>
                  </a:cubicBezTo>
                  <a:cubicBezTo>
                    <a:pt x="47" y="3"/>
                    <a:pt x="44" y="5"/>
                    <a:pt x="44" y="6"/>
                  </a:cubicBezTo>
                  <a:cubicBezTo>
                    <a:pt x="45" y="8"/>
                    <a:pt x="46" y="10"/>
                    <a:pt x="48" y="12"/>
                  </a:cubicBezTo>
                  <a:cubicBezTo>
                    <a:pt x="50" y="14"/>
                    <a:pt x="53" y="15"/>
                    <a:pt x="56" y="16"/>
                  </a:cubicBezTo>
                  <a:cubicBezTo>
                    <a:pt x="61" y="18"/>
                    <a:pt x="65" y="20"/>
                    <a:pt x="70" y="20"/>
                  </a:cubicBezTo>
                  <a:cubicBezTo>
                    <a:pt x="68" y="22"/>
                    <a:pt x="65" y="25"/>
                    <a:pt x="63" y="27"/>
                  </a:cubicBezTo>
                  <a:cubicBezTo>
                    <a:pt x="61" y="29"/>
                    <a:pt x="59" y="31"/>
                    <a:pt x="58" y="33"/>
                  </a:cubicBezTo>
                  <a:cubicBezTo>
                    <a:pt x="57" y="33"/>
                    <a:pt x="56" y="35"/>
                    <a:pt x="55" y="35"/>
                  </a:cubicBezTo>
                  <a:cubicBezTo>
                    <a:pt x="53" y="36"/>
                    <a:pt x="50" y="34"/>
                    <a:pt x="48" y="35"/>
                  </a:cubicBezTo>
                  <a:cubicBezTo>
                    <a:pt x="46" y="35"/>
                    <a:pt x="44" y="37"/>
                    <a:pt x="42" y="38"/>
                  </a:cubicBezTo>
                  <a:cubicBezTo>
                    <a:pt x="40" y="39"/>
                    <a:pt x="38" y="40"/>
                    <a:pt x="36" y="39"/>
                  </a:cubicBezTo>
                  <a:cubicBezTo>
                    <a:pt x="35" y="39"/>
                    <a:pt x="33" y="38"/>
                    <a:pt x="32" y="39"/>
                  </a:cubicBezTo>
                  <a:cubicBezTo>
                    <a:pt x="29" y="41"/>
                    <a:pt x="29" y="43"/>
                    <a:pt x="26" y="42"/>
                  </a:cubicBezTo>
                  <a:cubicBezTo>
                    <a:pt x="24" y="41"/>
                    <a:pt x="22" y="41"/>
                    <a:pt x="21" y="41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5" y="37"/>
                    <a:pt x="12" y="38"/>
                    <a:pt x="11" y="37"/>
                  </a:cubicBezTo>
                  <a:cubicBezTo>
                    <a:pt x="10" y="36"/>
                    <a:pt x="8" y="34"/>
                    <a:pt x="7" y="34"/>
                  </a:cubicBezTo>
                  <a:cubicBezTo>
                    <a:pt x="3" y="35"/>
                    <a:pt x="2" y="36"/>
                    <a:pt x="0" y="39"/>
                  </a:cubicBezTo>
                  <a:cubicBezTo>
                    <a:pt x="0" y="40"/>
                    <a:pt x="3" y="40"/>
                    <a:pt x="3" y="41"/>
                  </a:cubicBezTo>
                  <a:cubicBezTo>
                    <a:pt x="3" y="43"/>
                    <a:pt x="3" y="44"/>
                    <a:pt x="4" y="45"/>
                  </a:cubicBezTo>
                  <a:cubicBezTo>
                    <a:pt x="6" y="47"/>
                    <a:pt x="5" y="52"/>
                    <a:pt x="3" y="54"/>
                  </a:cubicBezTo>
                  <a:cubicBezTo>
                    <a:pt x="2" y="55"/>
                    <a:pt x="1" y="56"/>
                    <a:pt x="0" y="58"/>
                  </a:cubicBezTo>
                  <a:cubicBezTo>
                    <a:pt x="0" y="61"/>
                    <a:pt x="2" y="59"/>
                    <a:pt x="3" y="60"/>
                  </a:cubicBezTo>
                  <a:cubicBezTo>
                    <a:pt x="3" y="60"/>
                    <a:pt x="0" y="64"/>
                    <a:pt x="1" y="65"/>
                  </a:cubicBezTo>
                  <a:cubicBezTo>
                    <a:pt x="2" y="65"/>
                    <a:pt x="3" y="66"/>
                    <a:pt x="4" y="66"/>
                  </a:cubicBezTo>
                  <a:cubicBezTo>
                    <a:pt x="8" y="69"/>
                    <a:pt x="12" y="71"/>
                    <a:pt x="15" y="73"/>
                  </a:cubicBezTo>
                  <a:cubicBezTo>
                    <a:pt x="18" y="74"/>
                    <a:pt x="19" y="74"/>
                    <a:pt x="19" y="77"/>
                  </a:cubicBezTo>
                  <a:cubicBezTo>
                    <a:pt x="19" y="79"/>
                    <a:pt x="25" y="82"/>
                    <a:pt x="26" y="83"/>
                  </a:cubicBezTo>
                  <a:cubicBezTo>
                    <a:pt x="28" y="80"/>
                    <a:pt x="29" y="78"/>
                    <a:pt x="30" y="76"/>
                  </a:cubicBezTo>
                  <a:cubicBezTo>
                    <a:pt x="30" y="74"/>
                    <a:pt x="31" y="72"/>
                    <a:pt x="33" y="72"/>
                  </a:cubicBezTo>
                  <a:cubicBezTo>
                    <a:pt x="34" y="71"/>
                    <a:pt x="34" y="70"/>
                    <a:pt x="35" y="69"/>
                  </a:cubicBezTo>
                  <a:cubicBezTo>
                    <a:pt x="37" y="68"/>
                    <a:pt x="38" y="67"/>
                    <a:pt x="40" y="65"/>
                  </a:cubicBezTo>
                  <a:cubicBezTo>
                    <a:pt x="45" y="57"/>
                    <a:pt x="52" y="53"/>
                    <a:pt x="59" y="48"/>
                  </a:cubicBezTo>
                  <a:cubicBezTo>
                    <a:pt x="68" y="42"/>
                    <a:pt x="73" y="33"/>
                    <a:pt x="77" y="24"/>
                  </a:cubicBezTo>
                  <a:cubicBezTo>
                    <a:pt x="79" y="20"/>
                    <a:pt x="82" y="18"/>
                    <a:pt x="84" y="14"/>
                  </a:cubicBezTo>
                  <a:cubicBezTo>
                    <a:pt x="85" y="12"/>
                    <a:pt x="85" y="9"/>
                    <a:pt x="86" y="7"/>
                  </a:cubicBezTo>
                  <a:cubicBezTo>
                    <a:pt x="86" y="6"/>
                    <a:pt x="85" y="2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1" name="Freeform 748">
              <a:extLst>
                <a:ext uri="{FF2B5EF4-FFF2-40B4-BE49-F238E27FC236}">
                  <a16:creationId xmlns:a16="http://schemas.microsoft.com/office/drawing/2014/main" id="{E91A2C30-C7B7-6E42-91FA-67A36ADA9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471" y="8437375"/>
              <a:ext cx="82803" cy="101936"/>
            </a:xfrm>
            <a:custGeom>
              <a:avLst/>
              <a:gdLst>
                <a:gd name="T0" fmla="*/ 3 w 9"/>
                <a:gd name="T1" fmla="*/ 2 h 11"/>
                <a:gd name="T2" fmla="*/ 1 w 9"/>
                <a:gd name="T3" fmla="*/ 5 h 11"/>
                <a:gd name="T4" fmla="*/ 0 w 9"/>
                <a:gd name="T5" fmla="*/ 10 h 11"/>
                <a:gd name="T6" fmla="*/ 8 w 9"/>
                <a:gd name="T7" fmla="*/ 7 h 11"/>
                <a:gd name="T8" fmla="*/ 4 w 9"/>
                <a:gd name="T9" fmla="*/ 6 h 11"/>
                <a:gd name="T10" fmla="*/ 8 w 9"/>
                <a:gd name="T11" fmla="*/ 3 h 11"/>
                <a:gd name="T12" fmla="*/ 3 w 9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3" y="2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2" y="11"/>
                    <a:pt x="7" y="7"/>
                    <a:pt x="8" y="7"/>
                  </a:cubicBezTo>
                  <a:cubicBezTo>
                    <a:pt x="8" y="6"/>
                    <a:pt x="5" y="5"/>
                    <a:pt x="4" y="6"/>
                  </a:cubicBezTo>
                  <a:cubicBezTo>
                    <a:pt x="5" y="5"/>
                    <a:pt x="9" y="4"/>
                    <a:pt x="8" y="3"/>
                  </a:cubicBezTo>
                  <a:cubicBezTo>
                    <a:pt x="7" y="0"/>
                    <a:pt x="5" y="0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2" name="Freeform 749">
              <a:extLst>
                <a:ext uri="{FF2B5EF4-FFF2-40B4-BE49-F238E27FC236}">
                  <a16:creationId xmlns:a16="http://schemas.microsoft.com/office/drawing/2014/main" id="{DAF65D02-D354-A54B-9175-1447245FC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0961" y="8848311"/>
              <a:ext cx="242036" cy="261215"/>
            </a:xfrm>
            <a:custGeom>
              <a:avLst/>
              <a:gdLst>
                <a:gd name="T0" fmla="*/ 22 w 26"/>
                <a:gd name="T1" fmla="*/ 18 h 28"/>
                <a:gd name="T2" fmla="*/ 25 w 26"/>
                <a:gd name="T3" fmla="*/ 14 h 28"/>
                <a:gd name="T4" fmla="*/ 26 w 26"/>
                <a:gd name="T5" fmla="*/ 8 h 28"/>
                <a:gd name="T6" fmla="*/ 24 w 26"/>
                <a:gd name="T7" fmla="*/ 3 h 28"/>
                <a:gd name="T8" fmla="*/ 21 w 26"/>
                <a:gd name="T9" fmla="*/ 0 h 28"/>
                <a:gd name="T10" fmla="*/ 16 w 26"/>
                <a:gd name="T11" fmla="*/ 1 h 28"/>
                <a:gd name="T12" fmla="*/ 12 w 26"/>
                <a:gd name="T13" fmla="*/ 3 h 28"/>
                <a:gd name="T14" fmla="*/ 6 w 26"/>
                <a:gd name="T15" fmla="*/ 2 h 28"/>
                <a:gd name="T16" fmla="*/ 7 w 26"/>
                <a:gd name="T17" fmla="*/ 8 h 28"/>
                <a:gd name="T18" fmla="*/ 6 w 26"/>
                <a:gd name="T19" fmla="*/ 12 h 28"/>
                <a:gd name="T20" fmla="*/ 2 w 26"/>
                <a:gd name="T21" fmla="*/ 16 h 28"/>
                <a:gd name="T22" fmla="*/ 0 w 26"/>
                <a:gd name="T23" fmla="*/ 22 h 28"/>
                <a:gd name="T24" fmla="*/ 0 w 26"/>
                <a:gd name="T25" fmla="*/ 27 h 28"/>
                <a:gd name="T26" fmla="*/ 4 w 26"/>
                <a:gd name="T27" fmla="*/ 26 h 28"/>
                <a:gd name="T28" fmla="*/ 11 w 26"/>
                <a:gd name="T29" fmla="*/ 25 h 28"/>
                <a:gd name="T30" fmla="*/ 14 w 26"/>
                <a:gd name="T31" fmla="*/ 20 h 28"/>
                <a:gd name="T32" fmla="*/ 21 w 26"/>
                <a:gd name="T33" fmla="*/ 20 h 28"/>
                <a:gd name="T34" fmla="*/ 22 w 26"/>
                <a:gd name="T35" fmla="*/ 18 h 28"/>
                <a:gd name="T36" fmla="*/ 22 w 26"/>
                <a:gd name="T3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8">
                  <a:moveTo>
                    <a:pt x="22" y="18"/>
                  </a:moveTo>
                  <a:cubicBezTo>
                    <a:pt x="22" y="16"/>
                    <a:pt x="24" y="15"/>
                    <a:pt x="25" y="14"/>
                  </a:cubicBezTo>
                  <a:cubicBezTo>
                    <a:pt x="26" y="13"/>
                    <a:pt x="26" y="10"/>
                    <a:pt x="26" y="8"/>
                  </a:cubicBezTo>
                  <a:cubicBezTo>
                    <a:pt x="26" y="6"/>
                    <a:pt x="24" y="5"/>
                    <a:pt x="24" y="3"/>
                  </a:cubicBezTo>
                  <a:cubicBezTo>
                    <a:pt x="24" y="1"/>
                    <a:pt x="22" y="1"/>
                    <a:pt x="21" y="0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2"/>
                    <a:pt x="13" y="4"/>
                    <a:pt x="12" y="3"/>
                  </a:cubicBezTo>
                  <a:cubicBezTo>
                    <a:pt x="10" y="1"/>
                    <a:pt x="7" y="0"/>
                    <a:pt x="6" y="2"/>
                  </a:cubicBezTo>
                  <a:cubicBezTo>
                    <a:pt x="5" y="4"/>
                    <a:pt x="6" y="7"/>
                    <a:pt x="7" y="8"/>
                  </a:cubicBezTo>
                  <a:cubicBezTo>
                    <a:pt x="8" y="10"/>
                    <a:pt x="7" y="10"/>
                    <a:pt x="6" y="12"/>
                  </a:cubicBezTo>
                  <a:cubicBezTo>
                    <a:pt x="5" y="14"/>
                    <a:pt x="3" y="15"/>
                    <a:pt x="2" y="16"/>
                  </a:cubicBezTo>
                  <a:cubicBezTo>
                    <a:pt x="1" y="18"/>
                    <a:pt x="0" y="19"/>
                    <a:pt x="0" y="22"/>
                  </a:cubicBezTo>
                  <a:cubicBezTo>
                    <a:pt x="0" y="23"/>
                    <a:pt x="1" y="25"/>
                    <a:pt x="0" y="27"/>
                  </a:cubicBezTo>
                  <a:cubicBezTo>
                    <a:pt x="2" y="28"/>
                    <a:pt x="2" y="27"/>
                    <a:pt x="4" y="26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0" y="22"/>
                    <a:pt x="12" y="21"/>
                    <a:pt x="14" y="20"/>
                  </a:cubicBezTo>
                  <a:cubicBezTo>
                    <a:pt x="16" y="19"/>
                    <a:pt x="20" y="17"/>
                    <a:pt x="21" y="20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6"/>
                    <a:pt x="21" y="18"/>
                    <a:pt x="22" y="18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3" name="Freeform 750">
              <a:extLst>
                <a:ext uri="{FF2B5EF4-FFF2-40B4-BE49-F238E27FC236}">
                  <a16:creationId xmlns:a16="http://schemas.microsoft.com/office/drawing/2014/main" id="{40D583F5-3E35-9446-B2A6-CA91AFDB1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97" y="9147751"/>
              <a:ext cx="92356" cy="92380"/>
            </a:xfrm>
            <a:custGeom>
              <a:avLst/>
              <a:gdLst>
                <a:gd name="T0" fmla="*/ 1 w 10"/>
                <a:gd name="T1" fmla="*/ 6 h 10"/>
                <a:gd name="T2" fmla="*/ 3 w 10"/>
                <a:gd name="T3" fmla="*/ 10 h 10"/>
                <a:gd name="T4" fmla="*/ 9 w 10"/>
                <a:gd name="T5" fmla="*/ 5 h 10"/>
                <a:gd name="T6" fmla="*/ 8 w 10"/>
                <a:gd name="T7" fmla="*/ 0 h 10"/>
                <a:gd name="T8" fmla="*/ 4 w 10"/>
                <a:gd name="T9" fmla="*/ 1 h 10"/>
                <a:gd name="T10" fmla="*/ 0 w 10"/>
                <a:gd name="T11" fmla="*/ 1 h 10"/>
                <a:gd name="T12" fmla="*/ 1 w 10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6"/>
                  </a:moveTo>
                  <a:cubicBezTo>
                    <a:pt x="2" y="7"/>
                    <a:pt x="2" y="9"/>
                    <a:pt x="3" y="10"/>
                  </a:cubicBezTo>
                  <a:cubicBezTo>
                    <a:pt x="5" y="9"/>
                    <a:pt x="7" y="7"/>
                    <a:pt x="9" y="5"/>
                  </a:cubicBezTo>
                  <a:cubicBezTo>
                    <a:pt x="10" y="3"/>
                    <a:pt x="5" y="4"/>
                    <a:pt x="8" y="0"/>
                  </a:cubicBezTo>
                  <a:cubicBezTo>
                    <a:pt x="7" y="0"/>
                    <a:pt x="3" y="0"/>
                    <a:pt x="4" y="1"/>
                  </a:cubicBezTo>
                  <a:cubicBezTo>
                    <a:pt x="5" y="3"/>
                    <a:pt x="1" y="2"/>
                    <a:pt x="0" y="1"/>
                  </a:cubicBezTo>
                  <a:cubicBezTo>
                    <a:pt x="0" y="3"/>
                    <a:pt x="1" y="4"/>
                    <a:pt x="1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4" name="Freeform 751">
              <a:extLst>
                <a:ext uri="{FF2B5EF4-FFF2-40B4-BE49-F238E27FC236}">
                  <a16:creationId xmlns:a16="http://schemas.microsoft.com/office/drawing/2014/main" id="{67853F73-06B3-264B-8142-BE4AA555D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97" y="9090413"/>
              <a:ext cx="101909" cy="86010"/>
            </a:xfrm>
            <a:custGeom>
              <a:avLst/>
              <a:gdLst>
                <a:gd name="T0" fmla="*/ 3 w 11"/>
                <a:gd name="T1" fmla="*/ 1 h 9"/>
                <a:gd name="T2" fmla="*/ 0 w 11"/>
                <a:gd name="T3" fmla="*/ 7 h 9"/>
                <a:gd name="T4" fmla="*/ 4 w 11"/>
                <a:gd name="T5" fmla="*/ 7 h 9"/>
                <a:gd name="T6" fmla="*/ 8 w 11"/>
                <a:gd name="T7" fmla="*/ 6 h 9"/>
                <a:gd name="T8" fmla="*/ 7 w 11"/>
                <a:gd name="T9" fmla="*/ 0 h 9"/>
                <a:gd name="T10" fmla="*/ 3 w 11"/>
                <a:gd name="T11" fmla="*/ 1 h 9"/>
                <a:gd name="T12" fmla="*/ 3 w 11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1"/>
                  </a:moveTo>
                  <a:cubicBezTo>
                    <a:pt x="1" y="2"/>
                    <a:pt x="0" y="5"/>
                    <a:pt x="0" y="7"/>
                  </a:cubicBezTo>
                  <a:cubicBezTo>
                    <a:pt x="1" y="8"/>
                    <a:pt x="5" y="9"/>
                    <a:pt x="4" y="7"/>
                  </a:cubicBezTo>
                  <a:cubicBezTo>
                    <a:pt x="3" y="6"/>
                    <a:pt x="7" y="6"/>
                    <a:pt x="8" y="6"/>
                  </a:cubicBezTo>
                  <a:cubicBezTo>
                    <a:pt x="11" y="5"/>
                    <a:pt x="8" y="1"/>
                    <a:pt x="7" y="0"/>
                  </a:cubicBezTo>
                  <a:cubicBezTo>
                    <a:pt x="5" y="1"/>
                    <a:pt x="5" y="2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5" name="Freeform 752">
              <a:extLst>
                <a:ext uri="{FF2B5EF4-FFF2-40B4-BE49-F238E27FC236}">
                  <a16:creationId xmlns:a16="http://schemas.microsoft.com/office/drawing/2014/main" id="{41476585-3D37-694E-B622-6651A78E2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1406" y="9061741"/>
              <a:ext cx="503186" cy="544729"/>
            </a:xfrm>
            <a:custGeom>
              <a:avLst/>
              <a:gdLst>
                <a:gd name="T0" fmla="*/ 41 w 54"/>
                <a:gd name="T1" fmla="*/ 13 h 58"/>
                <a:gd name="T2" fmla="*/ 23 w 54"/>
                <a:gd name="T3" fmla="*/ 3 h 58"/>
                <a:gd name="T4" fmla="*/ 17 w 54"/>
                <a:gd name="T5" fmla="*/ 7 h 58"/>
                <a:gd name="T6" fmla="*/ 21 w 54"/>
                <a:gd name="T7" fmla="*/ 9 h 58"/>
                <a:gd name="T8" fmla="*/ 17 w 54"/>
                <a:gd name="T9" fmla="*/ 9 h 58"/>
                <a:gd name="T10" fmla="*/ 13 w 54"/>
                <a:gd name="T11" fmla="*/ 10 h 58"/>
                <a:gd name="T12" fmla="*/ 11 w 54"/>
                <a:gd name="T13" fmla="*/ 8 h 58"/>
                <a:gd name="T14" fmla="*/ 12 w 54"/>
                <a:gd name="T15" fmla="*/ 4 h 58"/>
                <a:gd name="T16" fmla="*/ 5 w 54"/>
                <a:gd name="T17" fmla="*/ 3 h 58"/>
                <a:gd name="T18" fmla="*/ 7 w 54"/>
                <a:gd name="T19" fmla="*/ 8 h 58"/>
                <a:gd name="T20" fmla="*/ 5 w 54"/>
                <a:gd name="T21" fmla="*/ 12 h 58"/>
                <a:gd name="T22" fmla="*/ 6 w 54"/>
                <a:gd name="T23" fmla="*/ 16 h 58"/>
                <a:gd name="T24" fmla="*/ 2 w 54"/>
                <a:gd name="T25" fmla="*/ 18 h 58"/>
                <a:gd name="T26" fmla="*/ 1 w 54"/>
                <a:gd name="T27" fmla="*/ 21 h 58"/>
                <a:gd name="T28" fmla="*/ 5 w 54"/>
                <a:gd name="T29" fmla="*/ 33 h 58"/>
                <a:gd name="T30" fmla="*/ 12 w 54"/>
                <a:gd name="T31" fmla="*/ 42 h 58"/>
                <a:gd name="T32" fmla="*/ 15 w 54"/>
                <a:gd name="T33" fmla="*/ 43 h 58"/>
                <a:gd name="T34" fmla="*/ 17 w 54"/>
                <a:gd name="T35" fmla="*/ 45 h 58"/>
                <a:gd name="T36" fmla="*/ 24 w 54"/>
                <a:gd name="T37" fmla="*/ 47 h 58"/>
                <a:gd name="T38" fmla="*/ 25 w 54"/>
                <a:gd name="T39" fmla="*/ 53 h 58"/>
                <a:gd name="T40" fmla="*/ 27 w 54"/>
                <a:gd name="T41" fmla="*/ 55 h 58"/>
                <a:gd name="T42" fmla="*/ 30 w 54"/>
                <a:gd name="T43" fmla="*/ 55 h 58"/>
                <a:gd name="T44" fmla="*/ 33 w 54"/>
                <a:gd name="T45" fmla="*/ 56 h 58"/>
                <a:gd name="T46" fmla="*/ 36 w 54"/>
                <a:gd name="T47" fmla="*/ 55 h 58"/>
                <a:gd name="T48" fmla="*/ 42 w 54"/>
                <a:gd name="T49" fmla="*/ 55 h 58"/>
                <a:gd name="T50" fmla="*/ 46 w 54"/>
                <a:gd name="T51" fmla="*/ 54 h 58"/>
                <a:gd name="T52" fmla="*/ 54 w 54"/>
                <a:gd name="T53" fmla="*/ 49 h 58"/>
                <a:gd name="T54" fmla="*/ 49 w 54"/>
                <a:gd name="T55" fmla="*/ 36 h 58"/>
                <a:gd name="T56" fmla="*/ 49 w 54"/>
                <a:gd name="T57" fmla="*/ 32 h 58"/>
                <a:gd name="T58" fmla="*/ 46 w 54"/>
                <a:gd name="T59" fmla="*/ 28 h 58"/>
                <a:gd name="T60" fmla="*/ 48 w 54"/>
                <a:gd name="T61" fmla="*/ 20 h 58"/>
                <a:gd name="T62" fmla="*/ 45 w 54"/>
                <a:gd name="T63" fmla="*/ 18 h 58"/>
                <a:gd name="T64" fmla="*/ 41 w 54"/>
                <a:gd name="T65" fmla="*/ 16 h 58"/>
                <a:gd name="T66" fmla="*/ 41 w 54"/>
                <a:gd name="T6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8">
                  <a:moveTo>
                    <a:pt x="41" y="13"/>
                  </a:moveTo>
                  <a:cubicBezTo>
                    <a:pt x="35" y="9"/>
                    <a:pt x="29" y="6"/>
                    <a:pt x="23" y="3"/>
                  </a:cubicBezTo>
                  <a:cubicBezTo>
                    <a:pt x="22" y="5"/>
                    <a:pt x="19" y="7"/>
                    <a:pt x="17" y="7"/>
                  </a:cubicBezTo>
                  <a:cubicBezTo>
                    <a:pt x="17" y="7"/>
                    <a:pt x="21" y="8"/>
                    <a:pt x="21" y="9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8"/>
                    <a:pt x="15" y="9"/>
                    <a:pt x="13" y="10"/>
                  </a:cubicBezTo>
                  <a:cubicBezTo>
                    <a:pt x="13" y="10"/>
                    <a:pt x="11" y="9"/>
                    <a:pt x="11" y="8"/>
                  </a:cubicBezTo>
                  <a:cubicBezTo>
                    <a:pt x="10" y="7"/>
                    <a:pt x="11" y="5"/>
                    <a:pt x="12" y="4"/>
                  </a:cubicBezTo>
                  <a:cubicBezTo>
                    <a:pt x="13" y="0"/>
                    <a:pt x="7" y="2"/>
                    <a:pt x="5" y="3"/>
                  </a:cubicBezTo>
                  <a:cubicBezTo>
                    <a:pt x="6" y="4"/>
                    <a:pt x="8" y="7"/>
                    <a:pt x="7" y="8"/>
                  </a:cubicBezTo>
                  <a:cubicBezTo>
                    <a:pt x="7" y="9"/>
                    <a:pt x="3" y="12"/>
                    <a:pt x="5" y="12"/>
                  </a:cubicBezTo>
                  <a:cubicBezTo>
                    <a:pt x="8" y="13"/>
                    <a:pt x="7" y="14"/>
                    <a:pt x="6" y="16"/>
                  </a:cubicBezTo>
                  <a:cubicBezTo>
                    <a:pt x="5" y="16"/>
                    <a:pt x="3" y="17"/>
                    <a:pt x="2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2" y="26"/>
                    <a:pt x="4" y="29"/>
                    <a:pt x="5" y="33"/>
                  </a:cubicBezTo>
                  <a:cubicBezTo>
                    <a:pt x="5" y="38"/>
                    <a:pt x="9" y="40"/>
                    <a:pt x="12" y="42"/>
                  </a:cubicBezTo>
                  <a:cubicBezTo>
                    <a:pt x="13" y="43"/>
                    <a:pt x="14" y="43"/>
                    <a:pt x="15" y="43"/>
                  </a:cubicBezTo>
                  <a:cubicBezTo>
                    <a:pt x="16" y="43"/>
                    <a:pt x="16" y="44"/>
                    <a:pt x="17" y="45"/>
                  </a:cubicBezTo>
                  <a:cubicBezTo>
                    <a:pt x="19" y="45"/>
                    <a:pt x="22" y="45"/>
                    <a:pt x="24" y="47"/>
                  </a:cubicBezTo>
                  <a:cubicBezTo>
                    <a:pt x="25" y="48"/>
                    <a:pt x="25" y="51"/>
                    <a:pt x="25" y="53"/>
                  </a:cubicBezTo>
                  <a:cubicBezTo>
                    <a:pt x="26" y="54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5"/>
                    <a:pt x="32" y="55"/>
                    <a:pt x="33" y="56"/>
                  </a:cubicBezTo>
                  <a:cubicBezTo>
                    <a:pt x="34" y="57"/>
                    <a:pt x="35" y="56"/>
                    <a:pt x="36" y="55"/>
                  </a:cubicBezTo>
                  <a:cubicBezTo>
                    <a:pt x="38" y="54"/>
                    <a:pt x="40" y="58"/>
                    <a:pt x="42" y="55"/>
                  </a:cubicBezTo>
                  <a:cubicBezTo>
                    <a:pt x="42" y="53"/>
                    <a:pt x="45" y="54"/>
                    <a:pt x="46" y="54"/>
                  </a:cubicBezTo>
                  <a:cubicBezTo>
                    <a:pt x="49" y="53"/>
                    <a:pt x="51" y="51"/>
                    <a:pt x="54" y="49"/>
                  </a:cubicBezTo>
                  <a:cubicBezTo>
                    <a:pt x="49" y="46"/>
                    <a:pt x="49" y="42"/>
                    <a:pt x="49" y="36"/>
                  </a:cubicBezTo>
                  <a:cubicBezTo>
                    <a:pt x="48" y="35"/>
                    <a:pt x="50" y="33"/>
                    <a:pt x="49" y="32"/>
                  </a:cubicBezTo>
                  <a:cubicBezTo>
                    <a:pt x="48" y="31"/>
                    <a:pt x="46" y="30"/>
                    <a:pt x="46" y="28"/>
                  </a:cubicBezTo>
                  <a:cubicBezTo>
                    <a:pt x="46" y="27"/>
                    <a:pt x="48" y="20"/>
                    <a:pt x="48" y="20"/>
                  </a:cubicBezTo>
                  <a:cubicBezTo>
                    <a:pt x="47" y="20"/>
                    <a:pt x="46" y="19"/>
                    <a:pt x="45" y="18"/>
                  </a:cubicBezTo>
                  <a:cubicBezTo>
                    <a:pt x="44" y="17"/>
                    <a:pt x="43" y="17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6" name="Freeform 753">
              <a:extLst>
                <a:ext uri="{FF2B5EF4-FFF2-40B4-BE49-F238E27FC236}">
                  <a16:creationId xmlns:a16="http://schemas.microsoft.com/office/drawing/2014/main" id="{DB78697A-F7FF-7745-880B-C45D00786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7393" y="8931134"/>
              <a:ext cx="251592" cy="289887"/>
            </a:xfrm>
            <a:custGeom>
              <a:avLst/>
              <a:gdLst>
                <a:gd name="T0" fmla="*/ 15 w 27"/>
                <a:gd name="T1" fmla="*/ 29 h 31"/>
                <a:gd name="T2" fmla="*/ 15 w 27"/>
                <a:gd name="T3" fmla="*/ 24 h 31"/>
                <a:gd name="T4" fmla="*/ 17 w 27"/>
                <a:gd name="T5" fmla="*/ 24 h 31"/>
                <a:gd name="T6" fmla="*/ 19 w 27"/>
                <a:gd name="T7" fmla="*/ 21 h 31"/>
                <a:gd name="T8" fmla="*/ 21 w 27"/>
                <a:gd name="T9" fmla="*/ 24 h 31"/>
                <a:gd name="T10" fmla="*/ 24 w 27"/>
                <a:gd name="T11" fmla="*/ 23 h 31"/>
                <a:gd name="T12" fmla="*/ 26 w 27"/>
                <a:gd name="T13" fmla="*/ 24 h 31"/>
                <a:gd name="T14" fmla="*/ 26 w 27"/>
                <a:gd name="T15" fmla="*/ 21 h 31"/>
                <a:gd name="T16" fmla="*/ 26 w 27"/>
                <a:gd name="T17" fmla="*/ 14 h 31"/>
                <a:gd name="T18" fmla="*/ 25 w 27"/>
                <a:gd name="T19" fmla="*/ 11 h 31"/>
                <a:gd name="T20" fmla="*/ 26 w 27"/>
                <a:gd name="T21" fmla="*/ 6 h 31"/>
                <a:gd name="T22" fmla="*/ 21 w 27"/>
                <a:gd name="T23" fmla="*/ 4 h 31"/>
                <a:gd name="T24" fmla="*/ 19 w 27"/>
                <a:gd name="T25" fmla="*/ 0 h 31"/>
                <a:gd name="T26" fmla="*/ 14 w 27"/>
                <a:gd name="T27" fmla="*/ 0 h 31"/>
                <a:gd name="T28" fmla="*/ 11 w 27"/>
                <a:gd name="T29" fmla="*/ 7 h 31"/>
                <a:gd name="T30" fmla="*/ 5 w 27"/>
                <a:gd name="T31" fmla="*/ 7 h 31"/>
                <a:gd name="T32" fmla="*/ 4 w 27"/>
                <a:gd name="T33" fmla="*/ 7 h 31"/>
                <a:gd name="T34" fmla="*/ 4 w 27"/>
                <a:gd name="T35" fmla="*/ 10 h 31"/>
                <a:gd name="T36" fmla="*/ 0 w 27"/>
                <a:gd name="T37" fmla="*/ 16 h 31"/>
                <a:gd name="T38" fmla="*/ 4 w 27"/>
                <a:gd name="T39" fmla="*/ 23 h 31"/>
                <a:gd name="T40" fmla="*/ 9 w 27"/>
                <a:gd name="T41" fmla="*/ 28 h 31"/>
                <a:gd name="T42" fmla="*/ 11 w 27"/>
                <a:gd name="T43" fmla="*/ 31 h 31"/>
                <a:gd name="T44" fmla="*/ 15 w 27"/>
                <a:gd name="T45" fmla="*/ 29 h 31"/>
                <a:gd name="T46" fmla="*/ 15 w 27"/>
                <a:gd name="T4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1">
                  <a:moveTo>
                    <a:pt x="15" y="29"/>
                  </a:moveTo>
                  <a:cubicBezTo>
                    <a:pt x="15" y="28"/>
                    <a:pt x="13" y="24"/>
                    <a:pt x="15" y="24"/>
                  </a:cubicBezTo>
                  <a:cubicBezTo>
                    <a:pt x="15" y="24"/>
                    <a:pt x="17" y="24"/>
                    <a:pt x="17" y="24"/>
                  </a:cubicBezTo>
                  <a:cubicBezTo>
                    <a:pt x="18" y="23"/>
                    <a:pt x="18" y="21"/>
                    <a:pt x="19" y="21"/>
                  </a:cubicBezTo>
                  <a:cubicBezTo>
                    <a:pt x="20" y="22"/>
                    <a:pt x="21" y="23"/>
                    <a:pt x="21" y="24"/>
                  </a:cubicBezTo>
                  <a:cubicBezTo>
                    <a:pt x="22" y="25"/>
                    <a:pt x="22" y="23"/>
                    <a:pt x="24" y="23"/>
                  </a:cubicBezTo>
                  <a:cubicBezTo>
                    <a:pt x="24" y="23"/>
                    <a:pt x="26" y="25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7" y="19"/>
                    <a:pt x="27" y="16"/>
                    <a:pt x="26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9"/>
                    <a:pt x="27" y="8"/>
                    <a:pt x="26" y="6"/>
                  </a:cubicBezTo>
                  <a:cubicBezTo>
                    <a:pt x="25" y="3"/>
                    <a:pt x="21" y="7"/>
                    <a:pt x="21" y="4"/>
                  </a:cubicBezTo>
                  <a:cubicBezTo>
                    <a:pt x="21" y="2"/>
                    <a:pt x="22" y="0"/>
                    <a:pt x="19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0" y="0"/>
                    <a:pt x="15" y="7"/>
                    <a:pt x="11" y="7"/>
                  </a:cubicBezTo>
                  <a:cubicBezTo>
                    <a:pt x="9" y="7"/>
                    <a:pt x="7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9"/>
                    <a:pt x="4" y="9"/>
                    <a:pt x="4" y="10"/>
                  </a:cubicBezTo>
                  <a:cubicBezTo>
                    <a:pt x="4" y="12"/>
                    <a:pt x="0" y="14"/>
                    <a:pt x="0" y="16"/>
                  </a:cubicBezTo>
                  <a:cubicBezTo>
                    <a:pt x="1" y="18"/>
                    <a:pt x="3" y="21"/>
                    <a:pt x="4" y="23"/>
                  </a:cubicBezTo>
                  <a:cubicBezTo>
                    <a:pt x="6" y="24"/>
                    <a:pt x="7" y="26"/>
                    <a:pt x="9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2" y="30"/>
                    <a:pt x="14" y="30"/>
                    <a:pt x="15" y="29"/>
                  </a:cubicBezTo>
                  <a:cubicBezTo>
                    <a:pt x="15" y="29"/>
                    <a:pt x="14" y="30"/>
                    <a:pt x="15" y="29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7" name="Freeform 754">
              <a:extLst>
                <a:ext uri="{FF2B5EF4-FFF2-40B4-BE49-F238E27FC236}">
                  <a16:creationId xmlns:a16="http://schemas.microsoft.com/office/drawing/2014/main" id="{7BCEFEA8-9004-0748-9616-A94748F4C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15" y="8931134"/>
              <a:ext cx="105096" cy="66896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0 h 7"/>
                <a:gd name="T4" fmla="*/ 3 w 11"/>
                <a:gd name="T5" fmla="*/ 1 h 7"/>
                <a:gd name="T6" fmla="*/ 0 w 11"/>
                <a:gd name="T7" fmla="*/ 4 h 7"/>
                <a:gd name="T8" fmla="*/ 2 w 11"/>
                <a:gd name="T9" fmla="*/ 7 h 7"/>
                <a:gd name="T10" fmla="*/ 11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5"/>
                    <a:pt x="11" y="2"/>
                    <a:pt x="11" y="0"/>
                  </a:cubicBezTo>
                  <a:cubicBezTo>
                    <a:pt x="8" y="0"/>
                    <a:pt x="6" y="1"/>
                    <a:pt x="3" y="1"/>
                  </a:cubicBezTo>
                  <a:cubicBezTo>
                    <a:pt x="4" y="2"/>
                    <a:pt x="1" y="3"/>
                    <a:pt x="0" y="4"/>
                  </a:cubicBezTo>
                  <a:cubicBezTo>
                    <a:pt x="0" y="5"/>
                    <a:pt x="2" y="6"/>
                    <a:pt x="2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8" name="Freeform 755">
              <a:extLst>
                <a:ext uri="{FF2B5EF4-FFF2-40B4-BE49-F238E27FC236}">
                  <a16:creationId xmlns:a16="http://schemas.microsoft.com/office/drawing/2014/main" id="{C0E6C395-52CF-7A48-B928-22018D688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82" y="8427819"/>
              <a:ext cx="343950" cy="531986"/>
            </a:xfrm>
            <a:custGeom>
              <a:avLst/>
              <a:gdLst>
                <a:gd name="T0" fmla="*/ 29 w 37"/>
                <a:gd name="T1" fmla="*/ 55 h 57"/>
                <a:gd name="T2" fmla="*/ 37 w 37"/>
                <a:gd name="T3" fmla="*/ 55 h 57"/>
                <a:gd name="T4" fmla="*/ 33 w 37"/>
                <a:gd name="T5" fmla="*/ 48 h 57"/>
                <a:gd name="T6" fmla="*/ 32 w 37"/>
                <a:gd name="T7" fmla="*/ 44 h 57"/>
                <a:gd name="T8" fmla="*/ 30 w 37"/>
                <a:gd name="T9" fmla="*/ 40 h 57"/>
                <a:gd name="T10" fmla="*/ 32 w 37"/>
                <a:gd name="T11" fmla="*/ 32 h 57"/>
                <a:gd name="T12" fmla="*/ 34 w 37"/>
                <a:gd name="T13" fmla="*/ 27 h 57"/>
                <a:gd name="T14" fmla="*/ 31 w 37"/>
                <a:gd name="T15" fmla="*/ 21 h 57"/>
                <a:gd name="T16" fmla="*/ 28 w 37"/>
                <a:gd name="T17" fmla="*/ 16 h 57"/>
                <a:gd name="T18" fmla="*/ 34 w 37"/>
                <a:gd name="T19" fmla="*/ 16 h 57"/>
                <a:gd name="T20" fmla="*/ 32 w 37"/>
                <a:gd name="T21" fmla="*/ 6 h 57"/>
                <a:gd name="T22" fmla="*/ 30 w 37"/>
                <a:gd name="T23" fmla="*/ 2 h 57"/>
                <a:gd name="T24" fmla="*/ 27 w 37"/>
                <a:gd name="T25" fmla="*/ 0 h 57"/>
                <a:gd name="T26" fmla="*/ 28 w 37"/>
                <a:gd name="T27" fmla="*/ 9 h 57"/>
                <a:gd name="T28" fmla="*/ 23 w 37"/>
                <a:gd name="T29" fmla="*/ 18 h 57"/>
                <a:gd name="T30" fmla="*/ 21 w 37"/>
                <a:gd name="T31" fmla="*/ 22 h 57"/>
                <a:gd name="T32" fmla="*/ 18 w 37"/>
                <a:gd name="T33" fmla="*/ 27 h 57"/>
                <a:gd name="T34" fmla="*/ 15 w 37"/>
                <a:gd name="T35" fmla="*/ 33 h 57"/>
                <a:gd name="T36" fmla="*/ 11 w 37"/>
                <a:gd name="T37" fmla="*/ 31 h 57"/>
                <a:gd name="T38" fmla="*/ 2 w 37"/>
                <a:gd name="T39" fmla="*/ 39 h 57"/>
                <a:gd name="T40" fmla="*/ 1 w 37"/>
                <a:gd name="T41" fmla="*/ 42 h 57"/>
                <a:gd name="T42" fmla="*/ 4 w 37"/>
                <a:gd name="T43" fmla="*/ 45 h 57"/>
                <a:gd name="T44" fmla="*/ 5 w 37"/>
                <a:gd name="T45" fmla="*/ 45 h 57"/>
                <a:gd name="T46" fmla="*/ 7 w 37"/>
                <a:gd name="T47" fmla="*/ 48 h 57"/>
                <a:gd name="T48" fmla="*/ 7 w 37"/>
                <a:gd name="T49" fmla="*/ 55 h 57"/>
                <a:gd name="T50" fmla="*/ 16 w 37"/>
                <a:gd name="T51" fmla="*/ 54 h 57"/>
                <a:gd name="T52" fmla="*/ 29 w 37"/>
                <a:gd name="T5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7">
                  <a:moveTo>
                    <a:pt x="29" y="55"/>
                  </a:moveTo>
                  <a:cubicBezTo>
                    <a:pt x="32" y="55"/>
                    <a:pt x="35" y="57"/>
                    <a:pt x="37" y="55"/>
                  </a:cubicBezTo>
                  <a:cubicBezTo>
                    <a:pt x="37" y="51"/>
                    <a:pt x="35" y="50"/>
                    <a:pt x="33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1" y="43"/>
                    <a:pt x="30" y="42"/>
                    <a:pt x="30" y="40"/>
                  </a:cubicBezTo>
                  <a:cubicBezTo>
                    <a:pt x="29" y="36"/>
                    <a:pt x="31" y="35"/>
                    <a:pt x="32" y="32"/>
                  </a:cubicBezTo>
                  <a:cubicBezTo>
                    <a:pt x="33" y="30"/>
                    <a:pt x="34" y="29"/>
                    <a:pt x="34" y="27"/>
                  </a:cubicBezTo>
                  <a:cubicBezTo>
                    <a:pt x="33" y="25"/>
                    <a:pt x="33" y="23"/>
                    <a:pt x="31" y="21"/>
                  </a:cubicBezTo>
                  <a:cubicBezTo>
                    <a:pt x="31" y="21"/>
                    <a:pt x="26" y="18"/>
                    <a:pt x="28" y="16"/>
                  </a:cubicBezTo>
                  <a:cubicBezTo>
                    <a:pt x="29" y="15"/>
                    <a:pt x="32" y="16"/>
                    <a:pt x="34" y="16"/>
                  </a:cubicBezTo>
                  <a:cubicBezTo>
                    <a:pt x="32" y="12"/>
                    <a:pt x="32" y="10"/>
                    <a:pt x="32" y="6"/>
                  </a:cubicBezTo>
                  <a:cubicBezTo>
                    <a:pt x="32" y="5"/>
                    <a:pt x="32" y="3"/>
                    <a:pt x="30" y="2"/>
                  </a:cubicBezTo>
                  <a:cubicBezTo>
                    <a:pt x="30" y="1"/>
                    <a:pt x="27" y="0"/>
                    <a:pt x="27" y="0"/>
                  </a:cubicBezTo>
                  <a:cubicBezTo>
                    <a:pt x="27" y="2"/>
                    <a:pt x="33" y="7"/>
                    <a:pt x="28" y="9"/>
                  </a:cubicBezTo>
                  <a:cubicBezTo>
                    <a:pt x="25" y="11"/>
                    <a:pt x="24" y="14"/>
                    <a:pt x="23" y="18"/>
                  </a:cubicBezTo>
                  <a:cubicBezTo>
                    <a:pt x="22" y="19"/>
                    <a:pt x="22" y="22"/>
                    <a:pt x="21" y="22"/>
                  </a:cubicBezTo>
                  <a:cubicBezTo>
                    <a:pt x="19" y="23"/>
                    <a:pt x="19" y="25"/>
                    <a:pt x="18" y="27"/>
                  </a:cubicBezTo>
                  <a:cubicBezTo>
                    <a:pt x="17" y="29"/>
                    <a:pt x="16" y="31"/>
                    <a:pt x="15" y="33"/>
                  </a:cubicBezTo>
                  <a:cubicBezTo>
                    <a:pt x="13" y="35"/>
                    <a:pt x="12" y="31"/>
                    <a:pt x="11" y="31"/>
                  </a:cubicBezTo>
                  <a:cubicBezTo>
                    <a:pt x="6" y="31"/>
                    <a:pt x="3" y="35"/>
                    <a:pt x="2" y="39"/>
                  </a:cubicBezTo>
                  <a:cubicBezTo>
                    <a:pt x="2" y="40"/>
                    <a:pt x="0" y="41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4" y="46"/>
                    <a:pt x="5" y="44"/>
                    <a:pt x="5" y="45"/>
                  </a:cubicBezTo>
                  <a:cubicBezTo>
                    <a:pt x="6" y="46"/>
                    <a:pt x="7" y="47"/>
                    <a:pt x="7" y="48"/>
                  </a:cubicBezTo>
                  <a:cubicBezTo>
                    <a:pt x="8" y="50"/>
                    <a:pt x="7" y="53"/>
                    <a:pt x="7" y="55"/>
                  </a:cubicBezTo>
                  <a:cubicBezTo>
                    <a:pt x="10" y="54"/>
                    <a:pt x="13" y="54"/>
                    <a:pt x="16" y="54"/>
                  </a:cubicBezTo>
                  <a:cubicBezTo>
                    <a:pt x="20" y="54"/>
                    <a:pt x="25" y="55"/>
                    <a:pt x="29" y="5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89" name="Freeform 756">
              <a:extLst>
                <a:ext uri="{FF2B5EF4-FFF2-40B4-BE49-F238E27FC236}">
                  <a16:creationId xmlns:a16="http://schemas.microsoft.com/office/drawing/2014/main" id="{38B6051A-4F0C-5C49-9DFA-0942BFB71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2043" y="8453303"/>
              <a:ext cx="140127" cy="289887"/>
            </a:xfrm>
            <a:custGeom>
              <a:avLst/>
              <a:gdLst>
                <a:gd name="T0" fmla="*/ 11 w 15"/>
                <a:gd name="T1" fmla="*/ 0 h 31"/>
                <a:gd name="T2" fmla="*/ 9 w 15"/>
                <a:gd name="T3" fmla="*/ 4 h 31"/>
                <a:gd name="T4" fmla="*/ 4 w 15"/>
                <a:gd name="T5" fmla="*/ 5 h 31"/>
                <a:gd name="T6" fmla="*/ 1 w 15"/>
                <a:gd name="T7" fmla="*/ 8 h 31"/>
                <a:gd name="T8" fmla="*/ 3 w 15"/>
                <a:gd name="T9" fmla="*/ 13 h 31"/>
                <a:gd name="T10" fmla="*/ 6 w 15"/>
                <a:gd name="T11" fmla="*/ 31 h 31"/>
                <a:gd name="T12" fmla="*/ 11 w 15"/>
                <a:gd name="T13" fmla="*/ 30 h 31"/>
                <a:gd name="T14" fmla="*/ 11 w 15"/>
                <a:gd name="T15" fmla="*/ 27 h 31"/>
                <a:gd name="T16" fmla="*/ 11 w 15"/>
                <a:gd name="T17" fmla="*/ 18 h 31"/>
                <a:gd name="T18" fmla="*/ 15 w 15"/>
                <a:gd name="T19" fmla="*/ 9 h 31"/>
                <a:gd name="T20" fmla="*/ 14 w 15"/>
                <a:gd name="T21" fmla="*/ 3 h 31"/>
                <a:gd name="T22" fmla="*/ 11 w 15"/>
                <a:gd name="T23" fmla="*/ 0 h 31"/>
                <a:gd name="T24" fmla="*/ 11 w 15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11" y="0"/>
                  </a:moveTo>
                  <a:cubicBezTo>
                    <a:pt x="9" y="2"/>
                    <a:pt x="10" y="2"/>
                    <a:pt x="9" y="4"/>
                  </a:cubicBezTo>
                  <a:cubicBezTo>
                    <a:pt x="8" y="6"/>
                    <a:pt x="6" y="5"/>
                    <a:pt x="4" y="5"/>
                  </a:cubicBezTo>
                  <a:cubicBezTo>
                    <a:pt x="4" y="5"/>
                    <a:pt x="2" y="7"/>
                    <a:pt x="1" y="8"/>
                  </a:cubicBezTo>
                  <a:cubicBezTo>
                    <a:pt x="0" y="9"/>
                    <a:pt x="2" y="11"/>
                    <a:pt x="3" y="13"/>
                  </a:cubicBezTo>
                  <a:cubicBezTo>
                    <a:pt x="7" y="18"/>
                    <a:pt x="4" y="25"/>
                    <a:pt x="6" y="31"/>
                  </a:cubicBezTo>
                  <a:cubicBezTo>
                    <a:pt x="7" y="31"/>
                    <a:pt x="9" y="31"/>
                    <a:pt x="11" y="30"/>
                  </a:cubicBezTo>
                  <a:cubicBezTo>
                    <a:pt x="12" y="30"/>
                    <a:pt x="12" y="29"/>
                    <a:pt x="11" y="27"/>
                  </a:cubicBezTo>
                  <a:cubicBezTo>
                    <a:pt x="11" y="24"/>
                    <a:pt x="11" y="21"/>
                    <a:pt x="11" y="18"/>
                  </a:cubicBezTo>
                  <a:cubicBezTo>
                    <a:pt x="11" y="14"/>
                    <a:pt x="14" y="12"/>
                    <a:pt x="15" y="9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4" y="3"/>
                    <a:pt x="11" y="0"/>
                    <a:pt x="11" y="0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0" name="Freeform 757">
              <a:extLst>
                <a:ext uri="{FF2B5EF4-FFF2-40B4-BE49-F238E27FC236}">
                  <a16:creationId xmlns:a16="http://schemas.microsoft.com/office/drawing/2014/main" id="{A2F581EA-1B17-4B47-921D-A859E8F6C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7584" y="8380032"/>
              <a:ext cx="550956" cy="477833"/>
            </a:xfrm>
            <a:custGeom>
              <a:avLst/>
              <a:gdLst>
                <a:gd name="T0" fmla="*/ 31 w 59"/>
                <a:gd name="T1" fmla="*/ 42 h 51"/>
                <a:gd name="T2" fmla="*/ 37 w 59"/>
                <a:gd name="T3" fmla="*/ 37 h 51"/>
                <a:gd name="T4" fmla="*/ 40 w 59"/>
                <a:gd name="T5" fmla="*/ 36 h 51"/>
                <a:gd name="T6" fmla="*/ 43 w 59"/>
                <a:gd name="T7" fmla="*/ 38 h 51"/>
                <a:gd name="T8" fmla="*/ 47 w 59"/>
                <a:gd name="T9" fmla="*/ 32 h 51"/>
                <a:gd name="T10" fmla="*/ 48 w 59"/>
                <a:gd name="T11" fmla="*/ 28 h 51"/>
                <a:gd name="T12" fmla="*/ 51 w 59"/>
                <a:gd name="T13" fmla="*/ 27 h 51"/>
                <a:gd name="T14" fmla="*/ 56 w 59"/>
                <a:gd name="T15" fmla="*/ 14 h 51"/>
                <a:gd name="T16" fmla="*/ 59 w 59"/>
                <a:gd name="T17" fmla="*/ 11 h 51"/>
                <a:gd name="T18" fmla="*/ 57 w 59"/>
                <a:gd name="T19" fmla="*/ 8 h 51"/>
                <a:gd name="T20" fmla="*/ 56 w 59"/>
                <a:gd name="T21" fmla="*/ 6 h 51"/>
                <a:gd name="T22" fmla="*/ 54 w 59"/>
                <a:gd name="T23" fmla="*/ 1 h 51"/>
                <a:gd name="T24" fmla="*/ 48 w 59"/>
                <a:gd name="T25" fmla="*/ 5 h 51"/>
                <a:gd name="T26" fmla="*/ 40 w 59"/>
                <a:gd name="T27" fmla="*/ 4 h 51"/>
                <a:gd name="T28" fmla="*/ 32 w 59"/>
                <a:gd name="T29" fmla="*/ 6 h 51"/>
                <a:gd name="T30" fmla="*/ 26 w 59"/>
                <a:gd name="T31" fmla="*/ 4 h 51"/>
                <a:gd name="T32" fmla="*/ 19 w 59"/>
                <a:gd name="T33" fmla="*/ 3 h 51"/>
                <a:gd name="T34" fmla="*/ 13 w 59"/>
                <a:gd name="T35" fmla="*/ 1 h 51"/>
                <a:gd name="T36" fmla="*/ 8 w 59"/>
                <a:gd name="T37" fmla="*/ 3 h 51"/>
                <a:gd name="T38" fmla="*/ 7 w 59"/>
                <a:gd name="T39" fmla="*/ 6 h 51"/>
                <a:gd name="T40" fmla="*/ 6 w 59"/>
                <a:gd name="T41" fmla="*/ 10 h 51"/>
                <a:gd name="T42" fmla="*/ 5 w 59"/>
                <a:gd name="T43" fmla="*/ 16 h 51"/>
                <a:gd name="T44" fmla="*/ 1 w 59"/>
                <a:gd name="T45" fmla="*/ 24 h 51"/>
                <a:gd name="T46" fmla="*/ 2 w 59"/>
                <a:gd name="T47" fmla="*/ 38 h 51"/>
                <a:gd name="T48" fmla="*/ 5 w 59"/>
                <a:gd name="T49" fmla="*/ 38 h 51"/>
                <a:gd name="T50" fmla="*/ 9 w 59"/>
                <a:gd name="T51" fmla="*/ 39 h 51"/>
                <a:gd name="T52" fmla="*/ 14 w 59"/>
                <a:gd name="T53" fmla="*/ 43 h 51"/>
                <a:gd name="T54" fmla="*/ 14 w 59"/>
                <a:gd name="T55" fmla="*/ 45 h 51"/>
                <a:gd name="T56" fmla="*/ 16 w 59"/>
                <a:gd name="T57" fmla="*/ 48 h 51"/>
                <a:gd name="T58" fmla="*/ 23 w 59"/>
                <a:gd name="T59" fmla="*/ 47 h 51"/>
                <a:gd name="T60" fmla="*/ 22 w 59"/>
                <a:gd name="T61" fmla="*/ 48 h 51"/>
                <a:gd name="T62" fmla="*/ 27 w 59"/>
                <a:gd name="T63" fmla="*/ 47 h 51"/>
                <a:gd name="T64" fmla="*/ 30 w 59"/>
                <a:gd name="T65" fmla="*/ 47 h 51"/>
                <a:gd name="T66" fmla="*/ 31 w 59"/>
                <a:gd name="T67" fmla="*/ 42 h 51"/>
                <a:gd name="T68" fmla="*/ 31 w 59"/>
                <a:gd name="T6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51">
                  <a:moveTo>
                    <a:pt x="31" y="42"/>
                  </a:moveTo>
                  <a:cubicBezTo>
                    <a:pt x="32" y="40"/>
                    <a:pt x="35" y="37"/>
                    <a:pt x="37" y="37"/>
                  </a:cubicBezTo>
                  <a:cubicBezTo>
                    <a:pt x="38" y="36"/>
                    <a:pt x="40" y="36"/>
                    <a:pt x="40" y="36"/>
                  </a:cubicBezTo>
                  <a:cubicBezTo>
                    <a:pt x="41" y="37"/>
                    <a:pt x="42" y="39"/>
                    <a:pt x="43" y="38"/>
                  </a:cubicBezTo>
                  <a:cubicBezTo>
                    <a:pt x="45" y="37"/>
                    <a:pt x="46" y="34"/>
                    <a:pt x="47" y="32"/>
                  </a:cubicBezTo>
                  <a:cubicBezTo>
                    <a:pt x="47" y="31"/>
                    <a:pt x="48" y="29"/>
                    <a:pt x="48" y="28"/>
                  </a:cubicBezTo>
                  <a:cubicBezTo>
                    <a:pt x="49" y="27"/>
                    <a:pt x="50" y="28"/>
                    <a:pt x="51" y="27"/>
                  </a:cubicBezTo>
                  <a:cubicBezTo>
                    <a:pt x="51" y="25"/>
                    <a:pt x="53" y="14"/>
                    <a:pt x="56" y="14"/>
                  </a:cubicBezTo>
                  <a:cubicBezTo>
                    <a:pt x="58" y="14"/>
                    <a:pt x="59" y="12"/>
                    <a:pt x="59" y="11"/>
                  </a:cubicBezTo>
                  <a:cubicBezTo>
                    <a:pt x="59" y="9"/>
                    <a:pt x="57" y="9"/>
                    <a:pt x="57" y="8"/>
                  </a:cubicBezTo>
                  <a:cubicBezTo>
                    <a:pt x="57" y="7"/>
                    <a:pt x="56" y="7"/>
                    <a:pt x="56" y="6"/>
                  </a:cubicBezTo>
                  <a:cubicBezTo>
                    <a:pt x="55" y="4"/>
                    <a:pt x="55" y="3"/>
                    <a:pt x="54" y="1"/>
                  </a:cubicBezTo>
                  <a:cubicBezTo>
                    <a:pt x="53" y="2"/>
                    <a:pt x="50" y="5"/>
                    <a:pt x="48" y="5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37" y="4"/>
                    <a:pt x="35" y="6"/>
                    <a:pt x="32" y="6"/>
                  </a:cubicBezTo>
                  <a:cubicBezTo>
                    <a:pt x="30" y="6"/>
                    <a:pt x="28" y="3"/>
                    <a:pt x="26" y="4"/>
                  </a:cubicBezTo>
                  <a:cubicBezTo>
                    <a:pt x="22" y="6"/>
                    <a:pt x="21" y="5"/>
                    <a:pt x="19" y="3"/>
                  </a:cubicBezTo>
                  <a:cubicBezTo>
                    <a:pt x="18" y="2"/>
                    <a:pt x="15" y="0"/>
                    <a:pt x="13" y="1"/>
                  </a:cubicBezTo>
                  <a:cubicBezTo>
                    <a:pt x="12" y="1"/>
                    <a:pt x="9" y="2"/>
                    <a:pt x="8" y="3"/>
                  </a:cubicBezTo>
                  <a:cubicBezTo>
                    <a:pt x="7" y="4"/>
                    <a:pt x="8" y="5"/>
                    <a:pt x="7" y="6"/>
                  </a:cubicBezTo>
                  <a:cubicBezTo>
                    <a:pt x="7" y="7"/>
                    <a:pt x="6" y="9"/>
                    <a:pt x="6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9"/>
                    <a:pt x="2" y="21"/>
                    <a:pt x="1" y="24"/>
                  </a:cubicBezTo>
                  <a:cubicBezTo>
                    <a:pt x="0" y="27"/>
                    <a:pt x="1" y="34"/>
                    <a:pt x="2" y="38"/>
                  </a:cubicBezTo>
                  <a:cubicBezTo>
                    <a:pt x="2" y="39"/>
                    <a:pt x="4" y="38"/>
                    <a:pt x="5" y="38"/>
                  </a:cubicBezTo>
                  <a:cubicBezTo>
                    <a:pt x="6" y="38"/>
                    <a:pt x="8" y="39"/>
                    <a:pt x="9" y="39"/>
                  </a:cubicBezTo>
                  <a:cubicBezTo>
                    <a:pt x="10" y="40"/>
                    <a:pt x="14" y="42"/>
                    <a:pt x="14" y="43"/>
                  </a:cubicBezTo>
                  <a:cubicBezTo>
                    <a:pt x="14" y="44"/>
                    <a:pt x="14" y="44"/>
                    <a:pt x="14" y="45"/>
                  </a:cubicBezTo>
                  <a:cubicBezTo>
                    <a:pt x="14" y="46"/>
                    <a:pt x="15" y="47"/>
                    <a:pt x="16" y="48"/>
                  </a:cubicBezTo>
                  <a:cubicBezTo>
                    <a:pt x="18" y="51"/>
                    <a:pt x="21" y="46"/>
                    <a:pt x="23" y="47"/>
                  </a:cubicBezTo>
                  <a:cubicBezTo>
                    <a:pt x="23" y="47"/>
                    <a:pt x="22" y="48"/>
                    <a:pt x="22" y="48"/>
                  </a:cubicBezTo>
                  <a:cubicBezTo>
                    <a:pt x="22" y="47"/>
                    <a:pt x="27" y="47"/>
                    <a:pt x="27" y="47"/>
                  </a:cubicBezTo>
                  <a:cubicBezTo>
                    <a:pt x="29" y="47"/>
                    <a:pt x="29" y="45"/>
                    <a:pt x="30" y="47"/>
                  </a:cubicBezTo>
                  <a:cubicBezTo>
                    <a:pt x="31" y="45"/>
                    <a:pt x="31" y="44"/>
                    <a:pt x="31" y="42"/>
                  </a:cubicBezTo>
                  <a:cubicBezTo>
                    <a:pt x="32" y="41"/>
                    <a:pt x="31" y="43"/>
                    <a:pt x="31" y="4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1" name="Freeform 758">
              <a:extLst>
                <a:ext uri="{FF2B5EF4-FFF2-40B4-BE49-F238E27FC236}">
                  <a16:creationId xmlns:a16="http://schemas.microsoft.com/office/drawing/2014/main" id="{DE380631-6EB7-9A48-A214-048355CDC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2679" y="8322691"/>
              <a:ext cx="394905" cy="280329"/>
            </a:xfrm>
            <a:custGeom>
              <a:avLst/>
              <a:gdLst>
                <a:gd name="T0" fmla="*/ 35 w 42"/>
                <a:gd name="T1" fmla="*/ 20 h 30"/>
                <a:gd name="T2" fmla="*/ 41 w 42"/>
                <a:gd name="T3" fmla="*/ 17 h 30"/>
                <a:gd name="T4" fmla="*/ 38 w 42"/>
                <a:gd name="T5" fmla="*/ 13 h 30"/>
                <a:gd name="T6" fmla="*/ 33 w 42"/>
                <a:gd name="T7" fmla="*/ 10 h 30"/>
                <a:gd name="T8" fmla="*/ 32 w 42"/>
                <a:gd name="T9" fmla="*/ 7 h 30"/>
                <a:gd name="T10" fmla="*/ 30 w 42"/>
                <a:gd name="T11" fmla="*/ 1 h 30"/>
                <a:gd name="T12" fmla="*/ 26 w 42"/>
                <a:gd name="T13" fmla="*/ 0 h 30"/>
                <a:gd name="T14" fmla="*/ 22 w 42"/>
                <a:gd name="T15" fmla="*/ 2 h 30"/>
                <a:gd name="T16" fmla="*/ 19 w 42"/>
                <a:gd name="T17" fmla="*/ 4 h 30"/>
                <a:gd name="T18" fmla="*/ 17 w 42"/>
                <a:gd name="T19" fmla="*/ 5 h 30"/>
                <a:gd name="T20" fmla="*/ 11 w 42"/>
                <a:gd name="T21" fmla="*/ 10 h 30"/>
                <a:gd name="T22" fmla="*/ 9 w 42"/>
                <a:gd name="T23" fmla="*/ 10 h 30"/>
                <a:gd name="T24" fmla="*/ 7 w 42"/>
                <a:gd name="T25" fmla="*/ 14 h 30"/>
                <a:gd name="T26" fmla="*/ 5 w 42"/>
                <a:gd name="T27" fmla="*/ 16 h 30"/>
                <a:gd name="T28" fmla="*/ 2 w 42"/>
                <a:gd name="T29" fmla="*/ 18 h 30"/>
                <a:gd name="T30" fmla="*/ 1 w 42"/>
                <a:gd name="T31" fmla="*/ 24 h 30"/>
                <a:gd name="T32" fmla="*/ 8 w 42"/>
                <a:gd name="T33" fmla="*/ 28 h 30"/>
                <a:gd name="T34" fmla="*/ 16 w 42"/>
                <a:gd name="T35" fmla="*/ 30 h 30"/>
                <a:gd name="T36" fmla="*/ 15 w 42"/>
                <a:gd name="T37" fmla="*/ 22 h 30"/>
                <a:gd name="T38" fmla="*/ 26 w 42"/>
                <a:gd name="T39" fmla="*/ 22 h 30"/>
                <a:gd name="T40" fmla="*/ 35 w 42"/>
                <a:gd name="T41" fmla="*/ 20 h 30"/>
                <a:gd name="T42" fmla="*/ 35 w 42"/>
                <a:gd name="T4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0">
                  <a:moveTo>
                    <a:pt x="35" y="20"/>
                  </a:moveTo>
                  <a:cubicBezTo>
                    <a:pt x="37" y="17"/>
                    <a:pt x="40" y="20"/>
                    <a:pt x="41" y="17"/>
                  </a:cubicBezTo>
                  <a:cubicBezTo>
                    <a:pt x="42" y="16"/>
                    <a:pt x="39" y="13"/>
                    <a:pt x="38" y="13"/>
                  </a:cubicBezTo>
                  <a:cubicBezTo>
                    <a:pt x="37" y="15"/>
                    <a:pt x="34" y="11"/>
                    <a:pt x="33" y="10"/>
                  </a:cubicBezTo>
                  <a:cubicBezTo>
                    <a:pt x="33" y="9"/>
                    <a:pt x="33" y="8"/>
                    <a:pt x="32" y="7"/>
                  </a:cubicBezTo>
                  <a:cubicBezTo>
                    <a:pt x="30" y="5"/>
                    <a:pt x="30" y="4"/>
                    <a:pt x="30" y="1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8" y="6"/>
                    <a:pt x="18" y="4"/>
                    <a:pt x="17" y="5"/>
                  </a:cubicBezTo>
                  <a:cubicBezTo>
                    <a:pt x="15" y="6"/>
                    <a:pt x="13" y="11"/>
                    <a:pt x="11" y="10"/>
                  </a:cubicBezTo>
                  <a:cubicBezTo>
                    <a:pt x="10" y="10"/>
                    <a:pt x="9" y="8"/>
                    <a:pt x="9" y="10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7" y="15"/>
                    <a:pt x="7" y="16"/>
                    <a:pt x="5" y="16"/>
                  </a:cubicBezTo>
                  <a:cubicBezTo>
                    <a:pt x="5" y="16"/>
                    <a:pt x="1" y="17"/>
                    <a:pt x="2" y="18"/>
                  </a:cubicBezTo>
                  <a:cubicBezTo>
                    <a:pt x="5" y="20"/>
                    <a:pt x="0" y="23"/>
                    <a:pt x="1" y="24"/>
                  </a:cubicBezTo>
                  <a:cubicBezTo>
                    <a:pt x="3" y="25"/>
                    <a:pt x="5" y="30"/>
                    <a:pt x="8" y="28"/>
                  </a:cubicBezTo>
                  <a:cubicBezTo>
                    <a:pt x="11" y="26"/>
                    <a:pt x="13" y="27"/>
                    <a:pt x="16" y="30"/>
                  </a:cubicBezTo>
                  <a:cubicBezTo>
                    <a:pt x="15" y="27"/>
                    <a:pt x="15" y="24"/>
                    <a:pt x="15" y="22"/>
                  </a:cubicBezTo>
                  <a:cubicBezTo>
                    <a:pt x="19" y="22"/>
                    <a:pt x="22" y="22"/>
                    <a:pt x="26" y="22"/>
                  </a:cubicBezTo>
                  <a:cubicBezTo>
                    <a:pt x="29" y="22"/>
                    <a:pt x="34" y="23"/>
                    <a:pt x="35" y="20"/>
                  </a:cubicBezTo>
                  <a:cubicBezTo>
                    <a:pt x="36" y="18"/>
                    <a:pt x="35" y="20"/>
                    <a:pt x="35" y="2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2" name="Freeform 759">
              <a:extLst>
                <a:ext uri="{FF2B5EF4-FFF2-40B4-BE49-F238E27FC236}">
                  <a16:creationId xmlns:a16="http://schemas.microsoft.com/office/drawing/2014/main" id="{79DA29E8-5BE1-294A-B35A-B3D5CA262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7010" y="8529753"/>
              <a:ext cx="92356" cy="222990"/>
            </a:xfrm>
            <a:custGeom>
              <a:avLst/>
              <a:gdLst>
                <a:gd name="T0" fmla="*/ 9 w 10"/>
                <a:gd name="T1" fmla="*/ 10 h 24"/>
                <a:gd name="T2" fmla="*/ 8 w 10"/>
                <a:gd name="T3" fmla="*/ 6 h 24"/>
                <a:gd name="T4" fmla="*/ 5 w 10"/>
                <a:gd name="T5" fmla="*/ 0 h 24"/>
                <a:gd name="T6" fmla="*/ 2 w 10"/>
                <a:gd name="T7" fmla="*/ 0 h 24"/>
                <a:gd name="T8" fmla="*/ 2 w 10"/>
                <a:gd name="T9" fmla="*/ 3 h 24"/>
                <a:gd name="T10" fmla="*/ 2 w 10"/>
                <a:gd name="T11" fmla="*/ 9 h 24"/>
                <a:gd name="T12" fmla="*/ 4 w 10"/>
                <a:gd name="T13" fmla="*/ 15 h 24"/>
                <a:gd name="T14" fmla="*/ 4 w 10"/>
                <a:gd name="T15" fmla="*/ 21 h 24"/>
                <a:gd name="T16" fmla="*/ 6 w 10"/>
                <a:gd name="T17" fmla="*/ 23 h 24"/>
                <a:gd name="T18" fmla="*/ 9 w 10"/>
                <a:gd name="T19" fmla="*/ 23 h 24"/>
                <a:gd name="T20" fmla="*/ 9 w 10"/>
                <a:gd name="T21" fmla="*/ 10 h 24"/>
                <a:gd name="T22" fmla="*/ 9 w 10"/>
                <a:gd name="T2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10"/>
                  </a:moveTo>
                  <a:cubicBezTo>
                    <a:pt x="9" y="9"/>
                    <a:pt x="9" y="7"/>
                    <a:pt x="8" y="6"/>
                  </a:cubicBezTo>
                  <a:cubicBezTo>
                    <a:pt x="7" y="5"/>
                    <a:pt x="4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3" y="5"/>
                    <a:pt x="2" y="7"/>
                    <a:pt x="2" y="9"/>
                  </a:cubicBezTo>
                  <a:cubicBezTo>
                    <a:pt x="1" y="12"/>
                    <a:pt x="3" y="12"/>
                    <a:pt x="4" y="15"/>
                  </a:cubicBezTo>
                  <a:cubicBezTo>
                    <a:pt x="4" y="17"/>
                    <a:pt x="3" y="19"/>
                    <a:pt x="4" y="21"/>
                  </a:cubicBezTo>
                  <a:cubicBezTo>
                    <a:pt x="4" y="22"/>
                    <a:pt x="5" y="23"/>
                    <a:pt x="6" y="23"/>
                  </a:cubicBezTo>
                  <a:cubicBezTo>
                    <a:pt x="7" y="24"/>
                    <a:pt x="10" y="24"/>
                    <a:pt x="9" y="23"/>
                  </a:cubicBezTo>
                  <a:cubicBezTo>
                    <a:pt x="9" y="19"/>
                    <a:pt x="9" y="15"/>
                    <a:pt x="9" y="10"/>
                  </a:cubicBezTo>
                  <a:cubicBezTo>
                    <a:pt x="9" y="7"/>
                    <a:pt x="9" y="13"/>
                    <a:pt x="9" y="1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3" name="Freeform 760">
              <a:extLst>
                <a:ext uri="{FF2B5EF4-FFF2-40B4-BE49-F238E27FC236}">
                  <a16:creationId xmlns:a16="http://schemas.microsoft.com/office/drawing/2014/main" id="{B8B85069-2006-AE40-9F24-332B88583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34" y="8539311"/>
              <a:ext cx="296178" cy="289887"/>
            </a:xfrm>
            <a:custGeom>
              <a:avLst/>
              <a:gdLst>
                <a:gd name="T0" fmla="*/ 26 w 32"/>
                <a:gd name="T1" fmla="*/ 4 h 31"/>
                <a:gd name="T2" fmla="*/ 21 w 32"/>
                <a:gd name="T3" fmla="*/ 5 h 31"/>
                <a:gd name="T4" fmla="*/ 15 w 32"/>
                <a:gd name="T5" fmla="*/ 1 h 31"/>
                <a:gd name="T6" fmla="*/ 13 w 32"/>
                <a:gd name="T7" fmla="*/ 1 h 31"/>
                <a:gd name="T8" fmla="*/ 10 w 32"/>
                <a:gd name="T9" fmla="*/ 2 h 31"/>
                <a:gd name="T10" fmla="*/ 6 w 32"/>
                <a:gd name="T11" fmla="*/ 2 h 31"/>
                <a:gd name="T12" fmla="*/ 4 w 32"/>
                <a:gd name="T13" fmla="*/ 3 h 31"/>
                <a:gd name="T14" fmla="*/ 3 w 32"/>
                <a:gd name="T15" fmla="*/ 6 h 31"/>
                <a:gd name="T16" fmla="*/ 5 w 32"/>
                <a:gd name="T17" fmla="*/ 7 h 31"/>
                <a:gd name="T18" fmla="*/ 3 w 32"/>
                <a:gd name="T19" fmla="*/ 9 h 31"/>
                <a:gd name="T20" fmla="*/ 5 w 32"/>
                <a:gd name="T21" fmla="*/ 12 h 31"/>
                <a:gd name="T22" fmla="*/ 3 w 32"/>
                <a:gd name="T23" fmla="*/ 13 h 31"/>
                <a:gd name="T24" fmla="*/ 2 w 32"/>
                <a:gd name="T25" fmla="*/ 16 h 31"/>
                <a:gd name="T26" fmla="*/ 2 w 32"/>
                <a:gd name="T27" fmla="*/ 19 h 31"/>
                <a:gd name="T28" fmla="*/ 3 w 32"/>
                <a:gd name="T29" fmla="*/ 23 h 31"/>
                <a:gd name="T30" fmla="*/ 7 w 32"/>
                <a:gd name="T31" fmla="*/ 26 h 31"/>
                <a:gd name="T32" fmla="*/ 7 w 32"/>
                <a:gd name="T33" fmla="*/ 31 h 31"/>
                <a:gd name="T34" fmla="*/ 19 w 32"/>
                <a:gd name="T35" fmla="*/ 28 h 31"/>
                <a:gd name="T36" fmla="*/ 26 w 32"/>
                <a:gd name="T37" fmla="*/ 28 h 31"/>
                <a:gd name="T38" fmla="*/ 30 w 32"/>
                <a:gd name="T39" fmla="*/ 26 h 31"/>
                <a:gd name="T40" fmla="*/ 28 w 32"/>
                <a:gd name="T41" fmla="*/ 21 h 31"/>
                <a:gd name="T42" fmla="*/ 30 w 32"/>
                <a:gd name="T43" fmla="*/ 15 h 31"/>
                <a:gd name="T44" fmla="*/ 26 w 32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31">
                  <a:moveTo>
                    <a:pt x="26" y="4"/>
                  </a:moveTo>
                  <a:cubicBezTo>
                    <a:pt x="24" y="4"/>
                    <a:pt x="23" y="6"/>
                    <a:pt x="21" y="5"/>
                  </a:cubicBezTo>
                  <a:cubicBezTo>
                    <a:pt x="19" y="5"/>
                    <a:pt x="17" y="0"/>
                    <a:pt x="15" y="1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1"/>
                    <a:pt x="5" y="3"/>
                    <a:pt x="4" y="3"/>
                  </a:cubicBezTo>
                  <a:cubicBezTo>
                    <a:pt x="3" y="3"/>
                    <a:pt x="2" y="5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10"/>
                    <a:pt x="5" y="11"/>
                    <a:pt x="5" y="12"/>
                  </a:cubicBezTo>
                  <a:cubicBezTo>
                    <a:pt x="5" y="12"/>
                    <a:pt x="3" y="11"/>
                    <a:pt x="3" y="13"/>
                  </a:cubicBezTo>
                  <a:cubicBezTo>
                    <a:pt x="3" y="14"/>
                    <a:pt x="4" y="16"/>
                    <a:pt x="2" y="16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21"/>
                    <a:pt x="0" y="21"/>
                    <a:pt x="3" y="23"/>
                  </a:cubicBezTo>
                  <a:cubicBezTo>
                    <a:pt x="4" y="23"/>
                    <a:pt x="6" y="24"/>
                    <a:pt x="7" y="26"/>
                  </a:cubicBezTo>
                  <a:cubicBezTo>
                    <a:pt x="8" y="27"/>
                    <a:pt x="7" y="29"/>
                    <a:pt x="7" y="31"/>
                  </a:cubicBezTo>
                  <a:cubicBezTo>
                    <a:pt x="11" y="30"/>
                    <a:pt x="14" y="28"/>
                    <a:pt x="19" y="28"/>
                  </a:cubicBezTo>
                  <a:cubicBezTo>
                    <a:pt x="21" y="27"/>
                    <a:pt x="24" y="28"/>
                    <a:pt x="26" y="28"/>
                  </a:cubicBezTo>
                  <a:cubicBezTo>
                    <a:pt x="28" y="28"/>
                    <a:pt x="31" y="29"/>
                    <a:pt x="30" y="26"/>
                  </a:cubicBezTo>
                  <a:cubicBezTo>
                    <a:pt x="30" y="24"/>
                    <a:pt x="29" y="23"/>
                    <a:pt x="28" y="21"/>
                  </a:cubicBezTo>
                  <a:cubicBezTo>
                    <a:pt x="28" y="19"/>
                    <a:pt x="29" y="17"/>
                    <a:pt x="30" y="15"/>
                  </a:cubicBezTo>
                  <a:cubicBezTo>
                    <a:pt x="31" y="11"/>
                    <a:pt x="32" y="4"/>
                    <a:pt x="26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4" name="Freeform 761">
              <a:extLst>
                <a:ext uri="{FF2B5EF4-FFF2-40B4-BE49-F238E27FC236}">
                  <a16:creationId xmlns:a16="http://schemas.microsoft.com/office/drawing/2014/main" id="{FBB41A26-1E3D-A84B-8EE2-576733A6C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7328" y="8529753"/>
              <a:ext cx="213379" cy="280329"/>
            </a:xfrm>
            <a:custGeom>
              <a:avLst/>
              <a:gdLst>
                <a:gd name="T0" fmla="*/ 19 w 23"/>
                <a:gd name="T1" fmla="*/ 13 h 30"/>
                <a:gd name="T2" fmla="*/ 18 w 23"/>
                <a:gd name="T3" fmla="*/ 6 h 30"/>
                <a:gd name="T4" fmla="*/ 17 w 23"/>
                <a:gd name="T5" fmla="*/ 0 h 30"/>
                <a:gd name="T6" fmla="*/ 3 w 23"/>
                <a:gd name="T7" fmla="*/ 0 h 30"/>
                <a:gd name="T8" fmla="*/ 4 w 23"/>
                <a:gd name="T9" fmla="*/ 11 h 30"/>
                <a:gd name="T10" fmla="*/ 1 w 23"/>
                <a:gd name="T11" fmla="*/ 22 h 30"/>
                <a:gd name="T12" fmla="*/ 3 w 23"/>
                <a:gd name="T13" fmla="*/ 30 h 30"/>
                <a:gd name="T14" fmla="*/ 10 w 23"/>
                <a:gd name="T15" fmla="*/ 29 h 30"/>
                <a:gd name="T16" fmla="*/ 23 w 23"/>
                <a:gd name="T17" fmla="*/ 24 h 30"/>
                <a:gd name="T18" fmla="*/ 20 w 23"/>
                <a:gd name="T19" fmla="*/ 19 h 30"/>
                <a:gd name="T20" fmla="*/ 19 w 23"/>
                <a:gd name="T21" fmla="*/ 13 h 30"/>
                <a:gd name="T22" fmla="*/ 19 w 23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0">
                  <a:moveTo>
                    <a:pt x="19" y="13"/>
                  </a:moveTo>
                  <a:cubicBezTo>
                    <a:pt x="17" y="11"/>
                    <a:pt x="18" y="8"/>
                    <a:pt x="18" y="6"/>
                  </a:cubicBezTo>
                  <a:cubicBezTo>
                    <a:pt x="19" y="4"/>
                    <a:pt x="16" y="2"/>
                    <a:pt x="17" y="0"/>
                  </a:cubicBezTo>
                  <a:cubicBezTo>
                    <a:pt x="12" y="0"/>
                    <a:pt x="8" y="0"/>
                    <a:pt x="3" y="0"/>
                  </a:cubicBezTo>
                  <a:cubicBezTo>
                    <a:pt x="3" y="3"/>
                    <a:pt x="4" y="7"/>
                    <a:pt x="4" y="11"/>
                  </a:cubicBezTo>
                  <a:cubicBezTo>
                    <a:pt x="4" y="15"/>
                    <a:pt x="0" y="18"/>
                    <a:pt x="1" y="22"/>
                  </a:cubicBezTo>
                  <a:cubicBezTo>
                    <a:pt x="2" y="25"/>
                    <a:pt x="4" y="26"/>
                    <a:pt x="3" y="30"/>
                  </a:cubicBezTo>
                  <a:cubicBezTo>
                    <a:pt x="6" y="30"/>
                    <a:pt x="7" y="30"/>
                    <a:pt x="10" y="29"/>
                  </a:cubicBezTo>
                  <a:cubicBezTo>
                    <a:pt x="15" y="28"/>
                    <a:pt x="19" y="26"/>
                    <a:pt x="23" y="24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7"/>
                    <a:pt x="20" y="15"/>
                    <a:pt x="19" y="13"/>
                  </a:cubicBezTo>
                  <a:cubicBezTo>
                    <a:pt x="17" y="11"/>
                    <a:pt x="20" y="15"/>
                    <a:pt x="19" y="1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5" name="Freeform 762">
              <a:extLst>
                <a:ext uri="{FF2B5EF4-FFF2-40B4-BE49-F238E27FC236}">
                  <a16:creationId xmlns:a16="http://schemas.microsoft.com/office/drawing/2014/main" id="{0968BCB4-C659-EB44-9C29-86D8AB40A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9175" y="8558422"/>
              <a:ext cx="140127" cy="168835"/>
            </a:xfrm>
            <a:custGeom>
              <a:avLst/>
              <a:gdLst>
                <a:gd name="T0" fmla="*/ 12 w 15"/>
                <a:gd name="T1" fmla="*/ 14 h 18"/>
                <a:gd name="T2" fmla="*/ 14 w 15"/>
                <a:gd name="T3" fmla="*/ 6 h 18"/>
                <a:gd name="T4" fmla="*/ 5 w 15"/>
                <a:gd name="T5" fmla="*/ 3 h 18"/>
                <a:gd name="T6" fmla="*/ 1 w 15"/>
                <a:gd name="T7" fmla="*/ 8 h 18"/>
                <a:gd name="T8" fmla="*/ 4 w 15"/>
                <a:gd name="T9" fmla="*/ 12 h 18"/>
                <a:gd name="T10" fmla="*/ 7 w 15"/>
                <a:gd name="T11" fmla="*/ 16 h 18"/>
                <a:gd name="T12" fmla="*/ 10 w 15"/>
                <a:gd name="T13" fmla="*/ 16 h 18"/>
                <a:gd name="T14" fmla="*/ 12 w 15"/>
                <a:gd name="T15" fmla="*/ 14 h 18"/>
                <a:gd name="T16" fmla="*/ 12 w 15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12" y="14"/>
                  </a:moveTo>
                  <a:cubicBezTo>
                    <a:pt x="15" y="13"/>
                    <a:pt x="15" y="8"/>
                    <a:pt x="14" y="6"/>
                  </a:cubicBezTo>
                  <a:cubicBezTo>
                    <a:pt x="12" y="2"/>
                    <a:pt x="8" y="0"/>
                    <a:pt x="5" y="3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10"/>
                    <a:pt x="2" y="11"/>
                    <a:pt x="4" y="12"/>
                  </a:cubicBezTo>
                  <a:cubicBezTo>
                    <a:pt x="5" y="14"/>
                    <a:pt x="5" y="15"/>
                    <a:pt x="7" y="16"/>
                  </a:cubicBezTo>
                  <a:cubicBezTo>
                    <a:pt x="8" y="17"/>
                    <a:pt x="9" y="18"/>
                    <a:pt x="10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4" y="13"/>
                    <a:pt x="11" y="15"/>
                    <a:pt x="12" y="1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6" name="Freeform 763">
              <a:extLst>
                <a:ext uri="{FF2B5EF4-FFF2-40B4-BE49-F238E27FC236}">
                  <a16:creationId xmlns:a16="http://schemas.microsoft.com/office/drawing/2014/main" id="{AF80E243-C9C1-C045-AE29-D8C8CFD94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1976" y="8631691"/>
              <a:ext cx="207006" cy="197506"/>
            </a:xfrm>
            <a:custGeom>
              <a:avLst/>
              <a:gdLst>
                <a:gd name="T0" fmla="*/ 21 w 22"/>
                <a:gd name="T1" fmla="*/ 17 h 21"/>
                <a:gd name="T2" fmla="*/ 19 w 22"/>
                <a:gd name="T3" fmla="*/ 13 h 21"/>
                <a:gd name="T4" fmla="*/ 16 w 22"/>
                <a:gd name="T5" fmla="*/ 11 h 21"/>
                <a:gd name="T6" fmla="*/ 16 w 22"/>
                <a:gd name="T7" fmla="*/ 6 h 21"/>
                <a:gd name="T8" fmla="*/ 13 w 22"/>
                <a:gd name="T9" fmla="*/ 8 h 21"/>
                <a:gd name="T10" fmla="*/ 9 w 22"/>
                <a:gd name="T11" fmla="*/ 1 h 21"/>
                <a:gd name="T12" fmla="*/ 5 w 22"/>
                <a:gd name="T13" fmla="*/ 4 h 21"/>
                <a:gd name="T14" fmla="*/ 0 w 22"/>
                <a:gd name="T15" fmla="*/ 9 h 21"/>
                <a:gd name="T16" fmla="*/ 12 w 22"/>
                <a:gd name="T17" fmla="*/ 18 h 21"/>
                <a:gd name="T18" fmla="*/ 19 w 22"/>
                <a:gd name="T19" fmla="*/ 21 h 21"/>
                <a:gd name="T20" fmla="*/ 21 w 22"/>
                <a:gd name="T21" fmla="*/ 17 h 21"/>
                <a:gd name="T22" fmla="*/ 21 w 22"/>
                <a:gd name="T2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21" y="17"/>
                  </a:moveTo>
                  <a:cubicBezTo>
                    <a:pt x="22" y="15"/>
                    <a:pt x="20" y="14"/>
                    <a:pt x="19" y="13"/>
                  </a:cubicBezTo>
                  <a:cubicBezTo>
                    <a:pt x="18" y="13"/>
                    <a:pt x="14" y="12"/>
                    <a:pt x="16" y="11"/>
                  </a:cubicBezTo>
                  <a:cubicBezTo>
                    <a:pt x="17" y="10"/>
                    <a:pt x="17" y="7"/>
                    <a:pt x="16" y="6"/>
                  </a:cubicBezTo>
                  <a:cubicBezTo>
                    <a:pt x="15" y="4"/>
                    <a:pt x="14" y="8"/>
                    <a:pt x="13" y="8"/>
                  </a:cubicBezTo>
                  <a:cubicBezTo>
                    <a:pt x="10" y="8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2" y="7"/>
                    <a:pt x="0" y="9"/>
                  </a:cubicBezTo>
                  <a:cubicBezTo>
                    <a:pt x="5" y="12"/>
                    <a:pt x="8" y="15"/>
                    <a:pt x="12" y="18"/>
                  </a:cubicBezTo>
                  <a:cubicBezTo>
                    <a:pt x="14" y="20"/>
                    <a:pt x="16" y="21"/>
                    <a:pt x="19" y="21"/>
                  </a:cubicBezTo>
                  <a:cubicBezTo>
                    <a:pt x="22" y="21"/>
                    <a:pt x="20" y="19"/>
                    <a:pt x="21" y="17"/>
                  </a:cubicBezTo>
                  <a:cubicBezTo>
                    <a:pt x="22" y="15"/>
                    <a:pt x="21" y="19"/>
                    <a:pt x="21" y="1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7" name="Freeform 764">
              <a:extLst>
                <a:ext uri="{FF2B5EF4-FFF2-40B4-BE49-F238E27FC236}">
                  <a16:creationId xmlns:a16="http://schemas.microsoft.com/office/drawing/2014/main" id="{5CEE1BC4-9D80-B248-BB5E-B93A196A9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5478" y="8443745"/>
              <a:ext cx="324842" cy="273958"/>
            </a:xfrm>
            <a:custGeom>
              <a:avLst/>
              <a:gdLst>
                <a:gd name="T0" fmla="*/ 10 w 35"/>
                <a:gd name="T1" fmla="*/ 16 h 29"/>
                <a:gd name="T2" fmla="*/ 20 w 35"/>
                <a:gd name="T3" fmla="*/ 17 h 29"/>
                <a:gd name="T4" fmla="*/ 21 w 35"/>
                <a:gd name="T5" fmla="*/ 23 h 29"/>
                <a:gd name="T6" fmla="*/ 25 w 35"/>
                <a:gd name="T7" fmla="*/ 21 h 29"/>
                <a:gd name="T8" fmla="*/ 29 w 35"/>
                <a:gd name="T9" fmla="*/ 27 h 29"/>
                <a:gd name="T10" fmla="*/ 31 w 35"/>
                <a:gd name="T11" fmla="*/ 26 h 29"/>
                <a:gd name="T12" fmla="*/ 33 w 35"/>
                <a:gd name="T13" fmla="*/ 25 h 29"/>
                <a:gd name="T14" fmla="*/ 33 w 35"/>
                <a:gd name="T15" fmla="*/ 23 h 29"/>
                <a:gd name="T16" fmla="*/ 35 w 35"/>
                <a:gd name="T17" fmla="*/ 22 h 29"/>
                <a:gd name="T18" fmla="*/ 34 w 35"/>
                <a:gd name="T19" fmla="*/ 19 h 29"/>
                <a:gd name="T20" fmla="*/ 33 w 35"/>
                <a:gd name="T21" fmla="*/ 16 h 29"/>
                <a:gd name="T22" fmla="*/ 33 w 35"/>
                <a:gd name="T23" fmla="*/ 12 h 29"/>
                <a:gd name="T24" fmla="*/ 32 w 35"/>
                <a:gd name="T25" fmla="*/ 8 h 29"/>
                <a:gd name="T26" fmla="*/ 26 w 35"/>
                <a:gd name="T27" fmla="*/ 2 h 29"/>
                <a:gd name="T28" fmla="*/ 24 w 35"/>
                <a:gd name="T29" fmla="*/ 3 h 29"/>
                <a:gd name="T30" fmla="*/ 22 w 35"/>
                <a:gd name="T31" fmla="*/ 3 h 29"/>
                <a:gd name="T32" fmla="*/ 19 w 35"/>
                <a:gd name="T33" fmla="*/ 3 h 29"/>
                <a:gd name="T34" fmla="*/ 18 w 35"/>
                <a:gd name="T35" fmla="*/ 3 h 29"/>
                <a:gd name="T36" fmla="*/ 15 w 35"/>
                <a:gd name="T37" fmla="*/ 2 h 29"/>
                <a:gd name="T38" fmla="*/ 10 w 35"/>
                <a:gd name="T39" fmla="*/ 1 h 29"/>
                <a:gd name="T40" fmla="*/ 5 w 35"/>
                <a:gd name="T41" fmla="*/ 1 h 29"/>
                <a:gd name="T42" fmla="*/ 5 w 35"/>
                <a:gd name="T43" fmla="*/ 4 h 29"/>
                <a:gd name="T44" fmla="*/ 3 w 35"/>
                <a:gd name="T45" fmla="*/ 6 h 29"/>
                <a:gd name="T46" fmla="*/ 0 w 35"/>
                <a:gd name="T47" fmla="*/ 8 h 29"/>
                <a:gd name="T48" fmla="*/ 3 w 35"/>
                <a:gd name="T49" fmla="*/ 13 h 29"/>
                <a:gd name="T50" fmla="*/ 8 w 35"/>
                <a:gd name="T51" fmla="*/ 19 h 29"/>
                <a:gd name="T52" fmla="*/ 10 w 35"/>
                <a:gd name="T53" fmla="*/ 16 h 29"/>
                <a:gd name="T54" fmla="*/ 10 w 35"/>
                <a:gd name="T55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29">
                  <a:moveTo>
                    <a:pt x="10" y="16"/>
                  </a:moveTo>
                  <a:cubicBezTo>
                    <a:pt x="14" y="14"/>
                    <a:pt x="18" y="12"/>
                    <a:pt x="20" y="17"/>
                  </a:cubicBezTo>
                  <a:cubicBezTo>
                    <a:pt x="22" y="19"/>
                    <a:pt x="21" y="20"/>
                    <a:pt x="21" y="23"/>
                  </a:cubicBezTo>
                  <a:cubicBezTo>
                    <a:pt x="22" y="24"/>
                    <a:pt x="24" y="21"/>
                    <a:pt x="25" y="21"/>
                  </a:cubicBezTo>
                  <a:cubicBezTo>
                    <a:pt x="27" y="20"/>
                    <a:pt x="27" y="29"/>
                    <a:pt x="29" y="27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1" y="25"/>
                    <a:pt x="33" y="26"/>
                    <a:pt x="33" y="25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1"/>
                    <a:pt x="35" y="22"/>
                    <a:pt x="35" y="22"/>
                  </a:cubicBezTo>
                  <a:cubicBezTo>
                    <a:pt x="35" y="21"/>
                    <a:pt x="32" y="20"/>
                    <a:pt x="34" y="19"/>
                  </a:cubicBezTo>
                  <a:cubicBezTo>
                    <a:pt x="35" y="18"/>
                    <a:pt x="35" y="17"/>
                    <a:pt x="33" y="16"/>
                  </a:cubicBezTo>
                  <a:cubicBezTo>
                    <a:pt x="32" y="15"/>
                    <a:pt x="34" y="13"/>
                    <a:pt x="33" y="12"/>
                  </a:cubicBezTo>
                  <a:cubicBezTo>
                    <a:pt x="32" y="11"/>
                    <a:pt x="33" y="10"/>
                    <a:pt x="32" y="8"/>
                  </a:cubicBezTo>
                  <a:cubicBezTo>
                    <a:pt x="31" y="7"/>
                    <a:pt x="29" y="0"/>
                    <a:pt x="26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16" y="2"/>
                    <a:pt x="17" y="2"/>
                    <a:pt x="15" y="2"/>
                  </a:cubicBezTo>
                  <a:cubicBezTo>
                    <a:pt x="12" y="3"/>
                    <a:pt x="12" y="1"/>
                    <a:pt x="10" y="1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2"/>
                    <a:pt x="3" y="3"/>
                    <a:pt x="5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5" y="15"/>
                    <a:pt x="6" y="16"/>
                    <a:pt x="8" y="19"/>
                  </a:cubicBezTo>
                  <a:cubicBezTo>
                    <a:pt x="9" y="18"/>
                    <a:pt x="9" y="17"/>
                    <a:pt x="10" y="16"/>
                  </a:cubicBezTo>
                  <a:cubicBezTo>
                    <a:pt x="11" y="16"/>
                    <a:pt x="10" y="17"/>
                    <a:pt x="10" y="1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8" name="Freeform 765">
              <a:extLst>
                <a:ext uri="{FF2B5EF4-FFF2-40B4-BE49-F238E27FC236}">
                  <a16:creationId xmlns:a16="http://schemas.microsoft.com/office/drawing/2014/main" id="{C7920891-C4AF-FC4D-B20C-633829B9C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493" y="8453303"/>
              <a:ext cx="149682" cy="66896"/>
            </a:xfrm>
            <a:custGeom>
              <a:avLst/>
              <a:gdLst>
                <a:gd name="T0" fmla="*/ 10 w 16"/>
                <a:gd name="T1" fmla="*/ 5 h 7"/>
                <a:gd name="T2" fmla="*/ 14 w 16"/>
                <a:gd name="T3" fmla="*/ 3 h 7"/>
                <a:gd name="T4" fmla="*/ 14 w 16"/>
                <a:gd name="T5" fmla="*/ 0 h 7"/>
                <a:gd name="T6" fmla="*/ 7 w 16"/>
                <a:gd name="T7" fmla="*/ 0 h 7"/>
                <a:gd name="T8" fmla="*/ 4 w 16"/>
                <a:gd name="T9" fmla="*/ 0 h 7"/>
                <a:gd name="T10" fmla="*/ 0 w 16"/>
                <a:gd name="T11" fmla="*/ 1 h 7"/>
                <a:gd name="T12" fmla="*/ 3 w 16"/>
                <a:gd name="T13" fmla="*/ 3 h 7"/>
                <a:gd name="T14" fmla="*/ 7 w 16"/>
                <a:gd name="T15" fmla="*/ 3 h 7"/>
                <a:gd name="T16" fmla="*/ 9 w 16"/>
                <a:gd name="T17" fmla="*/ 7 h 7"/>
                <a:gd name="T18" fmla="*/ 10 w 16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7">
                  <a:moveTo>
                    <a:pt x="10" y="5"/>
                  </a:moveTo>
                  <a:cubicBezTo>
                    <a:pt x="11" y="5"/>
                    <a:pt x="16" y="5"/>
                    <a:pt x="14" y="3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5" y="1"/>
                    <a:pt x="4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1" y="3"/>
                    <a:pt x="3" y="3"/>
                  </a:cubicBezTo>
                  <a:cubicBezTo>
                    <a:pt x="4" y="3"/>
                    <a:pt x="7" y="3"/>
                    <a:pt x="7" y="3"/>
                  </a:cubicBezTo>
                  <a:cubicBezTo>
                    <a:pt x="5" y="5"/>
                    <a:pt x="7" y="6"/>
                    <a:pt x="9" y="7"/>
                  </a:cubicBezTo>
                  <a:cubicBezTo>
                    <a:pt x="9" y="7"/>
                    <a:pt x="9" y="5"/>
                    <a:pt x="10" y="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399" name="Freeform 766">
              <a:extLst>
                <a:ext uri="{FF2B5EF4-FFF2-40B4-BE49-F238E27FC236}">
                  <a16:creationId xmlns:a16="http://schemas.microsoft.com/office/drawing/2014/main" id="{D38B718B-FFDE-EC46-9A43-F5AF11C95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9937" y="8389590"/>
              <a:ext cx="140127" cy="38227"/>
            </a:xfrm>
            <a:custGeom>
              <a:avLst/>
              <a:gdLst>
                <a:gd name="T0" fmla="*/ 4 w 15"/>
                <a:gd name="T1" fmla="*/ 4 h 4"/>
                <a:gd name="T2" fmla="*/ 9 w 15"/>
                <a:gd name="T3" fmla="*/ 3 h 4"/>
                <a:gd name="T4" fmla="*/ 15 w 15"/>
                <a:gd name="T5" fmla="*/ 2 h 4"/>
                <a:gd name="T6" fmla="*/ 8 w 15"/>
                <a:gd name="T7" fmla="*/ 1 h 4"/>
                <a:gd name="T8" fmla="*/ 0 w 15"/>
                <a:gd name="T9" fmla="*/ 4 h 4"/>
                <a:gd name="T10" fmla="*/ 4 w 15"/>
                <a:gd name="T11" fmla="*/ 4 h 4"/>
                <a:gd name="T12" fmla="*/ 4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4" y="4"/>
                  </a:moveTo>
                  <a:cubicBezTo>
                    <a:pt x="6" y="3"/>
                    <a:pt x="7" y="2"/>
                    <a:pt x="9" y="3"/>
                  </a:cubicBezTo>
                  <a:cubicBezTo>
                    <a:pt x="10" y="3"/>
                    <a:pt x="14" y="4"/>
                    <a:pt x="15" y="2"/>
                  </a:cubicBezTo>
                  <a:cubicBezTo>
                    <a:pt x="15" y="3"/>
                    <a:pt x="9" y="0"/>
                    <a:pt x="8" y="1"/>
                  </a:cubicBezTo>
                  <a:cubicBezTo>
                    <a:pt x="5" y="2"/>
                    <a:pt x="1" y="0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0" name="Freeform 767">
              <a:extLst>
                <a:ext uri="{FF2B5EF4-FFF2-40B4-BE49-F238E27FC236}">
                  <a16:creationId xmlns:a16="http://schemas.microsoft.com/office/drawing/2014/main" id="{4384C01F-C672-7F40-A963-6335D0883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29" y="7733369"/>
              <a:ext cx="560509" cy="637107"/>
            </a:xfrm>
            <a:custGeom>
              <a:avLst/>
              <a:gdLst>
                <a:gd name="T0" fmla="*/ 5 w 60"/>
                <a:gd name="T1" fmla="*/ 57 h 68"/>
                <a:gd name="T2" fmla="*/ 15 w 60"/>
                <a:gd name="T3" fmla="*/ 57 h 68"/>
                <a:gd name="T4" fmla="*/ 18 w 60"/>
                <a:gd name="T5" fmla="*/ 59 h 68"/>
                <a:gd name="T6" fmla="*/ 21 w 60"/>
                <a:gd name="T7" fmla="*/ 63 h 68"/>
                <a:gd name="T8" fmla="*/ 27 w 60"/>
                <a:gd name="T9" fmla="*/ 64 h 68"/>
                <a:gd name="T10" fmla="*/ 32 w 60"/>
                <a:gd name="T11" fmla="*/ 64 h 68"/>
                <a:gd name="T12" fmla="*/ 35 w 60"/>
                <a:gd name="T13" fmla="*/ 62 h 68"/>
                <a:gd name="T14" fmla="*/ 39 w 60"/>
                <a:gd name="T15" fmla="*/ 62 h 68"/>
                <a:gd name="T16" fmla="*/ 44 w 60"/>
                <a:gd name="T17" fmla="*/ 61 h 68"/>
                <a:gd name="T18" fmla="*/ 53 w 60"/>
                <a:gd name="T19" fmla="*/ 61 h 68"/>
                <a:gd name="T20" fmla="*/ 58 w 60"/>
                <a:gd name="T21" fmla="*/ 61 h 68"/>
                <a:gd name="T22" fmla="*/ 58 w 60"/>
                <a:gd name="T23" fmla="*/ 54 h 68"/>
                <a:gd name="T24" fmla="*/ 56 w 60"/>
                <a:gd name="T25" fmla="*/ 38 h 68"/>
                <a:gd name="T26" fmla="*/ 52 w 60"/>
                <a:gd name="T27" fmla="*/ 12 h 68"/>
                <a:gd name="T28" fmla="*/ 60 w 60"/>
                <a:gd name="T29" fmla="*/ 12 h 68"/>
                <a:gd name="T30" fmla="*/ 43 w 60"/>
                <a:gd name="T31" fmla="*/ 0 h 68"/>
                <a:gd name="T32" fmla="*/ 42 w 60"/>
                <a:gd name="T33" fmla="*/ 7 h 68"/>
                <a:gd name="T34" fmla="*/ 37 w 60"/>
                <a:gd name="T35" fmla="*/ 7 h 68"/>
                <a:gd name="T36" fmla="*/ 29 w 60"/>
                <a:gd name="T37" fmla="*/ 7 h 68"/>
                <a:gd name="T38" fmla="*/ 26 w 60"/>
                <a:gd name="T39" fmla="*/ 7 h 68"/>
                <a:gd name="T40" fmla="*/ 26 w 60"/>
                <a:gd name="T41" fmla="*/ 12 h 68"/>
                <a:gd name="T42" fmla="*/ 26 w 60"/>
                <a:gd name="T43" fmla="*/ 19 h 68"/>
                <a:gd name="T44" fmla="*/ 20 w 60"/>
                <a:gd name="T45" fmla="*/ 25 h 68"/>
                <a:gd name="T46" fmla="*/ 20 w 60"/>
                <a:gd name="T47" fmla="*/ 32 h 68"/>
                <a:gd name="T48" fmla="*/ 16 w 60"/>
                <a:gd name="T49" fmla="*/ 32 h 68"/>
                <a:gd name="T50" fmla="*/ 3 w 60"/>
                <a:gd name="T51" fmla="*/ 32 h 68"/>
                <a:gd name="T52" fmla="*/ 1 w 60"/>
                <a:gd name="T53" fmla="*/ 33 h 68"/>
                <a:gd name="T54" fmla="*/ 4 w 60"/>
                <a:gd name="T55" fmla="*/ 36 h 68"/>
                <a:gd name="T56" fmla="*/ 3 w 60"/>
                <a:gd name="T57" fmla="*/ 41 h 68"/>
                <a:gd name="T58" fmla="*/ 6 w 60"/>
                <a:gd name="T59" fmla="*/ 48 h 68"/>
                <a:gd name="T60" fmla="*/ 3 w 60"/>
                <a:gd name="T61" fmla="*/ 58 h 68"/>
                <a:gd name="T62" fmla="*/ 5 w 60"/>
                <a:gd name="T6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68">
                  <a:moveTo>
                    <a:pt x="5" y="57"/>
                  </a:moveTo>
                  <a:cubicBezTo>
                    <a:pt x="7" y="57"/>
                    <a:pt x="13" y="55"/>
                    <a:pt x="15" y="57"/>
                  </a:cubicBezTo>
                  <a:cubicBezTo>
                    <a:pt x="16" y="58"/>
                    <a:pt x="17" y="58"/>
                    <a:pt x="18" y="59"/>
                  </a:cubicBezTo>
                  <a:cubicBezTo>
                    <a:pt x="19" y="61"/>
                    <a:pt x="20" y="62"/>
                    <a:pt x="21" y="63"/>
                  </a:cubicBezTo>
                  <a:cubicBezTo>
                    <a:pt x="22" y="64"/>
                    <a:pt x="26" y="68"/>
                    <a:pt x="27" y="64"/>
                  </a:cubicBezTo>
                  <a:cubicBezTo>
                    <a:pt x="28" y="58"/>
                    <a:pt x="30" y="65"/>
                    <a:pt x="32" y="64"/>
                  </a:cubicBezTo>
                  <a:cubicBezTo>
                    <a:pt x="33" y="62"/>
                    <a:pt x="33" y="62"/>
                    <a:pt x="35" y="62"/>
                  </a:cubicBezTo>
                  <a:cubicBezTo>
                    <a:pt x="37" y="62"/>
                    <a:pt x="38" y="62"/>
                    <a:pt x="39" y="62"/>
                  </a:cubicBezTo>
                  <a:cubicBezTo>
                    <a:pt x="41" y="61"/>
                    <a:pt x="43" y="61"/>
                    <a:pt x="44" y="61"/>
                  </a:cubicBezTo>
                  <a:cubicBezTo>
                    <a:pt x="47" y="61"/>
                    <a:pt x="50" y="61"/>
                    <a:pt x="53" y="61"/>
                  </a:cubicBezTo>
                  <a:cubicBezTo>
                    <a:pt x="54" y="61"/>
                    <a:pt x="57" y="62"/>
                    <a:pt x="58" y="61"/>
                  </a:cubicBezTo>
                  <a:cubicBezTo>
                    <a:pt x="59" y="61"/>
                    <a:pt x="58" y="55"/>
                    <a:pt x="58" y="54"/>
                  </a:cubicBezTo>
                  <a:cubicBezTo>
                    <a:pt x="57" y="48"/>
                    <a:pt x="56" y="43"/>
                    <a:pt x="56" y="38"/>
                  </a:cubicBezTo>
                  <a:cubicBezTo>
                    <a:pt x="55" y="29"/>
                    <a:pt x="53" y="21"/>
                    <a:pt x="52" y="12"/>
                  </a:cubicBezTo>
                  <a:cubicBezTo>
                    <a:pt x="55" y="12"/>
                    <a:pt x="58" y="12"/>
                    <a:pt x="60" y="12"/>
                  </a:cubicBezTo>
                  <a:cubicBezTo>
                    <a:pt x="54" y="8"/>
                    <a:pt x="48" y="4"/>
                    <a:pt x="43" y="0"/>
                  </a:cubicBezTo>
                  <a:cubicBezTo>
                    <a:pt x="43" y="1"/>
                    <a:pt x="43" y="7"/>
                    <a:pt x="42" y="7"/>
                  </a:cubicBezTo>
                  <a:cubicBezTo>
                    <a:pt x="41" y="7"/>
                    <a:pt x="39" y="7"/>
                    <a:pt x="37" y="7"/>
                  </a:cubicBezTo>
                  <a:cubicBezTo>
                    <a:pt x="35" y="7"/>
                    <a:pt x="32" y="7"/>
                    <a:pt x="29" y="7"/>
                  </a:cubicBezTo>
                  <a:cubicBezTo>
                    <a:pt x="29" y="7"/>
                    <a:pt x="26" y="7"/>
                    <a:pt x="26" y="7"/>
                  </a:cubicBezTo>
                  <a:cubicBezTo>
                    <a:pt x="25" y="8"/>
                    <a:pt x="26" y="11"/>
                    <a:pt x="26" y="12"/>
                  </a:cubicBezTo>
                  <a:cubicBezTo>
                    <a:pt x="26" y="14"/>
                    <a:pt x="26" y="17"/>
                    <a:pt x="26" y="19"/>
                  </a:cubicBezTo>
                  <a:cubicBezTo>
                    <a:pt x="26" y="22"/>
                    <a:pt x="20" y="21"/>
                    <a:pt x="20" y="25"/>
                  </a:cubicBezTo>
                  <a:cubicBezTo>
                    <a:pt x="20" y="26"/>
                    <a:pt x="21" y="31"/>
                    <a:pt x="20" y="32"/>
                  </a:cubicBezTo>
                  <a:cubicBezTo>
                    <a:pt x="20" y="32"/>
                    <a:pt x="17" y="32"/>
                    <a:pt x="16" y="32"/>
                  </a:cubicBezTo>
                  <a:cubicBezTo>
                    <a:pt x="12" y="32"/>
                    <a:pt x="7" y="32"/>
                    <a:pt x="3" y="32"/>
                  </a:cubicBezTo>
                  <a:cubicBezTo>
                    <a:pt x="2" y="32"/>
                    <a:pt x="0" y="31"/>
                    <a:pt x="1" y="33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8"/>
                    <a:pt x="4" y="40"/>
                    <a:pt x="3" y="41"/>
                  </a:cubicBezTo>
                  <a:cubicBezTo>
                    <a:pt x="3" y="44"/>
                    <a:pt x="6" y="45"/>
                    <a:pt x="6" y="48"/>
                  </a:cubicBezTo>
                  <a:cubicBezTo>
                    <a:pt x="7" y="51"/>
                    <a:pt x="4" y="55"/>
                    <a:pt x="3" y="58"/>
                  </a:cubicBezTo>
                  <a:cubicBezTo>
                    <a:pt x="4" y="58"/>
                    <a:pt x="4" y="57"/>
                    <a:pt x="5" y="57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1" name="Freeform 768">
              <a:extLst>
                <a:ext uri="{FF2B5EF4-FFF2-40B4-BE49-F238E27FC236}">
                  <a16:creationId xmlns:a16="http://schemas.microsoft.com/office/drawing/2014/main" id="{C7914673-DD5E-3549-AD61-DAC126126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29" y="8258982"/>
              <a:ext cx="270700" cy="213435"/>
            </a:xfrm>
            <a:custGeom>
              <a:avLst/>
              <a:gdLst>
                <a:gd name="T0" fmla="*/ 8 w 29"/>
                <a:gd name="T1" fmla="*/ 22 h 23"/>
                <a:gd name="T2" fmla="*/ 10 w 29"/>
                <a:gd name="T3" fmla="*/ 21 h 23"/>
                <a:gd name="T4" fmla="*/ 15 w 29"/>
                <a:gd name="T5" fmla="*/ 21 h 23"/>
                <a:gd name="T6" fmla="*/ 23 w 29"/>
                <a:gd name="T7" fmla="*/ 21 h 23"/>
                <a:gd name="T8" fmla="*/ 27 w 29"/>
                <a:gd name="T9" fmla="*/ 22 h 23"/>
                <a:gd name="T10" fmla="*/ 29 w 29"/>
                <a:gd name="T11" fmla="*/ 19 h 23"/>
                <a:gd name="T12" fmla="*/ 25 w 29"/>
                <a:gd name="T13" fmla="*/ 14 h 23"/>
                <a:gd name="T14" fmla="*/ 25 w 29"/>
                <a:gd name="T15" fmla="*/ 10 h 23"/>
                <a:gd name="T16" fmla="*/ 19 w 29"/>
                <a:gd name="T17" fmla="*/ 4 h 23"/>
                <a:gd name="T18" fmla="*/ 9 w 29"/>
                <a:gd name="T19" fmla="*/ 1 h 23"/>
                <a:gd name="T20" fmla="*/ 5 w 29"/>
                <a:gd name="T21" fmla="*/ 1 h 23"/>
                <a:gd name="T22" fmla="*/ 2 w 29"/>
                <a:gd name="T23" fmla="*/ 6 h 23"/>
                <a:gd name="T24" fmla="*/ 1 w 29"/>
                <a:gd name="T25" fmla="*/ 10 h 23"/>
                <a:gd name="T26" fmla="*/ 2 w 29"/>
                <a:gd name="T27" fmla="*/ 12 h 23"/>
                <a:gd name="T28" fmla="*/ 2 w 29"/>
                <a:gd name="T29" fmla="*/ 14 h 23"/>
                <a:gd name="T30" fmla="*/ 4 w 29"/>
                <a:gd name="T31" fmla="*/ 15 h 23"/>
                <a:gd name="T32" fmla="*/ 9 w 29"/>
                <a:gd name="T33" fmla="*/ 15 h 23"/>
                <a:gd name="T34" fmla="*/ 10 w 29"/>
                <a:gd name="T35" fmla="*/ 14 h 23"/>
                <a:gd name="T36" fmla="*/ 17 w 29"/>
                <a:gd name="T37" fmla="*/ 16 h 23"/>
                <a:gd name="T38" fmla="*/ 11 w 29"/>
                <a:gd name="T39" fmla="*/ 17 h 23"/>
                <a:gd name="T40" fmla="*/ 6 w 29"/>
                <a:gd name="T41" fmla="*/ 18 h 23"/>
                <a:gd name="T42" fmla="*/ 3 w 29"/>
                <a:gd name="T43" fmla="*/ 21 h 23"/>
                <a:gd name="T44" fmla="*/ 5 w 29"/>
                <a:gd name="T45" fmla="*/ 21 h 23"/>
                <a:gd name="T46" fmla="*/ 8 w 29"/>
                <a:gd name="T4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3">
                  <a:moveTo>
                    <a:pt x="8" y="22"/>
                  </a:moveTo>
                  <a:cubicBezTo>
                    <a:pt x="9" y="22"/>
                    <a:pt x="9" y="21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7" y="21"/>
                    <a:pt x="20" y="20"/>
                    <a:pt x="23" y="21"/>
                  </a:cubicBezTo>
                  <a:cubicBezTo>
                    <a:pt x="24" y="22"/>
                    <a:pt x="25" y="23"/>
                    <a:pt x="27" y="22"/>
                  </a:cubicBezTo>
                  <a:cubicBezTo>
                    <a:pt x="29" y="22"/>
                    <a:pt x="29" y="21"/>
                    <a:pt x="29" y="19"/>
                  </a:cubicBezTo>
                  <a:cubicBezTo>
                    <a:pt x="29" y="17"/>
                    <a:pt x="25" y="16"/>
                    <a:pt x="25" y="14"/>
                  </a:cubicBezTo>
                  <a:cubicBezTo>
                    <a:pt x="25" y="14"/>
                    <a:pt x="25" y="10"/>
                    <a:pt x="25" y="10"/>
                  </a:cubicBezTo>
                  <a:cubicBezTo>
                    <a:pt x="24" y="10"/>
                    <a:pt x="20" y="5"/>
                    <a:pt x="19" y="4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8" y="1"/>
                    <a:pt x="5" y="0"/>
                    <a:pt x="5" y="1"/>
                  </a:cubicBezTo>
                  <a:cubicBezTo>
                    <a:pt x="4" y="2"/>
                    <a:pt x="2" y="4"/>
                    <a:pt x="2" y="6"/>
                  </a:cubicBezTo>
                  <a:cubicBezTo>
                    <a:pt x="3" y="8"/>
                    <a:pt x="3" y="9"/>
                    <a:pt x="1" y="10"/>
                  </a:cubicBezTo>
                  <a:cubicBezTo>
                    <a:pt x="0" y="10"/>
                    <a:pt x="3" y="12"/>
                    <a:pt x="2" y="12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4"/>
                    <a:pt x="3" y="15"/>
                    <a:pt x="4" y="15"/>
                  </a:cubicBezTo>
                  <a:cubicBezTo>
                    <a:pt x="4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1" y="14"/>
                    <a:pt x="17" y="17"/>
                    <a:pt x="17" y="16"/>
                  </a:cubicBezTo>
                  <a:cubicBezTo>
                    <a:pt x="16" y="18"/>
                    <a:pt x="12" y="17"/>
                    <a:pt x="11" y="17"/>
                  </a:cubicBezTo>
                  <a:cubicBezTo>
                    <a:pt x="9" y="16"/>
                    <a:pt x="8" y="18"/>
                    <a:pt x="6" y="18"/>
                  </a:cubicBezTo>
                  <a:cubicBezTo>
                    <a:pt x="3" y="18"/>
                    <a:pt x="1" y="18"/>
                    <a:pt x="3" y="21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2" name="Freeform 769">
              <a:extLst>
                <a:ext uri="{FF2B5EF4-FFF2-40B4-BE49-F238E27FC236}">
                  <a16:creationId xmlns:a16="http://schemas.microsoft.com/office/drawing/2014/main" id="{93FA5DBC-B9F0-4649-A470-69836EAC1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499" y="7838490"/>
              <a:ext cx="783439" cy="729492"/>
            </a:xfrm>
            <a:custGeom>
              <a:avLst/>
              <a:gdLst>
                <a:gd name="T0" fmla="*/ 27 w 84"/>
                <a:gd name="T1" fmla="*/ 1 h 78"/>
                <a:gd name="T2" fmla="*/ 33 w 84"/>
                <a:gd name="T3" fmla="*/ 45 h 78"/>
                <a:gd name="T4" fmla="*/ 32 w 84"/>
                <a:gd name="T5" fmla="*/ 50 h 78"/>
                <a:gd name="T6" fmla="*/ 19 w 84"/>
                <a:gd name="T7" fmla="*/ 50 h 78"/>
                <a:gd name="T8" fmla="*/ 15 w 84"/>
                <a:gd name="T9" fmla="*/ 50 h 78"/>
                <a:gd name="T10" fmla="*/ 12 w 84"/>
                <a:gd name="T11" fmla="*/ 51 h 78"/>
                <a:gd name="T12" fmla="*/ 8 w 84"/>
                <a:gd name="T13" fmla="*/ 51 h 78"/>
                <a:gd name="T14" fmla="*/ 6 w 84"/>
                <a:gd name="T15" fmla="*/ 52 h 78"/>
                <a:gd name="T16" fmla="*/ 3 w 84"/>
                <a:gd name="T17" fmla="*/ 50 h 78"/>
                <a:gd name="T18" fmla="*/ 0 w 84"/>
                <a:gd name="T19" fmla="*/ 55 h 78"/>
                <a:gd name="T20" fmla="*/ 0 w 84"/>
                <a:gd name="T21" fmla="*/ 59 h 78"/>
                <a:gd name="T22" fmla="*/ 3 w 84"/>
                <a:gd name="T23" fmla="*/ 63 h 78"/>
                <a:gd name="T24" fmla="*/ 4 w 84"/>
                <a:gd name="T25" fmla="*/ 67 h 78"/>
                <a:gd name="T26" fmla="*/ 7 w 84"/>
                <a:gd name="T27" fmla="*/ 68 h 78"/>
                <a:gd name="T28" fmla="*/ 11 w 84"/>
                <a:gd name="T29" fmla="*/ 68 h 78"/>
                <a:gd name="T30" fmla="*/ 15 w 84"/>
                <a:gd name="T31" fmla="*/ 66 h 78"/>
                <a:gd name="T32" fmla="*/ 20 w 84"/>
                <a:gd name="T33" fmla="*/ 75 h 78"/>
                <a:gd name="T34" fmla="*/ 20 w 84"/>
                <a:gd name="T35" fmla="*/ 77 h 78"/>
                <a:gd name="T36" fmla="*/ 23 w 84"/>
                <a:gd name="T37" fmla="*/ 77 h 78"/>
                <a:gd name="T38" fmla="*/ 27 w 84"/>
                <a:gd name="T39" fmla="*/ 77 h 78"/>
                <a:gd name="T40" fmla="*/ 30 w 84"/>
                <a:gd name="T41" fmla="*/ 77 h 78"/>
                <a:gd name="T42" fmla="*/ 35 w 84"/>
                <a:gd name="T43" fmla="*/ 71 h 78"/>
                <a:gd name="T44" fmla="*/ 35 w 84"/>
                <a:gd name="T45" fmla="*/ 69 h 78"/>
                <a:gd name="T46" fmla="*/ 39 w 84"/>
                <a:gd name="T47" fmla="*/ 67 h 78"/>
                <a:gd name="T48" fmla="*/ 40 w 84"/>
                <a:gd name="T49" fmla="*/ 63 h 78"/>
                <a:gd name="T50" fmla="*/ 42 w 84"/>
                <a:gd name="T51" fmla="*/ 62 h 78"/>
                <a:gd name="T52" fmla="*/ 49 w 84"/>
                <a:gd name="T53" fmla="*/ 57 h 78"/>
                <a:gd name="T54" fmla="*/ 51 w 84"/>
                <a:gd name="T55" fmla="*/ 57 h 78"/>
                <a:gd name="T56" fmla="*/ 52 w 84"/>
                <a:gd name="T57" fmla="*/ 56 h 78"/>
                <a:gd name="T58" fmla="*/ 55 w 84"/>
                <a:gd name="T59" fmla="*/ 54 h 78"/>
                <a:gd name="T60" fmla="*/ 65 w 84"/>
                <a:gd name="T61" fmla="*/ 53 h 78"/>
                <a:gd name="T62" fmla="*/ 70 w 84"/>
                <a:gd name="T63" fmla="*/ 52 h 78"/>
                <a:gd name="T64" fmla="*/ 78 w 84"/>
                <a:gd name="T65" fmla="*/ 51 h 78"/>
                <a:gd name="T66" fmla="*/ 82 w 84"/>
                <a:gd name="T67" fmla="*/ 31 h 78"/>
                <a:gd name="T68" fmla="*/ 77 w 84"/>
                <a:gd name="T69" fmla="*/ 32 h 78"/>
                <a:gd name="T70" fmla="*/ 77 w 84"/>
                <a:gd name="T71" fmla="*/ 28 h 78"/>
                <a:gd name="T72" fmla="*/ 70 w 84"/>
                <a:gd name="T73" fmla="*/ 26 h 78"/>
                <a:gd name="T74" fmla="*/ 66 w 84"/>
                <a:gd name="T75" fmla="*/ 22 h 78"/>
                <a:gd name="T76" fmla="*/ 63 w 84"/>
                <a:gd name="T77" fmla="*/ 20 h 78"/>
                <a:gd name="T78" fmla="*/ 56 w 84"/>
                <a:gd name="T79" fmla="*/ 14 h 78"/>
                <a:gd name="T80" fmla="*/ 39 w 84"/>
                <a:gd name="T81" fmla="*/ 3 h 78"/>
                <a:gd name="T82" fmla="*/ 35 w 84"/>
                <a:gd name="T83" fmla="*/ 1 h 78"/>
                <a:gd name="T84" fmla="*/ 27 w 84"/>
                <a:gd name="T8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" h="78">
                  <a:moveTo>
                    <a:pt x="27" y="1"/>
                  </a:moveTo>
                  <a:cubicBezTo>
                    <a:pt x="29" y="16"/>
                    <a:pt x="31" y="31"/>
                    <a:pt x="33" y="45"/>
                  </a:cubicBezTo>
                  <a:cubicBezTo>
                    <a:pt x="33" y="47"/>
                    <a:pt x="35" y="50"/>
                    <a:pt x="32" y="50"/>
                  </a:cubicBezTo>
                  <a:cubicBezTo>
                    <a:pt x="28" y="50"/>
                    <a:pt x="23" y="50"/>
                    <a:pt x="19" y="50"/>
                  </a:cubicBezTo>
                  <a:cubicBezTo>
                    <a:pt x="17" y="50"/>
                    <a:pt x="16" y="50"/>
                    <a:pt x="15" y="50"/>
                  </a:cubicBezTo>
                  <a:cubicBezTo>
                    <a:pt x="14" y="50"/>
                    <a:pt x="13" y="51"/>
                    <a:pt x="12" y="51"/>
                  </a:cubicBezTo>
                  <a:cubicBezTo>
                    <a:pt x="11" y="52"/>
                    <a:pt x="10" y="51"/>
                    <a:pt x="8" y="51"/>
                  </a:cubicBezTo>
                  <a:cubicBezTo>
                    <a:pt x="7" y="51"/>
                    <a:pt x="7" y="53"/>
                    <a:pt x="6" y="52"/>
                  </a:cubicBezTo>
                  <a:cubicBezTo>
                    <a:pt x="5" y="52"/>
                    <a:pt x="4" y="50"/>
                    <a:pt x="3" y="50"/>
                  </a:cubicBezTo>
                  <a:cubicBezTo>
                    <a:pt x="2" y="50"/>
                    <a:pt x="2" y="56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0" y="61"/>
                    <a:pt x="2" y="61"/>
                    <a:pt x="3" y="63"/>
                  </a:cubicBezTo>
                  <a:cubicBezTo>
                    <a:pt x="4" y="64"/>
                    <a:pt x="3" y="66"/>
                    <a:pt x="4" y="67"/>
                  </a:cubicBezTo>
                  <a:cubicBezTo>
                    <a:pt x="5" y="69"/>
                    <a:pt x="6" y="67"/>
                    <a:pt x="7" y="68"/>
                  </a:cubicBezTo>
                  <a:cubicBezTo>
                    <a:pt x="7" y="69"/>
                    <a:pt x="10" y="68"/>
                    <a:pt x="11" y="68"/>
                  </a:cubicBezTo>
                  <a:cubicBezTo>
                    <a:pt x="12" y="68"/>
                    <a:pt x="14" y="66"/>
                    <a:pt x="15" y="66"/>
                  </a:cubicBezTo>
                  <a:cubicBezTo>
                    <a:pt x="17" y="68"/>
                    <a:pt x="18" y="73"/>
                    <a:pt x="20" y="75"/>
                  </a:cubicBezTo>
                  <a:cubicBezTo>
                    <a:pt x="20" y="75"/>
                    <a:pt x="19" y="77"/>
                    <a:pt x="20" y="77"/>
                  </a:cubicBezTo>
                  <a:cubicBezTo>
                    <a:pt x="21" y="78"/>
                    <a:pt x="22" y="76"/>
                    <a:pt x="23" y="77"/>
                  </a:cubicBezTo>
                  <a:cubicBezTo>
                    <a:pt x="24" y="78"/>
                    <a:pt x="26" y="78"/>
                    <a:pt x="27" y="77"/>
                  </a:cubicBezTo>
                  <a:cubicBezTo>
                    <a:pt x="29" y="75"/>
                    <a:pt x="29" y="77"/>
                    <a:pt x="30" y="77"/>
                  </a:cubicBezTo>
                  <a:cubicBezTo>
                    <a:pt x="33" y="77"/>
                    <a:pt x="35" y="73"/>
                    <a:pt x="35" y="71"/>
                  </a:cubicBezTo>
                  <a:cubicBezTo>
                    <a:pt x="35" y="70"/>
                    <a:pt x="33" y="70"/>
                    <a:pt x="35" y="69"/>
                  </a:cubicBezTo>
                  <a:cubicBezTo>
                    <a:pt x="36" y="68"/>
                    <a:pt x="38" y="69"/>
                    <a:pt x="39" y="67"/>
                  </a:cubicBezTo>
                  <a:cubicBezTo>
                    <a:pt x="39" y="66"/>
                    <a:pt x="40" y="64"/>
                    <a:pt x="40" y="63"/>
                  </a:cubicBezTo>
                  <a:cubicBezTo>
                    <a:pt x="41" y="61"/>
                    <a:pt x="41" y="60"/>
                    <a:pt x="42" y="62"/>
                  </a:cubicBezTo>
                  <a:cubicBezTo>
                    <a:pt x="45" y="64"/>
                    <a:pt x="47" y="56"/>
                    <a:pt x="49" y="57"/>
                  </a:cubicBezTo>
                  <a:cubicBezTo>
                    <a:pt x="50" y="57"/>
                    <a:pt x="50" y="57"/>
                    <a:pt x="51" y="57"/>
                  </a:cubicBezTo>
                  <a:cubicBezTo>
                    <a:pt x="51" y="57"/>
                    <a:pt x="52" y="56"/>
                    <a:pt x="52" y="56"/>
                  </a:cubicBezTo>
                  <a:cubicBezTo>
                    <a:pt x="53" y="55"/>
                    <a:pt x="54" y="55"/>
                    <a:pt x="55" y="54"/>
                  </a:cubicBezTo>
                  <a:cubicBezTo>
                    <a:pt x="58" y="51"/>
                    <a:pt x="61" y="54"/>
                    <a:pt x="65" y="53"/>
                  </a:cubicBezTo>
                  <a:cubicBezTo>
                    <a:pt x="67" y="53"/>
                    <a:pt x="68" y="52"/>
                    <a:pt x="70" y="52"/>
                  </a:cubicBezTo>
                  <a:cubicBezTo>
                    <a:pt x="73" y="52"/>
                    <a:pt x="76" y="52"/>
                    <a:pt x="78" y="51"/>
                  </a:cubicBezTo>
                  <a:cubicBezTo>
                    <a:pt x="84" y="49"/>
                    <a:pt x="82" y="36"/>
                    <a:pt x="82" y="31"/>
                  </a:cubicBezTo>
                  <a:cubicBezTo>
                    <a:pt x="81" y="32"/>
                    <a:pt x="78" y="34"/>
                    <a:pt x="77" y="32"/>
                  </a:cubicBezTo>
                  <a:cubicBezTo>
                    <a:pt x="76" y="31"/>
                    <a:pt x="78" y="29"/>
                    <a:pt x="77" y="28"/>
                  </a:cubicBezTo>
                  <a:cubicBezTo>
                    <a:pt x="76" y="26"/>
                    <a:pt x="72" y="27"/>
                    <a:pt x="70" y="26"/>
                  </a:cubicBezTo>
                  <a:cubicBezTo>
                    <a:pt x="68" y="26"/>
                    <a:pt x="67" y="23"/>
                    <a:pt x="66" y="22"/>
                  </a:cubicBezTo>
                  <a:cubicBezTo>
                    <a:pt x="66" y="21"/>
                    <a:pt x="65" y="20"/>
                    <a:pt x="63" y="20"/>
                  </a:cubicBezTo>
                  <a:cubicBezTo>
                    <a:pt x="61" y="18"/>
                    <a:pt x="58" y="16"/>
                    <a:pt x="56" y="14"/>
                  </a:cubicBezTo>
                  <a:cubicBezTo>
                    <a:pt x="50" y="11"/>
                    <a:pt x="44" y="7"/>
                    <a:pt x="39" y="3"/>
                  </a:cubicBezTo>
                  <a:cubicBezTo>
                    <a:pt x="38" y="3"/>
                    <a:pt x="36" y="1"/>
                    <a:pt x="35" y="1"/>
                  </a:cubicBezTo>
                  <a:cubicBezTo>
                    <a:pt x="33" y="0"/>
                    <a:pt x="30" y="1"/>
                    <a:pt x="27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3" name="Freeform 770">
              <a:extLst>
                <a:ext uri="{FF2B5EF4-FFF2-40B4-BE49-F238E27FC236}">
                  <a16:creationId xmlns:a16="http://schemas.microsoft.com/office/drawing/2014/main" id="{EE06CC6A-071C-014A-90A4-9C60CE6B4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845" y="7500821"/>
              <a:ext cx="515923" cy="503317"/>
            </a:xfrm>
            <a:custGeom>
              <a:avLst/>
              <a:gdLst>
                <a:gd name="T0" fmla="*/ 45 w 55"/>
                <a:gd name="T1" fmla="*/ 54 h 54"/>
                <a:gd name="T2" fmla="*/ 48 w 55"/>
                <a:gd name="T3" fmla="*/ 51 h 54"/>
                <a:gd name="T4" fmla="*/ 51 w 55"/>
                <a:gd name="T5" fmla="*/ 48 h 54"/>
                <a:gd name="T6" fmla="*/ 54 w 55"/>
                <a:gd name="T7" fmla="*/ 44 h 54"/>
                <a:gd name="T8" fmla="*/ 55 w 55"/>
                <a:gd name="T9" fmla="*/ 42 h 54"/>
                <a:gd name="T10" fmla="*/ 50 w 55"/>
                <a:gd name="T11" fmla="*/ 36 h 54"/>
                <a:gd name="T12" fmla="*/ 45 w 55"/>
                <a:gd name="T13" fmla="*/ 25 h 54"/>
                <a:gd name="T14" fmla="*/ 40 w 55"/>
                <a:gd name="T15" fmla="*/ 16 h 54"/>
                <a:gd name="T16" fmla="*/ 38 w 55"/>
                <a:gd name="T17" fmla="*/ 8 h 54"/>
                <a:gd name="T18" fmla="*/ 47 w 55"/>
                <a:gd name="T19" fmla="*/ 22 h 54"/>
                <a:gd name="T20" fmla="*/ 49 w 55"/>
                <a:gd name="T21" fmla="*/ 19 h 54"/>
                <a:gd name="T22" fmla="*/ 48 w 55"/>
                <a:gd name="T23" fmla="*/ 14 h 54"/>
                <a:gd name="T24" fmla="*/ 47 w 55"/>
                <a:gd name="T25" fmla="*/ 2 h 54"/>
                <a:gd name="T26" fmla="*/ 38 w 55"/>
                <a:gd name="T27" fmla="*/ 2 h 54"/>
                <a:gd name="T28" fmla="*/ 25 w 55"/>
                <a:gd name="T29" fmla="*/ 3 h 54"/>
                <a:gd name="T30" fmla="*/ 16 w 55"/>
                <a:gd name="T31" fmla="*/ 3 h 54"/>
                <a:gd name="T32" fmla="*/ 4 w 55"/>
                <a:gd name="T33" fmla="*/ 1 h 54"/>
                <a:gd name="T34" fmla="*/ 3 w 55"/>
                <a:gd name="T35" fmla="*/ 0 h 54"/>
                <a:gd name="T36" fmla="*/ 1 w 55"/>
                <a:gd name="T37" fmla="*/ 3 h 54"/>
                <a:gd name="T38" fmla="*/ 2 w 55"/>
                <a:gd name="T39" fmla="*/ 7 h 54"/>
                <a:gd name="T40" fmla="*/ 1 w 55"/>
                <a:gd name="T41" fmla="*/ 11 h 54"/>
                <a:gd name="T42" fmla="*/ 2 w 55"/>
                <a:gd name="T43" fmla="*/ 13 h 54"/>
                <a:gd name="T44" fmla="*/ 2 w 55"/>
                <a:gd name="T45" fmla="*/ 25 h 54"/>
                <a:gd name="T46" fmla="*/ 2 w 55"/>
                <a:gd name="T47" fmla="*/ 52 h 54"/>
                <a:gd name="T48" fmla="*/ 34 w 55"/>
                <a:gd name="T49" fmla="*/ 52 h 54"/>
                <a:gd name="T50" fmla="*/ 40 w 55"/>
                <a:gd name="T51" fmla="*/ 52 h 54"/>
                <a:gd name="T52" fmla="*/ 45 w 55"/>
                <a:gd name="T5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4">
                  <a:moveTo>
                    <a:pt x="45" y="54"/>
                  </a:moveTo>
                  <a:cubicBezTo>
                    <a:pt x="46" y="54"/>
                    <a:pt x="46" y="51"/>
                    <a:pt x="48" y="51"/>
                  </a:cubicBezTo>
                  <a:cubicBezTo>
                    <a:pt x="51" y="51"/>
                    <a:pt x="49" y="49"/>
                    <a:pt x="51" y="48"/>
                  </a:cubicBezTo>
                  <a:cubicBezTo>
                    <a:pt x="54" y="47"/>
                    <a:pt x="54" y="47"/>
                    <a:pt x="54" y="44"/>
                  </a:cubicBezTo>
                  <a:cubicBezTo>
                    <a:pt x="53" y="42"/>
                    <a:pt x="53" y="42"/>
                    <a:pt x="55" y="42"/>
                  </a:cubicBezTo>
                  <a:cubicBezTo>
                    <a:pt x="54" y="42"/>
                    <a:pt x="51" y="37"/>
                    <a:pt x="50" y="36"/>
                  </a:cubicBezTo>
                  <a:cubicBezTo>
                    <a:pt x="49" y="32"/>
                    <a:pt x="47" y="28"/>
                    <a:pt x="45" y="25"/>
                  </a:cubicBezTo>
                  <a:cubicBezTo>
                    <a:pt x="43" y="22"/>
                    <a:pt x="42" y="18"/>
                    <a:pt x="40" y="16"/>
                  </a:cubicBezTo>
                  <a:cubicBezTo>
                    <a:pt x="39" y="15"/>
                    <a:pt x="37" y="9"/>
                    <a:pt x="38" y="8"/>
                  </a:cubicBezTo>
                  <a:cubicBezTo>
                    <a:pt x="38" y="8"/>
                    <a:pt x="46" y="22"/>
                    <a:pt x="47" y="22"/>
                  </a:cubicBezTo>
                  <a:cubicBezTo>
                    <a:pt x="48" y="22"/>
                    <a:pt x="49" y="19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0"/>
                    <a:pt x="47" y="6"/>
                    <a:pt x="47" y="2"/>
                  </a:cubicBezTo>
                  <a:cubicBezTo>
                    <a:pt x="45" y="4"/>
                    <a:pt x="40" y="4"/>
                    <a:pt x="38" y="2"/>
                  </a:cubicBezTo>
                  <a:cubicBezTo>
                    <a:pt x="34" y="0"/>
                    <a:pt x="29" y="1"/>
                    <a:pt x="25" y="3"/>
                  </a:cubicBezTo>
                  <a:cubicBezTo>
                    <a:pt x="22" y="5"/>
                    <a:pt x="19" y="4"/>
                    <a:pt x="16" y="3"/>
                  </a:cubicBezTo>
                  <a:cubicBezTo>
                    <a:pt x="12" y="2"/>
                    <a:pt x="8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3" y="5"/>
                    <a:pt x="2" y="7"/>
                  </a:cubicBezTo>
                  <a:cubicBezTo>
                    <a:pt x="1" y="8"/>
                    <a:pt x="1" y="9"/>
                    <a:pt x="1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7"/>
                    <a:pt x="2" y="21"/>
                    <a:pt x="2" y="25"/>
                  </a:cubicBezTo>
                  <a:cubicBezTo>
                    <a:pt x="2" y="28"/>
                    <a:pt x="2" y="52"/>
                    <a:pt x="2" y="52"/>
                  </a:cubicBezTo>
                  <a:cubicBezTo>
                    <a:pt x="13" y="52"/>
                    <a:pt x="23" y="52"/>
                    <a:pt x="34" y="52"/>
                  </a:cubicBezTo>
                  <a:cubicBezTo>
                    <a:pt x="36" y="52"/>
                    <a:pt x="38" y="52"/>
                    <a:pt x="40" y="52"/>
                  </a:cubicBezTo>
                  <a:cubicBezTo>
                    <a:pt x="42" y="52"/>
                    <a:pt x="43" y="54"/>
                    <a:pt x="45" y="5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4" name="Freeform 771">
              <a:extLst>
                <a:ext uri="{FF2B5EF4-FFF2-40B4-BE49-F238E27FC236}">
                  <a16:creationId xmlns:a16="http://schemas.microsoft.com/office/drawing/2014/main" id="{87892E91-CFA1-0F40-B59D-7A303A2CF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50511" y="7210939"/>
              <a:ext cx="187902" cy="363153"/>
            </a:xfrm>
            <a:custGeom>
              <a:avLst/>
              <a:gdLst>
                <a:gd name="T0" fmla="*/ 14 w 20"/>
                <a:gd name="T1" fmla="*/ 34 h 39"/>
                <a:gd name="T2" fmla="*/ 17 w 20"/>
                <a:gd name="T3" fmla="*/ 30 h 39"/>
                <a:gd name="T4" fmla="*/ 20 w 20"/>
                <a:gd name="T5" fmla="*/ 27 h 39"/>
                <a:gd name="T6" fmla="*/ 20 w 20"/>
                <a:gd name="T7" fmla="*/ 24 h 39"/>
                <a:gd name="T8" fmla="*/ 19 w 20"/>
                <a:gd name="T9" fmla="*/ 23 h 39"/>
                <a:gd name="T10" fmla="*/ 17 w 20"/>
                <a:gd name="T11" fmla="*/ 20 h 39"/>
                <a:gd name="T12" fmla="*/ 14 w 20"/>
                <a:gd name="T13" fmla="*/ 20 h 39"/>
                <a:gd name="T14" fmla="*/ 16 w 20"/>
                <a:gd name="T15" fmla="*/ 16 h 39"/>
                <a:gd name="T16" fmla="*/ 17 w 20"/>
                <a:gd name="T17" fmla="*/ 10 h 39"/>
                <a:gd name="T18" fmla="*/ 15 w 20"/>
                <a:gd name="T19" fmla="*/ 6 h 39"/>
                <a:gd name="T20" fmla="*/ 18 w 20"/>
                <a:gd name="T21" fmla="*/ 4 h 39"/>
                <a:gd name="T22" fmla="*/ 18 w 20"/>
                <a:gd name="T23" fmla="*/ 1 h 39"/>
                <a:gd name="T24" fmla="*/ 15 w 20"/>
                <a:gd name="T25" fmla="*/ 3 h 39"/>
                <a:gd name="T26" fmla="*/ 14 w 20"/>
                <a:gd name="T27" fmla="*/ 2 h 39"/>
                <a:gd name="T28" fmla="*/ 11 w 20"/>
                <a:gd name="T29" fmla="*/ 0 h 39"/>
                <a:gd name="T30" fmla="*/ 5 w 20"/>
                <a:gd name="T31" fmla="*/ 4 h 39"/>
                <a:gd name="T32" fmla="*/ 2 w 20"/>
                <a:gd name="T33" fmla="*/ 17 h 39"/>
                <a:gd name="T34" fmla="*/ 1 w 20"/>
                <a:gd name="T35" fmla="*/ 21 h 39"/>
                <a:gd name="T36" fmla="*/ 4 w 20"/>
                <a:gd name="T37" fmla="*/ 26 h 39"/>
                <a:gd name="T38" fmla="*/ 8 w 20"/>
                <a:gd name="T39" fmla="*/ 30 h 39"/>
                <a:gd name="T40" fmla="*/ 10 w 20"/>
                <a:gd name="T41" fmla="*/ 39 h 39"/>
                <a:gd name="T42" fmla="*/ 14 w 20"/>
                <a:gd name="T43" fmla="*/ 34 h 39"/>
                <a:gd name="T44" fmla="*/ 14 w 20"/>
                <a:gd name="T4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9">
                  <a:moveTo>
                    <a:pt x="14" y="34"/>
                  </a:moveTo>
                  <a:cubicBezTo>
                    <a:pt x="12" y="32"/>
                    <a:pt x="16" y="30"/>
                    <a:pt x="17" y="30"/>
                  </a:cubicBezTo>
                  <a:cubicBezTo>
                    <a:pt x="19" y="29"/>
                    <a:pt x="20" y="28"/>
                    <a:pt x="20" y="27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8" y="22"/>
                    <a:pt x="18" y="21"/>
                    <a:pt x="17" y="20"/>
                  </a:cubicBezTo>
                  <a:cubicBezTo>
                    <a:pt x="16" y="20"/>
                    <a:pt x="15" y="21"/>
                    <a:pt x="14" y="20"/>
                  </a:cubicBezTo>
                  <a:cubicBezTo>
                    <a:pt x="11" y="18"/>
                    <a:pt x="14" y="17"/>
                    <a:pt x="16" y="16"/>
                  </a:cubicBezTo>
                  <a:cubicBezTo>
                    <a:pt x="18" y="15"/>
                    <a:pt x="19" y="12"/>
                    <a:pt x="17" y="10"/>
                  </a:cubicBezTo>
                  <a:cubicBezTo>
                    <a:pt x="17" y="9"/>
                    <a:pt x="14" y="7"/>
                    <a:pt x="15" y="6"/>
                  </a:cubicBezTo>
                  <a:cubicBezTo>
                    <a:pt x="16" y="5"/>
                    <a:pt x="17" y="5"/>
                    <a:pt x="18" y="4"/>
                  </a:cubicBezTo>
                  <a:cubicBezTo>
                    <a:pt x="18" y="4"/>
                    <a:pt x="18" y="1"/>
                    <a:pt x="18" y="1"/>
                  </a:cubicBezTo>
                  <a:cubicBezTo>
                    <a:pt x="17" y="1"/>
                    <a:pt x="16" y="4"/>
                    <a:pt x="15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6" y="2"/>
                    <a:pt x="5" y="4"/>
                  </a:cubicBezTo>
                  <a:cubicBezTo>
                    <a:pt x="3" y="8"/>
                    <a:pt x="5" y="14"/>
                    <a:pt x="2" y="17"/>
                  </a:cubicBezTo>
                  <a:cubicBezTo>
                    <a:pt x="0" y="19"/>
                    <a:pt x="0" y="19"/>
                    <a:pt x="1" y="21"/>
                  </a:cubicBezTo>
                  <a:cubicBezTo>
                    <a:pt x="1" y="23"/>
                    <a:pt x="4" y="24"/>
                    <a:pt x="4" y="26"/>
                  </a:cubicBezTo>
                  <a:cubicBezTo>
                    <a:pt x="5" y="28"/>
                    <a:pt x="8" y="29"/>
                    <a:pt x="8" y="30"/>
                  </a:cubicBezTo>
                  <a:cubicBezTo>
                    <a:pt x="9" y="33"/>
                    <a:pt x="10" y="37"/>
                    <a:pt x="10" y="39"/>
                  </a:cubicBezTo>
                  <a:cubicBezTo>
                    <a:pt x="12" y="39"/>
                    <a:pt x="16" y="37"/>
                    <a:pt x="14" y="34"/>
                  </a:cubicBezTo>
                  <a:cubicBezTo>
                    <a:pt x="13" y="33"/>
                    <a:pt x="15" y="35"/>
                    <a:pt x="14" y="3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5" name="Freeform 772">
              <a:extLst>
                <a:ext uri="{FF2B5EF4-FFF2-40B4-BE49-F238E27FC236}">
                  <a16:creationId xmlns:a16="http://schemas.microsoft.com/office/drawing/2014/main" id="{0D091B9F-BEA4-C84C-9352-C5C8730A8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17" y="7424369"/>
              <a:ext cx="710194" cy="684895"/>
            </a:xfrm>
            <a:custGeom>
              <a:avLst/>
              <a:gdLst>
                <a:gd name="T0" fmla="*/ 21 w 76"/>
                <a:gd name="T1" fmla="*/ 55 h 73"/>
                <a:gd name="T2" fmla="*/ 25 w 76"/>
                <a:gd name="T3" fmla="*/ 57 h 73"/>
                <a:gd name="T4" fmla="*/ 28 w 76"/>
                <a:gd name="T5" fmla="*/ 55 h 73"/>
                <a:gd name="T6" fmla="*/ 33 w 76"/>
                <a:gd name="T7" fmla="*/ 53 h 73"/>
                <a:gd name="T8" fmla="*/ 44 w 76"/>
                <a:gd name="T9" fmla="*/ 59 h 73"/>
                <a:gd name="T10" fmla="*/ 70 w 76"/>
                <a:gd name="T11" fmla="*/ 73 h 73"/>
                <a:gd name="T12" fmla="*/ 71 w 76"/>
                <a:gd name="T13" fmla="*/ 71 h 73"/>
                <a:gd name="T14" fmla="*/ 75 w 76"/>
                <a:gd name="T15" fmla="*/ 71 h 73"/>
                <a:gd name="T16" fmla="*/ 75 w 76"/>
                <a:gd name="T17" fmla="*/ 66 h 73"/>
                <a:gd name="T18" fmla="*/ 75 w 76"/>
                <a:gd name="T19" fmla="*/ 44 h 73"/>
                <a:gd name="T20" fmla="*/ 75 w 76"/>
                <a:gd name="T21" fmla="*/ 24 h 73"/>
                <a:gd name="T22" fmla="*/ 75 w 76"/>
                <a:gd name="T23" fmla="*/ 20 h 73"/>
                <a:gd name="T24" fmla="*/ 74 w 76"/>
                <a:gd name="T25" fmla="*/ 17 h 73"/>
                <a:gd name="T26" fmla="*/ 76 w 76"/>
                <a:gd name="T27" fmla="*/ 14 h 73"/>
                <a:gd name="T28" fmla="*/ 74 w 76"/>
                <a:gd name="T29" fmla="*/ 11 h 73"/>
                <a:gd name="T30" fmla="*/ 76 w 76"/>
                <a:gd name="T31" fmla="*/ 8 h 73"/>
                <a:gd name="T32" fmla="*/ 67 w 76"/>
                <a:gd name="T33" fmla="*/ 5 h 73"/>
                <a:gd name="T34" fmla="*/ 61 w 76"/>
                <a:gd name="T35" fmla="*/ 2 h 73"/>
                <a:gd name="T36" fmla="*/ 51 w 76"/>
                <a:gd name="T37" fmla="*/ 6 h 73"/>
                <a:gd name="T38" fmla="*/ 51 w 76"/>
                <a:gd name="T39" fmla="*/ 9 h 73"/>
                <a:gd name="T40" fmla="*/ 50 w 76"/>
                <a:gd name="T41" fmla="*/ 14 h 73"/>
                <a:gd name="T42" fmla="*/ 41 w 76"/>
                <a:gd name="T43" fmla="*/ 13 h 73"/>
                <a:gd name="T44" fmla="*/ 36 w 76"/>
                <a:gd name="T45" fmla="*/ 12 h 73"/>
                <a:gd name="T46" fmla="*/ 31 w 76"/>
                <a:gd name="T47" fmla="*/ 10 h 73"/>
                <a:gd name="T48" fmla="*/ 29 w 76"/>
                <a:gd name="T49" fmla="*/ 6 h 73"/>
                <a:gd name="T50" fmla="*/ 23 w 76"/>
                <a:gd name="T51" fmla="*/ 3 h 73"/>
                <a:gd name="T52" fmla="*/ 17 w 76"/>
                <a:gd name="T53" fmla="*/ 2 h 73"/>
                <a:gd name="T54" fmla="*/ 11 w 76"/>
                <a:gd name="T55" fmla="*/ 0 h 73"/>
                <a:gd name="T56" fmla="*/ 11 w 76"/>
                <a:gd name="T57" fmla="*/ 4 h 73"/>
                <a:gd name="T58" fmla="*/ 9 w 76"/>
                <a:gd name="T59" fmla="*/ 6 h 73"/>
                <a:gd name="T60" fmla="*/ 5 w 76"/>
                <a:gd name="T61" fmla="*/ 8 h 73"/>
                <a:gd name="T62" fmla="*/ 5 w 76"/>
                <a:gd name="T63" fmla="*/ 14 h 73"/>
                <a:gd name="T64" fmla="*/ 1 w 76"/>
                <a:gd name="T65" fmla="*/ 17 h 73"/>
                <a:gd name="T66" fmla="*/ 3 w 76"/>
                <a:gd name="T67" fmla="*/ 21 h 73"/>
                <a:gd name="T68" fmla="*/ 3 w 76"/>
                <a:gd name="T69" fmla="*/ 26 h 73"/>
                <a:gd name="T70" fmla="*/ 3 w 76"/>
                <a:gd name="T71" fmla="*/ 31 h 73"/>
                <a:gd name="T72" fmla="*/ 3 w 76"/>
                <a:gd name="T73" fmla="*/ 34 h 73"/>
                <a:gd name="T74" fmla="*/ 3 w 76"/>
                <a:gd name="T75" fmla="*/ 37 h 73"/>
                <a:gd name="T76" fmla="*/ 1 w 76"/>
                <a:gd name="T77" fmla="*/ 40 h 73"/>
                <a:gd name="T78" fmla="*/ 4 w 76"/>
                <a:gd name="T79" fmla="*/ 46 h 73"/>
                <a:gd name="T80" fmla="*/ 7 w 76"/>
                <a:gd name="T81" fmla="*/ 48 h 73"/>
                <a:gd name="T82" fmla="*/ 11 w 76"/>
                <a:gd name="T83" fmla="*/ 49 h 73"/>
                <a:gd name="T84" fmla="*/ 14 w 76"/>
                <a:gd name="T85" fmla="*/ 53 h 73"/>
                <a:gd name="T86" fmla="*/ 21 w 76"/>
                <a:gd name="T87" fmla="*/ 55 h 73"/>
                <a:gd name="T88" fmla="*/ 21 w 76"/>
                <a:gd name="T89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6" h="73">
                  <a:moveTo>
                    <a:pt x="21" y="55"/>
                  </a:moveTo>
                  <a:cubicBezTo>
                    <a:pt x="21" y="56"/>
                    <a:pt x="24" y="58"/>
                    <a:pt x="25" y="57"/>
                  </a:cubicBezTo>
                  <a:cubicBezTo>
                    <a:pt x="26" y="56"/>
                    <a:pt x="27" y="56"/>
                    <a:pt x="28" y="55"/>
                  </a:cubicBezTo>
                  <a:cubicBezTo>
                    <a:pt x="29" y="55"/>
                    <a:pt x="32" y="53"/>
                    <a:pt x="33" y="53"/>
                  </a:cubicBezTo>
                  <a:cubicBezTo>
                    <a:pt x="37" y="55"/>
                    <a:pt x="40" y="57"/>
                    <a:pt x="44" y="59"/>
                  </a:cubicBezTo>
                  <a:cubicBezTo>
                    <a:pt x="53" y="64"/>
                    <a:pt x="61" y="69"/>
                    <a:pt x="70" y="73"/>
                  </a:cubicBezTo>
                  <a:cubicBezTo>
                    <a:pt x="70" y="71"/>
                    <a:pt x="69" y="71"/>
                    <a:pt x="71" y="71"/>
                  </a:cubicBezTo>
                  <a:cubicBezTo>
                    <a:pt x="71" y="71"/>
                    <a:pt x="75" y="71"/>
                    <a:pt x="75" y="71"/>
                  </a:cubicBezTo>
                  <a:cubicBezTo>
                    <a:pt x="75" y="69"/>
                    <a:pt x="75" y="68"/>
                    <a:pt x="75" y="66"/>
                  </a:cubicBezTo>
                  <a:cubicBezTo>
                    <a:pt x="75" y="59"/>
                    <a:pt x="75" y="52"/>
                    <a:pt x="75" y="44"/>
                  </a:cubicBezTo>
                  <a:cubicBezTo>
                    <a:pt x="75" y="37"/>
                    <a:pt x="75" y="30"/>
                    <a:pt x="75" y="24"/>
                  </a:cubicBezTo>
                  <a:cubicBezTo>
                    <a:pt x="75" y="22"/>
                    <a:pt x="75" y="21"/>
                    <a:pt x="75" y="20"/>
                  </a:cubicBezTo>
                  <a:cubicBezTo>
                    <a:pt x="74" y="19"/>
                    <a:pt x="74" y="18"/>
                    <a:pt x="74" y="17"/>
                  </a:cubicBezTo>
                  <a:cubicBezTo>
                    <a:pt x="74" y="16"/>
                    <a:pt x="76" y="15"/>
                    <a:pt x="76" y="14"/>
                  </a:cubicBezTo>
                  <a:cubicBezTo>
                    <a:pt x="76" y="13"/>
                    <a:pt x="74" y="12"/>
                    <a:pt x="74" y="11"/>
                  </a:cubicBezTo>
                  <a:cubicBezTo>
                    <a:pt x="74" y="10"/>
                    <a:pt x="75" y="9"/>
                    <a:pt x="76" y="8"/>
                  </a:cubicBezTo>
                  <a:cubicBezTo>
                    <a:pt x="73" y="6"/>
                    <a:pt x="70" y="7"/>
                    <a:pt x="67" y="5"/>
                  </a:cubicBezTo>
                  <a:cubicBezTo>
                    <a:pt x="65" y="4"/>
                    <a:pt x="64" y="2"/>
                    <a:pt x="61" y="2"/>
                  </a:cubicBezTo>
                  <a:cubicBezTo>
                    <a:pt x="57" y="2"/>
                    <a:pt x="53" y="3"/>
                    <a:pt x="51" y="6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2" y="11"/>
                    <a:pt x="51" y="12"/>
                    <a:pt x="50" y="14"/>
                  </a:cubicBezTo>
                  <a:cubicBezTo>
                    <a:pt x="48" y="17"/>
                    <a:pt x="44" y="15"/>
                    <a:pt x="41" y="13"/>
                  </a:cubicBezTo>
                  <a:cubicBezTo>
                    <a:pt x="39" y="13"/>
                    <a:pt x="38" y="12"/>
                    <a:pt x="36" y="12"/>
                  </a:cubicBezTo>
                  <a:cubicBezTo>
                    <a:pt x="34" y="11"/>
                    <a:pt x="32" y="12"/>
                    <a:pt x="31" y="10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5" y="4"/>
                    <a:pt x="23" y="3"/>
                  </a:cubicBezTo>
                  <a:cubicBezTo>
                    <a:pt x="21" y="2"/>
                    <a:pt x="19" y="2"/>
                    <a:pt x="17" y="2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5"/>
                    <a:pt x="11" y="4"/>
                    <a:pt x="9" y="6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3" y="10"/>
                    <a:pt x="6" y="12"/>
                    <a:pt x="5" y="14"/>
                  </a:cubicBezTo>
                  <a:cubicBezTo>
                    <a:pt x="4" y="16"/>
                    <a:pt x="1" y="16"/>
                    <a:pt x="1" y="17"/>
                  </a:cubicBezTo>
                  <a:cubicBezTo>
                    <a:pt x="1" y="19"/>
                    <a:pt x="2" y="20"/>
                    <a:pt x="3" y="21"/>
                  </a:cubicBezTo>
                  <a:cubicBezTo>
                    <a:pt x="3" y="23"/>
                    <a:pt x="3" y="25"/>
                    <a:pt x="3" y="26"/>
                  </a:cubicBezTo>
                  <a:cubicBezTo>
                    <a:pt x="3" y="28"/>
                    <a:pt x="4" y="29"/>
                    <a:pt x="3" y="31"/>
                  </a:cubicBezTo>
                  <a:cubicBezTo>
                    <a:pt x="3" y="32"/>
                    <a:pt x="3" y="33"/>
                    <a:pt x="3" y="34"/>
                  </a:cubicBezTo>
                  <a:cubicBezTo>
                    <a:pt x="3" y="35"/>
                    <a:pt x="4" y="36"/>
                    <a:pt x="3" y="37"/>
                  </a:cubicBezTo>
                  <a:cubicBezTo>
                    <a:pt x="3" y="38"/>
                    <a:pt x="0" y="38"/>
                    <a:pt x="1" y="40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8"/>
                    <a:pt x="6" y="47"/>
                    <a:pt x="7" y="48"/>
                  </a:cubicBezTo>
                  <a:cubicBezTo>
                    <a:pt x="9" y="48"/>
                    <a:pt x="10" y="48"/>
                    <a:pt x="11" y="49"/>
                  </a:cubicBezTo>
                  <a:cubicBezTo>
                    <a:pt x="12" y="50"/>
                    <a:pt x="13" y="52"/>
                    <a:pt x="14" y="53"/>
                  </a:cubicBezTo>
                  <a:cubicBezTo>
                    <a:pt x="16" y="54"/>
                    <a:pt x="19" y="53"/>
                    <a:pt x="21" y="55"/>
                  </a:cubicBezTo>
                  <a:cubicBezTo>
                    <a:pt x="22" y="56"/>
                    <a:pt x="20" y="54"/>
                    <a:pt x="21" y="55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6" name="Freeform 773">
              <a:extLst>
                <a:ext uri="{FF2B5EF4-FFF2-40B4-BE49-F238E27FC236}">
                  <a16:creationId xmlns:a16="http://schemas.microsoft.com/office/drawing/2014/main" id="{41F8F932-5CA9-4F4F-8626-A673D0687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384" y="7714256"/>
              <a:ext cx="391721" cy="318556"/>
            </a:xfrm>
            <a:custGeom>
              <a:avLst/>
              <a:gdLst>
                <a:gd name="T0" fmla="*/ 19 w 42"/>
                <a:gd name="T1" fmla="*/ 34 h 34"/>
                <a:gd name="T2" fmla="*/ 20 w 42"/>
                <a:gd name="T3" fmla="*/ 25 h 34"/>
                <a:gd name="T4" fmla="*/ 24 w 42"/>
                <a:gd name="T5" fmla="*/ 22 h 34"/>
                <a:gd name="T6" fmla="*/ 25 w 42"/>
                <a:gd name="T7" fmla="*/ 20 h 34"/>
                <a:gd name="T8" fmla="*/ 25 w 42"/>
                <a:gd name="T9" fmla="*/ 9 h 34"/>
                <a:gd name="T10" fmla="*/ 32 w 42"/>
                <a:gd name="T11" fmla="*/ 9 h 34"/>
                <a:gd name="T12" fmla="*/ 41 w 42"/>
                <a:gd name="T13" fmla="*/ 9 h 34"/>
                <a:gd name="T14" fmla="*/ 42 w 42"/>
                <a:gd name="T15" fmla="*/ 2 h 34"/>
                <a:gd name="T16" fmla="*/ 40 w 42"/>
                <a:gd name="T17" fmla="*/ 0 h 34"/>
                <a:gd name="T18" fmla="*/ 20 w 42"/>
                <a:gd name="T19" fmla="*/ 0 h 34"/>
                <a:gd name="T20" fmla="*/ 15 w 42"/>
                <a:gd name="T21" fmla="*/ 6 h 34"/>
                <a:gd name="T22" fmla="*/ 10 w 42"/>
                <a:gd name="T23" fmla="*/ 17 h 34"/>
                <a:gd name="T24" fmla="*/ 8 w 42"/>
                <a:gd name="T25" fmla="*/ 18 h 34"/>
                <a:gd name="T26" fmla="*/ 4 w 42"/>
                <a:gd name="T27" fmla="*/ 25 h 34"/>
                <a:gd name="T28" fmla="*/ 0 w 42"/>
                <a:gd name="T29" fmla="*/ 34 h 34"/>
                <a:gd name="T30" fmla="*/ 19 w 42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4">
                  <a:moveTo>
                    <a:pt x="19" y="34"/>
                  </a:moveTo>
                  <a:cubicBezTo>
                    <a:pt x="19" y="31"/>
                    <a:pt x="18" y="26"/>
                    <a:pt x="20" y="25"/>
                  </a:cubicBezTo>
                  <a:cubicBezTo>
                    <a:pt x="21" y="24"/>
                    <a:pt x="23" y="23"/>
                    <a:pt x="24" y="22"/>
                  </a:cubicBezTo>
                  <a:cubicBezTo>
                    <a:pt x="25" y="22"/>
                    <a:pt x="25" y="20"/>
                    <a:pt x="25" y="20"/>
                  </a:cubicBezTo>
                  <a:cubicBezTo>
                    <a:pt x="25" y="16"/>
                    <a:pt x="25" y="13"/>
                    <a:pt x="25" y="9"/>
                  </a:cubicBezTo>
                  <a:cubicBezTo>
                    <a:pt x="25" y="9"/>
                    <a:pt x="31" y="9"/>
                    <a:pt x="32" y="9"/>
                  </a:cubicBezTo>
                  <a:cubicBezTo>
                    <a:pt x="35" y="9"/>
                    <a:pt x="38" y="9"/>
                    <a:pt x="41" y="9"/>
                  </a:cubicBezTo>
                  <a:cubicBezTo>
                    <a:pt x="42" y="9"/>
                    <a:pt x="42" y="3"/>
                    <a:pt x="42" y="2"/>
                  </a:cubicBezTo>
                  <a:cubicBezTo>
                    <a:pt x="42" y="0"/>
                    <a:pt x="42" y="0"/>
                    <a:pt x="40" y="0"/>
                  </a:cubicBezTo>
                  <a:cubicBezTo>
                    <a:pt x="33" y="0"/>
                    <a:pt x="27" y="0"/>
                    <a:pt x="20" y="0"/>
                  </a:cubicBezTo>
                  <a:cubicBezTo>
                    <a:pt x="18" y="2"/>
                    <a:pt x="17" y="4"/>
                    <a:pt x="15" y="6"/>
                  </a:cubicBezTo>
                  <a:cubicBezTo>
                    <a:pt x="11" y="9"/>
                    <a:pt x="11" y="12"/>
                    <a:pt x="10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20"/>
                    <a:pt x="5" y="22"/>
                    <a:pt x="4" y="25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6" y="34"/>
                    <a:pt x="13" y="34"/>
                    <a:pt x="19" y="3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7" name="Freeform 774">
              <a:extLst>
                <a:ext uri="{FF2B5EF4-FFF2-40B4-BE49-F238E27FC236}">
                  <a16:creationId xmlns:a16="http://schemas.microsoft.com/office/drawing/2014/main" id="{FA2D8087-9A63-0442-8EB5-A76890300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8281" y="7265092"/>
              <a:ext cx="560509" cy="449163"/>
            </a:xfrm>
            <a:custGeom>
              <a:avLst/>
              <a:gdLst>
                <a:gd name="T0" fmla="*/ 22 w 60"/>
                <a:gd name="T1" fmla="*/ 48 h 48"/>
                <a:gd name="T2" fmla="*/ 23 w 60"/>
                <a:gd name="T3" fmla="*/ 41 h 48"/>
                <a:gd name="T4" fmla="*/ 29 w 60"/>
                <a:gd name="T5" fmla="*/ 37 h 48"/>
                <a:gd name="T6" fmla="*/ 33 w 60"/>
                <a:gd name="T7" fmla="*/ 37 h 48"/>
                <a:gd name="T8" fmla="*/ 38 w 60"/>
                <a:gd name="T9" fmla="*/ 35 h 48"/>
                <a:gd name="T10" fmla="*/ 40 w 60"/>
                <a:gd name="T11" fmla="*/ 32 h 48"/>
                <a:gd name="T12" fmla="*/ 45 w 60"/>
                <a:gd name="T13" fmla="*/ 31 h 48"/>
                <a:gd name="T14" fmla="*/ 46 w 60"/>
                <a:gd name="T15" fmla="*/ 28 h 48"/>
                <a:gd name="T16" fmla="*/ 50 w 60"/>
                <a:gd name="T17" fmla="*/ 25 h 48"/>
                <a:gd name="T18" fmla="*/ 53 w 60"/>
                <a:gd name="T19" fmla="*/ 23 h 48"/>
                <a:gd name="T20" fmla="*/ 58 w 60"/>
                <a:gd name="T21" fmla="*/ 24 h 48"/>
                <a:gd name="T22" fmla="*/ 56 w 60"/>
                <a:gd name="T23" fmla="*/ 16 h 48"/>
                <a:gd name="T24" fmla="*/ 56 w 60"/>
                <a:gd name="T25" fmla="*/ 10 h 48"/>
                <a:gd name="T26" fmla="*/ 55 w 60"/>
                <a:gd name="T27" fmla="*/ 7 h 48"/>
                <a:gd name="T28" fmla="*/ 51 w 60"/>
                <a:gd name="T29" fmla="*/ 6 h 48"/>
                <a:gd name="T30" fmla="*/ 47 w 60"/>
                <a:gd name="T31" fmla="*/ 6 h 48"/>
                <a:gd name="T32" fmla="*/ 42 w 60"/>
                <a:gd name="T33" fmla="*/ 6 h 48"/>
                <a:gd name="T34" fmla="*/ 35 w 60"/>
                <a:gd name="T35" fmla="*/ 4 h 48"/>
                <a:gd name="T36" fmla="*/ 30 w 60"/>
                <a:gd name="T37" fmla="*/ 13 h 48"/>
                <a:gd name="T38" fmla="*/ 20 w 60"/>
                <a:gd name="T39" fmla="*/ 19 h 48"/>
                <a:gd name="T40" fmla="*/ 16 w 60"/>
                <a:gd name="T41" fmla="*/ 27 h 48"/>
                <a:gd name="T42" fmla="*/ 16 w 60"/>
                <a:gd name="T43" fmla="*/ 35 h 48"/>
                <a:gd name="T44" fmla="*/ 14 w 60"/>
                <a:gd name="T45" fmla="*/ 39 h 48"/>
                <a:gd name="T46" fmla="*/ 9 w 60"/>
                <a:gd name="T47" fmla="*/ 42 h 48"/>
                <a:gd name="T48" fmla="*/ 5 w 60"/>
                <a:gd name="T49" fmla="*/ 45 h 48"/>
                <a:gd name="T50" fmla="*/ 0 w 60"/>
                <a:gd name="T51" fmla="*/ 48 h 48"/>
                <a:gd name="T52" fmla="*/ 22 w 60"/>
                <a:gd name="T5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48">
                  <a:moveTo>
                    <a:pt x="22" y="48"/>
                  </a:moveTo>
                  <a:cubicBezTo>
                    <a:pt x="22" y="45"/>
                    <a:pt x="21" y="43"/>
                    <a:pt x="23" y="41"/>
                  </a:cubicBezTo>
                  <a:cubicBezTo>
                    <a:pt x="25" y="40"/>
                    <a:pt x="28" y="39"/>
                    <a:pt x="29" y="37"/>
                  </a:cubicBezTo>
                  <a:cubicBezTo>
                    <a:pt x="30" y="37"/>
                    <a:pt x="32" y="37"/>
                    <a:pt x="33" y="37"/>
                  </a:cubicBezTo>
                  <a:cubicBezTo>
                    <a:pt x="34" y="36"/>
                    <a:pt x="36" y="36"/>
                    <a:pt x="38" y="35"/>
                  </a:cubicBezTo>
                  <a:cubicBezTo>
                    <a:pt x="39" y="34"/>
                    <a:pt x="39" y="33"/>
                    <a:pt x="40" y="32"/>
                  </a:cubicBezTo>
                  <a:cubicBezTo>
                    <a:pt x="41" y="31"/>
                    <a:pt x="44" y="32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6"/>
                    <a:pt x="49" y="26"/>
                    <a:pt x="50" y="25"/>
                  </a:cubicBezTo>
                  <a:cubicBezTo>
                    <a:pt x="51" y="24"/>
                    <a:pt x="51" y="23"/>
                    <a:pt x="53" y="23"/>
                  </a:cubicBezTo>
                  <a:cubicBezTo>
                    <a:pt x="54" y="23"/>
                    <a:pt x="57" y="24"/>
                    <a:pt x="58" y="24"/>
                  </a:cubicBezTo>
                  <a:cubicBezTo>
                    <a:pt x="60" y="23"/>
                    <a:pt x="56" y="17"/>
                    <a:pt x="56" y="16"/>
                  </a:cubicBezTo>
                  <a:cubicBezTo>
                    <a:pt x="56" y="14"/>
                    <a:pt x="56" y="12"/>
                    <a:pt x="56" y="10"/>
                  </a:cubicBezTo>
                  <a:cubicBezTo>
                    <a:pt x="55" y="9"/>
                    <a:pt x="55" y="8"/>
                    <a:pt x="55" y="7"/>
                  </a:cubicBezTo>
                  <a:cubicBezTo>
                    <a:pt x="53" y="7"/>
                    <a:pt x="52" y="6"/>
                    <a:pt x="51" y="6"/>
                  </a:cubicBezTo>
                  <a:cubicBezTo>
                    <a:pt x="50" y="5"/>
                    <a:pt x="48" y="6"/>
                    <a:pt x="47" y="6"/>
                  </a:cubicBezTo>
                  <a:cubicBezTo>
                    <a:pt x="46" y="5"/>
                    <a:pt x="44" y="6"/>
                    <a:pt x="42" y="6"/>
                  </a:cubicBezTo>
                  <a:cubicBezTo>
                    <a:pt x="40" y="6"/>
                    <a:pt x="36" y="0"/>
                    <a:pt x="35" y="4"/>
                  </a:cubicBezTo>
                  <a:cubicBezTo>
                    <a:pt x="34" y="7"/>
                    <a:pt x="33" y="10"/>
                    <a:pt x="30" y="13"/>
                  </a:cubicBezTo>
                  <a:cubicBezTo>
                    <a:pt x="27" y="16"/>
                    <a:pt x="23" y="16"/>
                    <a:pt x="20" y="19"/>
                  </a:cubicBezTo>
                  <a:cubicBezTo>
                    <a:pt x="18" y="21"/>
                    <a:pt x="17" y="24"/>
                    <a:pt x="16" y="27"/>
                  </a:cubicBezTo>
                  <a:cubicBezTo>
                    <a:pt x="16" y="29"/>
                    <a:pt x="17" y="32"/>
                    <a:pt x="16" y="35"/>
                  </a:cubicBezTo>
                  <a:cubicBezTo>
                    <a:pt x="15" y="36"/>
                    <a:pt x="14" y="38"/>
                    <a:pt x="14" y="39"/>
                  </a:cubicBezTo>
                  <a:cubicBezTo>
                    <a:pt x="13" y="41"/>
                    <a:pt x="11" y="41"/>
                    <a:pt x="9" y="42"/>
                  </a:cubicBezTo>
                  <a:cubicBezTo>
                    <a:pt x="8" y="43"/>
                    <a:pt x="7" y="44"/>
                    <a:pt x="5" y="45"/>
                  </a:cubicBezTo>
                  <a:cubicBezTo>
                    <a:pt x="4" y="46"/>
                    <a:pt x="2" y="46"/>
                    <a:pt x="0" y="48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8" name="Freeform 775">
              <a:extLst>
                <a:ext uri="{FF2B5EF4-FFF2-40B4-BE49-F238E27FC236}">
                  <a16:creationId xmlns:a16="http://schemas.microsoft.com/office/drawing/2014/main" id="{41F39EA1-DEC7-9540-ABFB-8C9B756E3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36" y="7220495"/>
              <a:ext cx="968154" cy="923808"/>
            </a:xfrm>
            <a:custGeom>
              <a:avLst/>
              <a:gdLst>
                <a:gd name="T0" fmla="*/ 35 w 104"/>
                <a:gd name="T1" fmla="*/ 22 h 99"/>
                <a:gd name="T2" fmla="*/ 36 w 104"/>
                <a:gd name="T3" fmla="*/ 29 h 99"/>
                <a:gd name="T4" fmla="*/ 31 w 104"/>
                <a:gd name="T5" fmla="*/ 28 h 99"/>
                <a:gd name="T6" fmla="*/ 29 w 104"/>
                <a:gd name="T7" fmla="*/ 30 h 99"/>
                <a:gd name="T8" fmla="*/ 26 w 104"/>
                <a:gd name="T9" fmla="*/ 31 h 99"/>
                <a:gd name="T10" fmla="*/ 24 w 104"/>
                <a:gd name="T11" fmla="*/ 35 h 99"/>
                <a:gd name="T12" fmla="*/ 20 w 104"/>
                <a:gd name="T13" fmla="*/ 37 h 99"/>
                <a:gd name="T14" fmla="*/ 17 w 104"/>
                <a:gd name="T15" fmla="*/ 40 h 99"/>
                <a:gd name="T16" fmla="*/ 11 w 104"/>
                <a:gd name="T17" fmla="*/ 42 h 99"/>
                <a:gd name="T18" fmla="*/ 8 w 104"/>
                <a:gd name="T19" fmla="*/ 43 h 99"/>
                <a:gd name="T20" fmla="*/ 4 w 104"/>
                <a:gd name="T21" fmla="*/ 45 h 99"/>
                <a:gd name="T22" fmla="*/ 1 w 104"/>
                <a:gd name="T23" fmla="*/ 52 h 99"/>
                <a:gd name="T24" fmla="*/ 2 w 104"/>
                <a:gd name="T25" fmla="*/ 56 h 99"/>
                <a:gd name="T26" fmla="*/ 6 w 104"/>
                <a:gd name="T27" fmla="*/ 59 h 99"/>
                <a:gd name="T28" fmla="*/ 37 w 104"/>
                <a:gd name="T29" fmla="*/ 79 h 99"/>
                <a:gd name="T30" fmla="*/ 48 w 104"/>
                <a:gd name="T31" fmla="*/ 86 h 99"/>
                <a:gd name="T32" fmla="*/ 49 w 104"/>
                <a:gd name="T33" fmla="*/ 87 h 99"/>
                <a:gd name="T34" fmla="*/ 58 w 104"/>
                <a:gd name="T35" fmla="*/ 93 h 99"/>
                <a:gd name="T36" fmla="*/ 61 w 104"/>
                <a:gd name="T37" fmla="*/ 99 h 99"/>
                <a:gd name="T38" fmla="*/ 67 w 104"/>
                <a:gd name="T39" fmla="*/ 97 h 99"/>
                <a:gd name="T40" fmla="*/ 72 w 104"/>
                <a:gd name="T41" fmla="*/ 96 h 99"/>
                <a:gd name="T42" fmla="*/ 85 w 104"/>
                <a:gd name="T43" fmla="*/ 87 h 99"/>
                <a:gd name="T44" fmla="*/ 100 w 104"/>
                <a:gd name="T45" fmla="*/ 77 h 99"/>
                <a:gd name="T46" fmla="*/ 104 w 104"/>
                <a:gd name="T47" fmla="*/ 75 h 99"/>
                <a:gd name="T48" fmla="*/ 97 w 104"/>
                <a:gd name="T49" fmla="*/ 69 h 99"/>
                <a:gd name="T50" fmla="*/ 94 w 104"/>
                <a:gd name="T51" fmla="*/ 69 h 99"/>
                <a:gd name="T52" fmla="*/ 92 w 104"/>
                <a:gd name="T53" fmla="*/ 63 h 99"/>
                <a:gd name="T54" fmla="*/ 92 w 104"/>
                <a:gd name="T55" fmla="*/ 60 h 99"/>
                <a:gd name="T56" fmla="*/ 93 w 104"/>
                <a:gd name="T57" fmla="*/ 55 h 99"/>
                <a:gd name="T58" fmla="*/ 93 w 104"/>
                <a:gd name="T59" fmla="*/ 50 h 99"/>
                <a:gd name="T60" fmla="*/ 93 w 104"/>
                <a:gd name="T61" fmla="*/ 46 h 99"/>
                <a:gd name="T62" fmla="*/ 92 w 104"/>
                <a:gd name="T63" fmla="*/ 42 h 99"/>
                <a:gd name="T64" fmla="*/ 91 w 104"/>
                <a:gd name="T65" fmla="*/ 37 h 99"/>
                <a:gd name="T66" fmla="*/ 87 w 104"/>
                <a:gd name="T67" fmla="*/ 27 h 99"/>
                <a:gd name="T68" fmla="*/ 82 w 104"/>
                <a:gd name="T69" fmla="*/ 20 h 99"/>
                <a:gd name="T70" fmla="*/ 85 w 104"/>
                <a:gd name="T71" fmla="*/ 13 h 99"/>
                <a:gd name="T72" fmla="*/ 86 w 104"/>
                <a:gd name="T73" fmla="*/ 2 h 99"/>
                <a:gd name="T74" fmla="*/ 84 w 104"/>
                <a:gd name="T75" fmla="*/ 1 h 99"/>
                <a:gd name="T76" fmla="*/ 81 w 104"/>
                <a:gd name="T77" fmla="*/ 0 h 99"/>
                <a:gd name="T78" fmla="*/ 79 w 104"/>
                <a:gd name="T79" fmla="*/ 1 h 99"/>
                <a:gd name="T80" fmla="*/ 75 w 104"/>
                <a:gd name="T81" fmla="*/ 0 h 99"/>
                <a:gd name="T82" fmla="*/ 72 w 104"/>
                <a:gd name="T83" fmla="*/ 2 h 99"/>
                <a:gd name="T84" fmla="*/ 68 w 104"/>
                <a:gd name="T85" fmla="*/ 1 h 99"/>
                <a:gd name="T86" fmla="*/ 61 w 104"/>
                <a:gd name="T87" fmla="*/ 2 h 99"/>
                <a:gd name="T88" fmla="*/ 46 w 104"/>
                <a:gd name="T89" fmla="*/ 5 h 99"/>
                <a:gd name="T90" fmla="*/ 43 w 104"/>
                <a:gd name="T91" fmla="*/ 7 h 99"/>
                <a:gd name="T92" fmla="*/ 39 w 104"/>
                <a:gd name="T93" fmla="*/ 8 h 99"/>
                <a:gd name="T94" fmla="*/ 34 w 104"/>
                <a:gd name="T95" fmla="*/ 12 h 99"/>
                <a:gd name="T96" fmla="*/ 35 w 104"/>
                <a:gd name="T97" fmla="*/ 22 h 99"/>
                <a:gd name="T98" fmla="*/ 35 w 104"/>
                <a:gd name="T99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99">
                  <a:moveTo>
                    <a:pt x="35" y="22"/>
                  </a:moveTo>
                  <a:cubicBezTo>
                    <a:pt x="36" y="23"/>
                    <a:pt x="40" y="29"/>
                    <a:pt x="36" y="29"/>
                  </a:cubicBezTo>
                  <a:cubicBezTo>
                    <a:pt x="35" y="28"/>
                    <a:pt x="32" y="27"/>
                    <a:pt x="31" y="28"/>
                  </a:cubicBezTo>
                  <a:cubicBezTo>
                    <a:pt x="30" y="29"/>
                    <a:pt x="30" y="29"/>
                    <a:pt x="29" y="30"/>
                  </a:cubicBezTo>
                  <a:cubicBezTo>
                    <a:pt x="28" y="31"/>
                    <a:pt x="27" y="31"/>
                    <a:pt x="26" y="31"/>
                  </a:cubicBezTo>
                  <a:cubicBezTo>
                    <a:pt x="24" y="32"/>
                    <a:pt x="25" y="34"/>
                    <a:pt x="24" y="35"/>
                  </a:cubicBezTo>
                  <a:cubicBezTo>
                    <a:pt x="24" y="37"/>
                    <a:pt x="21" y="36"/>
                    <a:pt x="20" y="37"/>
                  </a:cubicBezTo>
                  <a:cubicBezTo>
                    <a:pt x="18" y="37"/>
                    <a:pt x="18" y="39"/>
                    <a:pt x="17" y="40"/>
                  </a:cubicBezTo>
                  <a:cubicBezTo>
                    <a:pt x="15" y="42"/>
                    <a:pt x="13" y="41"/>
                    <a:pt x="11" y="42"/>
                  </a:cubicBezTo>
                  <a:cubicBezTo>
                    <a:pt x="10" y="42"/>
                    <a:pt x="9" y="42"/>
                    <a:pt x="8" y="43"/>
                  </a:cubicBezTo>
                  <a:cubicBezTo>
                    <a:pt x="7" y="43"/>
                    <a:pt x="5" y="44"/>
                    <a:pt x="4" y="45"/>
                  </a:cubicBezTo>
                  <a:cubicBezTo>
                    <a:pt x="0" y="47"/>
                    <a:pt x="1" y="48"/>
                    <a:pt x="1" y="52"/>
                  </a:cubicBezTo>
                  <a:cubicBezTo>
                    <a:pt x="1" y="55"/>
                    <a:pt x="0" y="55"/>
                    <a:pt x="2" y="56"/>
                  </a:cubicBezTo>
                  <a:cubicBezTo>
                    <a:pt x="3" y="57"/>
                    <a:pt x="5" y="58"/>
                    <a:pt x="6" y="59"/>
                  </a:cubicBezTo>
                  <a:cubicBezTo>
                    <a:pt x="16" y="66"/>
                    <a:pt x="26" y="72"/>
                    <a:pt x="37" y="79"/>
                  </a:cubicBezTo>
                  <a:cubicBezTo>
                    <a:pt x="40" y="81"/>
                    <a:pt x="44" y="84"/>
                    <a:pt x="48" y="86"/>
                  </a:cubicBezTo>
                  <a:cubicBezTo>
                    <a:pt x="48" y="87"/>
                    <a:pt x="49" y="87"/>
                    <a:pt x="49" y="87"/>
                  </a:cubicBezTo>
                  <a:cubicBezTo>
                    <a:pt x="52" y="92"/>
                    <a:pt x="54" y="92"/>
                    <a:pt x="58" y="93"/>
                  </a:cubicBezTo>
                  <a:cubicBezTo>
                    <a:pt x="61" y="94"/>
                    <a:pt x="58" y="98"/>
                    <a:pt x="61" y="99"/>
                  </a:cubicBezTo>
                  <a:cubicBezTo>
                    <a:pt x="62" y="99"/>
                    <a:pt x="65" y="98"/>
                    <a:pt x="67" y="97"/>
                  </a:cubicBezTo>
                  <a:cubicBezTo>
                    <a:pt x="68" y="97"/>
                    <a:pt x="71" y="97"/>
                    <a:pt x="72" y="96"/>
                  </a:cubicBezTo>
                  <a:cubicBezTo>
                    <a:pt x="76" y="93"/>
                    <a:pt x="80" y="90"/>
                    <a:pt x="85" y="87"/>
                  </a:cubicBezTo>
                  <a:cubicBezTo>
                    <a:pt x="90" y="84"/>
                    <a:pt x="95" y="80"/>
                    <a:pt x="100" y="77"/>
                  </a:cubicBezTo>
                  <a:cubicBezTo>
                    <a:pt x="101" y="77"/>
                    <a:pt x="102" y="76"/>
                    <a:pt x="104" y="75"/>
                  </a:cubicBezTo>
                  <a:cubicBezTo>
                    <a:pt x="102" y="71"/>
                    <a:pt x="101" y="70"/>
                    <a:pt x="97" y="69"/>
                  </a:cubicBezTo>
                  <a:cubicBezTo>
                    <a:pt x="96" y="69"/>
                    <a:pt x="94" y="69"/>
                    <a:pt x="94" y="69"/>
                  </a:cubicBezTo>
                  <a:cubicBezTo>
                    <a:pt x="94" y="66"/>
                    <a:pt x="94" y="65"/>
                    <a:pt x="92" y="63"/>
                  </a:cubicBezTo>
                  <a:cubicBezTo>
                    <a:pt x="91" y="61"/>
                    <a:pt x="91" y="61"/>
                    <a:pt x="92" y="60"/>
                  </a:cubicBezTo>
                  <a:cubicBezTo>
                    <a:pt x="94" y="58"/>
                    <a:pt x="93" y="57"/>
                    <a:pt x="93" y="55"/>
                  </a:cubicBezTo>
                  <a:cubicBezTo>
                    <a:pt x="93" y="53"/>
                    <a:pt x="94" y="52"/>
                    <a:pt x="93" y="50"/>
                  </a:cubicBezTo>
                  <a:cubicBezTo>
                    <a:pt x="93" y="49"/>
                    <a:pt x="93" y="48"/>
                    <a:pt x="93" y="46"/>
                  </a:cubicBezTo>
                  <a:cubicBezTo>
                    <a:pt x="93" y="45"/>
                    <a:pt x="93" y="43"/>
                    <a:pt x="92" y="42"/>
                  </a:cubicBezTo>
                  <a:cubicBezTo>
                    <a:pt x="91" y="41"/>
                    <a:pt x="91" y="39"/>
                    <a:pt x="91" y="37"/>
                  </a:cubicBezTo>
                  <a:cubicBezTo>
                    <a:pt x="91" y="34"/>
                    <a:pt x="90" y="30"/>
                    <a:pt x="87" y="27"/>
                  </a:cubicBezTo>
                  <a:cubicBezTo>
                    <a:pt x="85" y="25"/>
                    <a:pt x="83" y="23"/>
                    <a:pt x="82" y="20"/>
                  </a:cubicBezTo>
                  <a:cubicBezTo>
                    <a:pt x="80" y="16"/>
                    <a:pt x="84" y="17"/>
                    <a:pt x="85" y="13"/>
                  </a:cubicBezTo>
                  <a:cubicBezTo>
                    <a:pt x="85" y="9"/>
                    <a:pt x="85" y="6"/>
                    <a:pt x="86" y="2"/>
                  </a:cubicBezTo>
                  <a:cubicBezTo>
                    <a:pt x="85" y="2"/>
                    <a:pt x="85" y="1"/>
                    <a:pt x="84" y="1"/>
                  </a:cubicBezTo>
                  <a:cubicBezTo>
                    <a:pt x="82" y="2"/>
                    <a:pt x="82" y="0"/>
                    <a:pt x="81" y="0"/>
                  </a:cubicBezTo>
                  <a:cubicBezTo>
                    <a:pt x="80" y="0"/>
                    <a:pt x="80" y="1"/>
                    <a:pt x="79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0" y="3"/>
                    <a:pt x="70" y="2"/>
                    <a:pt x="68" y="1"/>
                  </a:cubicBezTo>
                  <a:cubicBezTo>
                    <a:pt x="66" y="1"/>
                    <a:pt x="63" y="1"/>
                    <a:pt x="61" y="2"/>
                  </a:cubicBezTo>
                  <a:cubicBezTo>
                    <a:pt x="56" y="3"/>
                    <a:pt x="51" y="3"/>
                    <a:pt x="46" y="5"/>
                  </a:cubicBezTo>
                  <a:cubicBezTo>
                    <a:pt x="45" y="6"/>
                    <a:pt x="44" y="7"/>
                    <a:pt x="43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7" y="9"/>
                    <a:pt x="37" y="12"/>
                    <a:pt x="34" y="12"/>
                  </a:cubicBezTo>
                  <a:cubicBezTo>
                    <a:pt x="35" y="15"/>
                    <a:pt x="35" y="18"/>
                    <a:pt x="35" y="22"/>
                  </a:cubicBezTo>
                  <a:cubicBezTo>
                    <a:pt x="36" y="23"/>
                    <a:pt x="35" y="20"/>
                    <a:pt x="35" y="22"/>
                  </a:cubicBezTo>
                  <a:close/>
                </a:path>
              </a:pathLst>
            </a:custGeom>
            <a:solidFill>
              <a:srgbClr val="1D1D1D"/>
            </a:solidFill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09" name="Freeform 776">
              <a:extLst>
                <a:ext uri="{FF2B5EF4-FFF2-40B4-BE49-F238E27FC236}">
                  <a16:creationId xmlns:a16="http://schemas.microsoft.com/office/drawing/2014/main" id="{3EF7160C-FECF-194F-9560-994733C4E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732" y="3719582"/>
              <a:ext cx="2850322" cy="2124760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solidFill>
              <a:srgbClr val="C8102E"/>
            </a:solidFill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0" name="Freeform 777">
              <a:extLst>
                <a:ext uri="{FF2B5EF4-FFF2-40B4-BE49-F238E27FC236}">
                  <a16:creationId xmlns:a16="http://schemas.microsoft.com/office/drawing/2014/main" id="{827F3F86-C259-C646-890C-DDAD59F93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6497" y="5038398"/>
              <a:ext cx="149682" cy="105124"/>
            </a:xfrm>
            <a:custGeom>
              <a:avLst/>
              <a:gdLst>
                <a:gd name="T0" fmla="*/ 16 w 16"/>
                <a:gd name="T1" fmla="*/ 6 h 11"/>
                <a:gd name="T2" fmla="*/ 11 w 16"/>
                <a:gd name="T3" fmla="*/ 3 h 11"/>
                <a:gd name="T4" fmla="*/ 5 w 16"/>
                <a:gd name="T5" fmla="*/ 1 h 11"/>
                <a:gd name="T6" fmla="*/ 1 w 16"/>
                <a:gd name="T7" fmla="*/ 1 h 11"/>
                <a:gd name="T8" fmla="*/ 3 w 16"/>
                <a:gd name="T9" fmla="*/ 3 h 11"/>
                <a:gd name="T10" fmla="*/ 1 w 16"/>
                <a:gd name="T11" fmla="*/ 7 h 11"/>
                <a:gd name="T12" fmla="*/ 5 w 16"/>
                <a:gd name="T13" fmla="*/ 7 h 11"/>
                <a:gd name="T14" fmla="*/ 5 w 16"/>
                <a:gd name="T15" fmla="*/ 9 h 11"/>
                <a:gd name="T16" fmla="*/ 16 w 16"/>
                <a:gd name="T17" fmla="*/ 6 h 11"/>
                <a:gd name="T18" fmla="*/ 16 w 16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16" y="6"/>
                  </a:moveTo>
                  <a:cubicBezTo>
                    <a:pt x="15" y="5"/>
                    <a:pt x="11" y="3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2"/>
                    <a:pt x="3" y="3"/>
                    <a:pt x="3" y="3"/>
                  </a:cubicBezTo>
                  <a:cubicBezTo>
                    <a:pt x="2" y="3"/>
                    <a:pt x="0" y="6"/>
                    <a:pt x="1" y="7"/>
                  </a:cubicBezTo>
                  <a:cubicBezTo>
                    <a:pt x="2" y="7"/>
                    <a:pt x="4" y="6"/>
                    <a:pt x="5" y="7"/>
                  </a:cubicBezTo>
                  <a:cubicBezTo>
                    <a:pt x="7" y="8"/>
                    <a:pt x="5" y="8"/>
                    <a:pt x="5" y="9"/>
                  </a:cubicBezTo>
                  <a:cubicBezTo>
                    <a:pt x="5" y="11"/>
                    <a:pt x="16" y="8"/>
                    <a:pt x="16" y="6"/>
                  </a:cubicBezTo>
                  <a:cubicBezTo>
                    <a:pt x="15" y="5"/>
                    <a:pt x="16" y="7"/>
                    <a:pt x="16" y="6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1" name="Freeform 778">
              <a:extLst>
                <a:ext uri="{FF2B5EF4-FFF2-40B4-BE49-F238E27FC236}">
                  <a16:creationId xmlns:a16="http://schemas.microsoft.com/office/drawing/2014/main" id="{24C36192-898C-E441-9129-5075404A6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4270" y="4965129"/>
              <a:ext cx="38217" cy="19114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0 h 2"/>
                <a:gd name="T4" fmla="*/ 2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2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2" name="Freeform 779">
              <a:extLst>
                <a:ext uri="{FF2B5EF4-FFF2-40B4-BE49-F238E27FC236}">
                  <a16:creationId xmlns:a16="http://schemas.microsoft.com/office/drawing/2014/main" id="{7CB1A2F9-9971-824F-8111-EB9FFB38B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932" y="3859745"/>
              <a:ext cx="101909" cy="57338"/>
            </a:xfrm>
            <a:custGeom>
              <a:avLst/>
              <a:gdLst>
                <a:gd name="T0" fmla="*/ 9 w 11"/>
                <a:gd name="T1" fmla="*/ 4 h 6"/>
                <a:gd name="T2" fmla="*/ 9 w 11"/>
                <a:gd name="T3" fmla="*/ 5 h 6"/>
                <a:gd name="T4" fmla="*/ 3 w 11"/>
                <a:gd name="T5" fmla="*/ 4 h 6"/>
                <a:gd name="T6" fmla="*/ 2 w 11"/>
                <a:gd name="T7" fmla="*/ 1 h 6"/>
                <a:gd name="T8" fmla="*/ 9 w 11"/>
                <a:gd name="T9" fmla="*/ 4 h 6"/>
                <a:gd name="T10" fmla="*/ 9 w 1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9" y="4"/>
                  </a:moveTo>
                  <a:cubicBezTo>
                    <a:pt x="11" y="5"/>
                    <a:pt x="11" y="6"/>
                    <a:pt x="9" y="5"/>
                  </a:cubicBezTo>
                  <a:cubicBezTo>
                    <a:pt x="7" y="5"/>
                    <a:pt x="4" y="4"/>
                    <a:pt x="3" y="4"/>
                  </a:cubicBez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1" y="5"/>
                    <a:pt x="7" y="3"/>
                    <a:pt x="9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3" name="Freeform 780">
              <a:extLst>
                <a:ext uri="{FF2B5EF4-FFF2-40B4-BE49-F238E27FC236}">
                  <a16:creationId xmlns:a16="http://schemas.microsoft.com/office/drawing/2014/main" id="{6E2A6145-1AEC-4244-9068-355B24D76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218" y="3776918"/>
              <a:ext cx="76432" cy="44598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8" y="5"/>
                    <a:pt x="0" y="4"/>
                    <a:pt x="0" y="2"/>
                  </a:cubicBezTo>
                  <a:cubicBezTo>
                    <a:pt x="0" y="0"/>
                    <a:pt x="8" y="1"/>
                    <a:pt x="8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4" name="Freeform 782">
              <a:extLst>
                <a:ext uri="{FF2B5EF4-FFF2-40B4-BE49-F238E27FC236}">
                  <a16:creationId xmlns:a16="http://schemas.microsoft.com/office/drawing/2014/main" id="{EDB6D585-0098-EB47-B492-9758D2BA3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5225" y="3897972"/>
              <a:ext cx="54142" cy="38227"/>
            </a:xfrm>
            <a:custGeom>
              <a:avLst/>
              <a:gdLst>
                <a:gd name="T0" fmla="*/ 5 w 6"/>
                <a:gd name="T1" fmla="*/ 3 h 4"/>
                <a:gd name="T2" fmla="*/ 1 w 6"/>
                <a:gd name="T3" fmla="*/ 0 h 4"/>
                <a:gd name="T4" fmla="*/ 5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4" y="4"/>
                    <a:pt x="0" y="0"/>
                    <a:pt x="1" y="0"/>
                  </a:cubicBezTo>
                  <a:cubicBezTo>
                    <a:pt x="2" y="0"/>
                    <a:pt x="6" y="2"/>
                    <a:pt x="5" y="3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5" name="Freeform 783">
              <a:extLst>
                <a:ext uri="{FF2B5EF4-FFF2-40B4-BE49-F238E27FC236}">
                  <a16:creationId xmlns:a16="http://schemas.microsoft.com/office/drawing/2014/main" id="{27D48AA3-5264-D94C-AD7F-14FE9ECF1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75" y="3936197"/>
              <a:ext cx="47770" cy="9558"/>
            </a:xfrm>
            <a:custGeom>
              <a:avLst/>
              <a:gdLst>
                <a:gd name="T0" fmla="*/ 4 w 5"/>
                <a:gd name="T1" fmla="*/ 1 h 1"/>
                <a:gd name="T2" fmla="*/ 2 w 5"/>
                <a:gd name="T3" fmla="*/ 0 h 1"/>
                <a:gd name="T4" fmla="*/ 4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2" y="1"/>
                    <a:pt x="0" y="0"/>
                    <a:pt x="2" y="0"/>
                  </a:cubicBezTo>
                  <a:cubicBezTo>
                    <a:pt x="3" y="0"/>
                    <a:pt x="5" y="1"/>
                    <a:pt x="4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6" name="Freeform 784">
              <a:extLst>
                <a:ext uri="{FF2B5EF4-FFF2-40B4-BE49-F238E27FC236}">
                  <a16:creationId xmlns:a16="http://schemas.microsoft.com/office/drawing/2014/main" id="{B995A8DC-70BF-D547-995E-E45A1F282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75" y="4468183"/>
              <a:ext cx="38217" cy="66896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0"/>
                    <a:pt x="3" y="7"/>
                    <a:pt x="4" y="7"/>
                  </a:cubicBezTo>
                  <a:cubicBezTo>
                    <a:pt x="4" y="7"/>
                    <a:pt x="3" y="0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7" name="Freeform 785">
              <a:extLst>
                <a:ext uri="{FF2B5EF4-FFF2-40B4-BE49-F238E27FC236}">
                  <a16:creationId xmlns:a16="http://schemas.microsoft.com/office/drawing/2014/main" id="{7B0F4592-D529-B24E-84B7-4CA29C10E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7583" y="4589232"/>
              <a:ext cx="63695" cy="38227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4 h 4"/>
                <a:gd name="T4" fmla="*/ 5 w 7"/>
                <a:gd name="T5" fmla="*/ 4 h 4"/>
                <a:gd name="T6" fmla="*/ 1 w 7"/>
                <a:gd name="T7" fmla="*/ 0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4"/>
                    <a:pt x="3" y="4"/>
                    <a:pt x="5" y="4"/>
                  </a:cubicBezTo>
                  <a:cubicBezTo>
                    <a:pt x="7" y="4"/>
                    <a:pt x="1" y="0"/>
                    <a:pt x="1" y="0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8" name="Freeform 786">
              <a:extLst>
                <a:ext uri="{FF2B5EF4-FFF2-40B4-BE49-F238E27FC236}">
                  <a16:creationId xmlns:a16="http://schemas.microsoft.com/office/drawing/2014/main" id="{64622E04-641B-434F-ADB5-FB66102FD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34" y="4796294"/>
              <a:ext cx="159235" cy="92380"/>
            </a:xfrm>
            <a:custGeom>
              <a:avLst/>
              <a:gdLst>
                <a:gd name="T0" fmla="*/ 0 w 17"/>
                <a:gd name="T1" fmla="*/ 4 h 10"/>
                <a:gd name="T2" fmla="*/ 10 w 17"/>
                <a:gd name="T3" fmla="*/ 2 h 10"/>
                <a:gd name="T4" fmla="*/ 8 w 17"/>
                <a:gd name="T5" fmla="*/ 4 h 10"/>
                <a:gd name="T6" fmla="*/ 12 w 17"/>
                <a:gd name="T7" fmla="*/ 7 h 10"/>
                <a:gd name="T8" fmla="*/ 9 w 17"/>
                <a:gd name="T9" fmla="*/ 7 h 10"/>
                <a:gd name="T10" fmla="*/ 11 w 17"/>
                <a:gd name="T11" fmla="*/ 10 h 10"/>
                <a:gd name="T12" fmla="*/ 8 w 17"/>
                <a:gd name="T13" fmla="*/ 9 h 10"/>
                <a:gd name="T14" fmla="*/ 0 w 17"/>
                <a:gd name="T15" fmla="*/ 4 h 10"/>
                <a:gd name="T16" fmla="*/ 0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1" y="0"/>
                    <a:pt x="7" y="2"/>
                    <a:pt x="10" y="2"/>
                  </a:cubicBezTo>
                  <a:cubicBezTo>
                    <a:pt x="17" y="3"/>
                    <a:pt x="8" y="4"/>
                    <a:pt x="8" y="4"/>
                  </a:cubicBezTo>
                  <a:cubicBezTo>
                    <a:pt x="8" y="6"/>
                    <a:pt x="12" y="5"/>
                    <a:pt x="12" y="7"/>
                  </a:cubicBezTo>
                  <a:cubicBezTo>
                    <a:pt x="12" y="7"/>
                    <a:pt x="10" y="6"/>
                    <a:pt x="9" y="7"/>
                  </a:cubicBezTo>
                  <a:cubicBezTo>
                    <a:pt x="9" y="7"/>
                    <a:pt x="12" y="10"/>
                    <a:pt x="11" y="10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6" y="8"/>
                    <a:pt x="0" y="7"/>
                    <a:pt x="0" y="4"/>
                  </a:cubicBezTo>
                  <a:cubicBezTo>
                    <a:pt x="0" y="3"/>
                    <a:pt x="0" y="7"/>
                    <a:pt x="0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19" name="Freeform 787">
              <a:extLst>
                <a:ext uri="{FF2B5EF4-FFF2-40B4-BE49-F238E27FC236}">
                  <a16:creationId xmlns:a16="http://schemas.microsoft.com/office/drawing/2014/main" id="{7845AF7D-32D9-8048-A7EF-A081A9334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7774" y="4777183"/>
              <a:ext cx="82803" cy="28672"/>
            </a:xfrm>
            <a:custGeom>
              <a:avLst/>
              <a:gdLst>
                <a:gd name="T0" fmla="*/ 8 w 9"/>
                <a:gd name="T1" fmla="*/ 1 h 3"/>
                <a:gd name="T2" fmla="*/ 5 w 9"/>
                <a:gd name="T3" fmla="*/ 0 h 3"/>
                <a:gd name="T4" fmla="*/ 0 w 9"/>
                <a:gd name="T5" fmla="*/ 0 h 3"/>
                <a:gd name="T6" fmla="*/ 8 w 9"/>
                <a:gd name="T7" fmla="*/ 1 h 3"/>
                <a:gd name="T8" fmla="*/ 8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8" y="1"/>
                  </a:moveTo>
                  <a:cubicBezTo>
                    <a:pt x="9" y="1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6" y="3"/>
                    <a:pt x="8" y="1"/>
                  </a:cubicBezTo>
                  <a:cubicBezTo>
                    <a:pt x="9" y="1"/>
                    <a:pt x="7" y="2"/>
                    <a:pt x="8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0" name="Freeform 788">
              <a:extLst>
                <a:ext uri="{FF2B5EF4-FFF2-40B4-BE49-F238E27FC236}">
                  <a16:creationId xmlns:a16="http://schemas.microsoft.com/office/drawing/2014/main" id="{2E56C4CA-BA44-A243-B823-3B9F7D560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201" y="4974685"/>
              <a:ext cx="121018" cy="63711"/>
            </a:xfrm>
            <a:custGeom>
              <a:avLst/>
              <a:gdLst>
                <a:gd name="T0" fmla="*/ 12 w 13"/>
                <a:gd name="T1" fmla="*/ 4 h 7"/>
                <a:gd name="T2" fmla="*/ 12 w 13"/>
                <a:gd name="T3" fmla="*/ 1 h 7"/>
                <a:gd name="T4" fmla="*/ 7 w 13"/>
                <a:gd name="T5" fmla="*/ 2 h 7"/>
                <a:gd name="T6" fmla="*/ 3 w 13"/>
                <a:gd name="T7" fmla="*/ 3 h 7"/>
                <a:gd name="T8" fmla="*/ 0 w 13"/>
                <a:gd name="T9" fmla="*/ 5 h 7"/>
                <a:gd name="T10" fmla="*/ 12 w 13"/>
                <a:gd name="T11" fmla="*/ 4 h 7"/>
                <a:gd name="T12" fmla="*/ 12 w 13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2" y="4"/>
                  </a:move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1"/>
                    <a:pt x="7" y="2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3" y="3"/>
                    <a:pt x="0" y="5"/>
                    <a:pt x="0" y="5"/>
                  </a:cubicBezTo>
                  <a:cubicBezTo>
                    <a:pt x="3" y="7"/>
                    <a:pt x="10" y="6"/>
                    <a:pt x="12" y="4"/>
                  </a:cubicBezTo>
                  <a:cubicBezTo>
                    <a:pt x="13" y="3"/>
                    <a:pt x="9" y="6"/>
                    <a:pt x="12" y="4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1" name="Freeform 789">
              <a:extLst>
                <a:ext uri="{FF2B5EF4-FFF2-40B4-BE49-F238E27FC236}">
                  <a16:creationId xmlns:a16="http://schemas.microsoft.com/office/drawing/2014/main" id="{EFA7B811-1D6C-7F4B-9E97-AD391BE5C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288" y="5067067"/>
              <a:ext cx="38217" cy="57338"/>
            </a:xfrm>
            <a:custGeom>
              <a:avLst/>
              <a:gdLst>
                <a:gd name="T0" fmla="*/ 3 w 4"/>
                <a:gd name="T1" fmla="*/ 2 h 6"/>
                <a:gd name="T2" fmla="*/ 1 w 4"/>
                <a:gd name="T3" fmla="*/ 3 h 6"/>
                <a:gd name="T4" fmla="*/ 3 w 4"/>
                <a:gd name="T5" fmla="*/ 2 h 6"/>
                <a:gd name="T6" fmla="*/ 3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3" y="2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6"/>
                    <a:pt x="4" y="4"/>
                    <a:pt x="3" y="2"/>
                  </a:cubicBezTo>
                  <a:cubicBezTo>
                    <a:pt x="3" y="2"/>
                    <a:pt x="4" y="3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2" name="Freeform 790">
              <a:extLst>
                <a:ext uri="{FF2B5EF4-FFF2-40B4-BE49-F238E27FC236}">
                  <a16:creationId xmlns:a16="http://schemas.microsoft.com/office/drawing/2014/main" id="{444A568C-AD6A-5242-AF56-01CA40EF9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2485" y="4946016"/>
              <a:ext cx="35033" cy="38227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1 h 4"/>
                <a:gd name="T4" fmla="*/ 4 w 4"/>
                <a:gd name="T5" fmla="*/ 2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2"/>
                    <a:pt x="1" y="0"/>
                    <a:pt x="1" y="1"/>
                  </a:cubicBezTo>
                  <a:cubicBezTo>
                    <a:pt x="0" y="4"/>
                    <a:pt x="4" y="2"/>
                    <a:pt x="4" y="2"/>
                  </a:cubicBezTo>
                  <a:cubicBezTo>
                    <a:pt x="3" y="2"/>
                    <a:pt x="4" y="2"/>
                    <a:pt x="4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3" name="Freeform 791">
              <a:extLst>
                <a:ext uri="{FF2B5EF4-FFF2-40B4-BE49-F238E27FC236}">
                  <a16:creationId xmlns:a16="http://schemas.microsoft.com/office/drawing/2014/main" id="{8903BB5A-2B87-034C-9827-376C05726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98" y="4347133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4" name="Freeform 792">
              <a:extLst>
                <a:ext uri="{FF2B5EF4-FFF2-40B4-BE49-F238E27FC236}">
                  <a16:creationId xmlns:a16="http://schemas.microsoft.com/office/drawing/2014/main" id="{8BA1EDBC-C030-F747-92A1-1A00EAD7D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366" y="4245195"/>
              <a:ext cx="28664" cy="15928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5" name="Freeform 793">
              <a:extLst>
                <a:ext uri="{FF2B5EF4-FFF2-40B4-BE49-F238E27FC236}">
                  <a16:creationId xmlns:a16="http://schemas.microsoft.com/office/drawing/2014/main" id="{1F8A8B27-9F97-1C4B-A161-4CB96CBD2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98" y="4206968"/>
              <a:ext cx="25477" cy="28672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3" y="1"/>
                    <a:pt x="2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6" name="Freeform 794">
              <a:extLst>
                <a:ext uri="{FF2B5EF4-FFF2-40B4-BE49-F238E27FC236}">
                  <a16:creationId xmlns:a16="http://schemas.microsoft.com/office/drawing/2014/main" id="{5C43C2FD-30B0-C64D-9180-3821C6E83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4841" y="4394916"/>
              <a:ext cx="47770" cy="6370"/>
            </a:xfrm>
            <a:custGeom>
              <a:avLst/>
              <a:gdLst>
                <a:gd name="T0" fmla="*/ 5 w 5"/>
                <a:gd name="T1" fmla="*/ 1 h 1"/>
                <a:gd name="T2" fmla="*/ 1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5" y="1"/>
                    <a:pt x="5" y="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7" name="Freeform 795">
              <a:extLst>
                <a:ext uri="{FF2B5EF4-FFF2-40B4-BE49-F238E27FC236}">
                  <a16:creationId xmlns:a16="http://schemas.microsoft.com/office/drawing/2014/main" id="{6C53FAA7-6844-FF4E-935C-A02D1BA1A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64" y="4394916"/>
              <a:ext cx="57323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8" name="Freeform 796">
              <a:extLst>
                <a:ext uri="{FF2B5EF4-FFF2-40B4-BE49-F238E27FC236}">
                  <a16:creationId xmlns:a16="http://schemas.microsoft.com/office/drawing/2014/main" id="{A6866B2A-A573-FE44-BBCB-563AD19F8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417" y="3802407"/>
              <a:ext cx="38217" cy="19114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3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0" y="0"/>
                    <a:pt x="2" y="0"/>
                  </a:cubicBezTo>
                  <a:cubicBezTo>
                    <a:pt x="3" y="0"/>
                    <a:pt x="4" y="2"/>
                    <a:pt x="3" y="2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  <p:sp>
          <p:nvSpPr>
            <p:cNvPr id="429" name="Freeform 797">
              <a:extLst>
                <a:ext uri="{FF2B5EF4-FFF2-40B4-BE49-F238E27FC236}">
                  <a16:creationId xmlns:a16="http://schemas.microsoft.com/office/drawing/2014/main" id="{686024C2-40C0-364C-8026-E6738CAB2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694" y="6086410"/>
              <a:ext cx="85988" cy="111494"/>
            </a:xfrm>
            <a:custGeom>
              <a:avLst/>
              <a:gdLst>
                <a:gd name="T0" fmla="*/ 9 w 9"/>
                <a:gd name="T1" fmla="*/ 11 h 12"/>
                <a:gd name="T2" fmla="*/ 5 w 9"/>
                <a:gd name="T3" fmla="*/ 2 h 12"/>
                <a:gd name="T4" fmla="*/ 2 w 9"/>
                <a:gd name="T5" fmla="*/ 2 h 12"/>
                <a:gd name="T6" fmla="*/ 0 w 9"/>
                <a:gd name="T7" fmla="*/ 3 h 12"/>
                <a:gd name="T8" fmla="*/ 3 w 9"/>
                <a:gd name="T9" fmla="*/ 5 h 12"/>
                <a:gd name="T10" fmla="*/ 3 w 9"/>
                <a:gd name="T11" fmla="*/ 7 h 12"/>
                <a:gd name="T12" fmla="*/ 4 w 9"/>
                <a:gd name="T13" fmla="*/ 7 h 12"/>
                <a:gd name="T14" fmla="*/ 3 w 9"/>
                <a:gd name="T15" fmla="*/ 8 h 12"/>
                <a:gd name="T16" fmla="*/ 6 w 9"/>
                <a:gd name="T17" fmla="*/ 11 h 12"/>
                <a:gd name="T18" fmla="*/ 6 w 9"/>
                <a:gd name="T19" fmla="*/ 9 h 12"/>
                <a:gd name="T20" fmla="*/ 9 w 9"/>
                <a:gd name="T21" fmla="*/ 11 h 12"/>
                <a:gd name="T22" fmla="*/ 9 w 9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8" y="8"/>
                    <a:pt x="7" y="4"/>
                    <a:pt x="5" y="2"/>
                  </a:cubicBezTo>
                  <a:cubicBezTo>
                    <a:pt x="4" y="1"/>
                    <a:pt x="3" y="0"/>
                    <a:pt x="2" y="2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1" y="4"/>
                    <a:pt x="3" y="3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"/>
                    <a:pt x="4" y="7"/>
                    <a:pt x="4" y="7"/>
                  </a:cubicBezTo>
                  <a:cubicBezTo>
                    <a:pt x="5" y="8"/>
                    <a:pt x="3" y="8"/>
                    <a:pt x="3" y="8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6" y="11"/>
                    <a:pt x="2" y="7"/>
                    <a:pt x="6" y="9"/>
                  </a:cubicBezTo>
                  <a:cubicBezTo>
                    <a:pt x="7" y="9"/>
                    <a:pt x="9" y="12"/>
                    <a:pt x="9" y="11"/>
                  </a:cubicBezTo>
                  <a:cubicBezTo>
                    <a:pt x="8" y="10"/>
                    <a:pt x="9" y="12"/>
                    <a:pt x="9" y="11"/>
                  </a:cubicBezTo>
                  <a:close/>
                </a:path>
              </a:pathLst>
            </a:custGeom>
            <a:grpFill/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indent="0" defTabSz="914217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sz="1250">
                <a:latin typeface="+mn-lt"/>
              </a:endParaRPr>
            </a:p>
          </p:txBody>
        </p:sp>
      </p:grpSp>
      <p:sp>
        <p:nvSpPr>
          <p:cNvPr id="441" name="Oval 440">
            <a:extLst>
              <a:ext uri="{FF2B5EF4-FFF2-40B4-BE49-F238E27FC236}">
                <a16:creationId xmlns:a16="http://schemas.microsoft.com/office/drawing/2014/main" id="{F6EA74CB-A3F1-2D49-9434-8ACC1916B788}"/>
              </a:ext>
            </a:extLst>
          </p:cNvPr>
          <p:cNvSpPr/>
          <p:nvPr userDrawn="1"/>
        </p:nvSpPr>
        <p:spPr>
          <a:xfrm>
            <a:off x="617220" y="4074174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446" name="Metin Yer Tutucusu 16">
            <a:extLst>
              <a:ext uri="{FF2B5EF4-FFF2-40B4-BE49-F238E27FC236}">
                <a16:creationId xmlns:a16="http://schemas.microsoft.com/office/drawing/2014/main" id="{F7872B1B-2901-E243-B4BF-C4C672AA80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7220" y="4682852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47" name="Metin Yer Tutucusu 16">
            <a:extLst>
              <a:ext uri="{FF2B5EF4-FFF2-40B4-BE49-F238E27FC236}">
                <a16:creationId xmlns:a16="http://schemas.microsoft.com/office/drawing/2014/main" id="{89A94F2E-395B-664B-8F7D-437ABD356A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279" y="5156645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48" name="Oval 447">
            <a:extLst>
              <a:ext uri="{FF2B5EF4-FFF2-40B4-BE49-F238E27FC236}">
                <a16:creationId xmlns:a16="http://schemas.microsoft.com/office/drawing/2014/main" id="{57E7DCF8-5888-E449-BF0D-06B9034617A0}"/>
              </a:ext>
            </a:extLst>
          </p:cNvPr>
          <p:cNvSpPr/>
          <p:nvPr userDrawn="1"/>
        </p:nvSpPr>
        <p:spPr>
          <a:xfrm>
            <a:off x="2207568" y="4074174"/>
            <a:ext cx="558000" cy="559023"/>
          </a:xfrm>
          <a:prstGeom prst="ellipse">
            <a:avLst/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449" name="Metin Yer Tutucusu 16">
            <a:extLst>
              <a:ext uri="{FF2B5EF4-FFF2-40B4-BE49-F238E27FC236}">
                <a16:creationId xmlns:a16="http://schemas.microsoft.com/office/drawing/2014/main" id="{427A16DE-FB50-E549-A974-C1F5861AF26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25117" y="4682852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50" name="Metin Yer Tutucusu 16">
            <a:extLst>
              <a:ext uri="{FF2B5EF4-FFF2-40B4-BE49-F238E27FC236}">
                <a16:creationId xmlns:a16="http://schemas.microsoft.com/office/drawing/2014/main" id="{31DB6026-E147-B04F-9EBB-CE1BE00112B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15627" y="5156645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51" name="Oval 450">
            <a:extLst>
              <a:ext uri="{FF2B5EF4-FFF2-40B4-BE49-F238E27FC236}">
                <a16:creationId xmlns:a16="http://schemas.microsoft.com/office/drawing/2014/main" id="{8BC59BAA-CC88-8C48-94DE-CE3F98A18C15}"/>
              </a:ext>
            </a:extLst>
          </p:cNvPr>
          <p:cNvSpPr/>
          <p:nvPr userDrawn="1"/>
        </p:nvSpPr>
        <p:spPr>
          <a:xfrm>
            <a:off x="3791744" y="4074174"/>
            <a:ext cx="558000" cy="559023"/>
          </a:xfrm>
          <a:prstGeom prst="ellipse">
            <a:avLst/>
          </a:prstGeom>
          <a:solidFill>
            <a:srgbClr val="73737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452" name="Metin Yer Tutucusu 16">
            <a:extLst>
              <a:ext uri="{FF2B5EF4-FFF2-40B4-BE49-F238E27FC236}">
                <a16:creationId xmlns:a16="http://schemas.microsoft.com/office/drawing/2014/main" id="{55F20171-B101-FC48-9A54-3DD3A934EF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09293" y="4682852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53" name="Metin Yer Tutucusu 16">
            <a:extLst>
              <a:ext uri="{FF2B5EF4-FFF2-40B4-BE49-F238E27FC236}">
                <a16:creationId xmlns:a16="http://schemas.microsoft.com/office/drawing/2014/main" id="{038DE4EF-4C43-D349-9EEA-ABAAD4AE81E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99803" y="5156645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32" name="Metin Yer Tutucusu 20">
            <a:extLst>
              <a:ext uri="{FF2B5EF4-FFF2-40B4-BE49-F238E27FC236}">
                <a16:creationId xmlns:a16="http://schemas.microsoft.com/office/drawing/2014/main" id="{0F0FC9BB-A6D2-824A-AEA0-5EE65958D3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433" name="Metin Yer Tutucusu 14">
            <a:extLst>
              <a:ext uri="{FF2B5EF4-FFF2-40B4-BE49-F238E27FC236}">
                <a16:creationId xmlns:a16="http://schemas.microsoft.com/office/drawing/2014/main" id="{ECB4AF30-2674-4B43-9CE2-D35C895E13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53076513-1740-9E45-A09B-62768BE6AC8B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1472947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>
        <p15:guide id="1" orient="horz" pos="171">
          <p15:clr>
            <a:srgbClr val="FBAE40"/>
          </p15:clr>
        </p15:guide>
        <p15:guide id="2" orient="horz" pos="2047">
          <p15:clr>
            <a:srgbClr val="FBAE40"/>
          </p15:clr>
        </p15:guide>
        <p15:guide id="3" orient="horz" pos="512">
          <p15:clr>
            <a:srgbClr val="FBAE40"/>
          </p15:clr>
        </p15:guide>
        <p15:guide id="4" orient="horz" pos="682">
          <p15:clr>
            <a:srgbClr val="FBAE40"/>
          </p15:clr>
        </p15:guide>
        <p15:guide id="5" orient="horz" pos="853">
          <p15:clr>
            <a:srgbClr val="FBAE40"/>
          </p15:clr>
        </p15:guide>
        <p15:guide id="6" orient="horz" pos="1023">
          <p15:clr>
            <a:srgbClr val="FBAE40"/>
          </p15:clr>
        </p15:guide>
        <p15:guide id="7" orient="horz" pos="1194">
          <p15:clr>
            <a:srgbClr val="FBAE40"/>
          </p15:clr>
        </p15:guide>
        <p15:guide id="8" orient="horz" pos="1364">
          <p15:clr>
            <a:srgbClr val="FBAE40"/>
          </p15:clr>
        </p15:guide>
        <p15:guide id="9" orient="horz" pos="1535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187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it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Прямоугольный треугольник 30">
            <a:extLst>
              <a:ext uri="{FF2B5EF4-FFF2-40B4-BE49-F238E27FC236}">
                <a16:creationId xmlns:a16="http://schemas.microsoft.com/office/drawing/2014/main" id="{495B5328-A5C7-7844-A8F2-D52274676D92}"/>
              </a:ext>
            </a:extLst>
          </p:cNvPr>
          <p:cNvSpPr/>
          <p:nvPr userDrawn="1"/>
        </p:nvSpPr>
        <p:spPr bwMode="auto">
          <a:xfrm rot="10800000" flipH="1">
            <a:off x="-1" y="0"/>
            <a:ext cx="4103371" cy="4078553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cxnSp>
        <p:nvCxnSpPr>
          <p:cNvPr id="435" name="Straight Connector 57">
            <a:extLst>
              <a:ext uri="{FF2B5EF4-FFF2-40B4-BE49-F238E27FC236}">
                <a16:creationId xmlns:a16="http://schemas.microsoft.com/office/drawing/2014/main" id="{D1BEFC19-67BD-B249-AA96-FFD8EA178D82}"/>
              </a:ext>
            </a:extLst>
          </p:cNvPr>
          <p:cNvCxnSpPr>
            <a:cxnSpLocks/>
          </p:cNvCxnSpPr>
          <p:nvPr userDrawn="1"/>
        </p:nvCxnSpPr>
        <p:spPr>
          <a:xfrm flipH="1">
            <a:off x="7738110" y="5474970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Прямоугольный треугольник 30">
            <a:extLst>
              <a:ext uri="{FF2B5EF4-FFF2-40B4-BE49-F238E27FC236}">
                <a16:creationId xmlns:a16="http://schemas.microsoft.com/office/drawing/2014/main" id="{97B9B3F7-6D64-9A40-A358-73E4D8A724EE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44" name="Slide Number">
            <a:extLst>
              <a:ext uri="{FF2B5EF4-FFF2-40B4-BE49-F238E27FC236}">
                <a16:creationId xmlns:a16="http://schemas.microsoft.com/office/drawing/2014/main" id="{C6C30B35-DA43-F242-8224-7F4D6B683AC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48" name="Resim Yer Tutucusu 19">
            <a:extLst>
              <a:ext uri="{FF2B5EF4-FFF2-40B4-BE49-F238E27FC236}">
                <a16:creationId xmlns:a16="http://schemas.microsoft.com/office/drawing/2014/main" id="{6DC34977-7CB8-D647-8D0E-0B05080C81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LOGO</a:t>
            </a:r>
          </a:p>
        </p:txBody>
      </p:sp>
      <p:grpSp>
        <p:nvGrpSpPr>
          <p:cNvPr id="642" name="Grup 641">
            <a:extLst>
              <a:ext uri="{FF2B5EF4-FFF2-40B4-BE49-F238E27FC236}">
                <a16:creationId xmlns:a16="http://schemas.microsoft.com/office/drawing/2014/main" id="{D061E555-BA2A-0F42-B468-609688B7DC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6403" y="1861934"/>
            <a:ext cx="7675520" cy="3408867"/>
            <a:chOff x="2118303" y="1741752"/>
            <a:chExt cx="9310007" cy="4134777"/>
          </a:xfrm>
          <a:solidFill>
            <a:srgbClr val="737376"/>
          </a:solidFill>
        </p:grpSpPr>
        <p:grpSp>
          <p:nvGrpSpPr>
            <p:cNvPr id="643" name="Grup 642">
              <a:extLst>
                <a:ext uri="{FF2B5EF4-FFF2-40B4-BE49-F238E27FC236}">
                  <a16:creationId xmlns:a16="http://schemas.microsoft.com/office/drawing/2014/main" id="{1D3C6EDC-A0AB-914F-A80B-504520C89F54}"/>
                </a:ext>
              </a:extLst>
            </p:cNvPr>
            <p:cNvGrpSpPr/>
            <p:nvPr/>
          </p:nvGrpSpPr>
          <p:grpSpPr>
            <a:xfrm>
              <a:off x="2127713" y="2126566"/>
              <a:ext cx="3840736" cy="2315673"/>
              <a:chOff x="1531529" y="2126566"/>
              <a:chExt cx="3840736" cy="2315673"/>
            </a:xfrm>
            <a:grpFill/>
          </p:grpSpPr>
          <p:sp>
            <p:nvSpPr>
              <p:cNvPr id="723" name="Shape 189">
                <a:extLst>
                  <a:ext uri="{FF2B5EF4-FFF2-40B4-BE49-F238E27FC236}">
                    <a16:creationId xmlns:a16="http://schemas.microsoft.com/office/drawing/2014/main" id="{F58EE4D4-97B7-6141-A13D-8D7A9B7CA299}"/>
                  </a:ext>
                </a:extLst>
              </p:cNvPr>
              <p:cNvSpPr/>
              <p:nvPr/>
            </p:nvSpPr>
            <p:spPr>
              <a:xfrm>
                <a:off x="3865217" y="2794677"/>
                <a:ext cx="1507048" cy="13284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600" extrusionOk="0">
                    <a:moveTo>
                      <a:pt x="19697" y="21600"/>
                    </a:moveTo>
                    <a:cubicBezTo>
                      <a:pt x="19505" y="21600"/>
                      <a:pt x="19431" y="21316"/>
                      <a:pt x="19308" y="20846"/>
                    </a:cubicBezTo>
                    <a:cubicBezTo>
                      <a:pt x="19254" y="20639"/>
                      <a:pt x="19193" y="20404"/>
                      <a:pt x="19122" y="20205"/>
                    </a:cubicBezTo>
                    <a:cubicBezTo>
                      <a:pt x="18993" y="19844"/>
                      <a:pt x="18771" y="19665"/>
                      <a:pt x="18723" y="19650"/>
                    </a:cubicBezTo>
                    <a:cubicBezTo>
                      <a:pt x="18690" y="19667"/>
                      <a:pt x="18602" y="19856"/>
                      <a:pt x="18559" y="20065"/>
                    </a:cubicBezTo>
                    <a:lnTo>
                      <a:pt x="18503" y="20340"/>
                    </a:lnTo>
                    <a:lnTo>
                      <a:pt x="17734" y="19428"/>
                    </a:lnTo>
                    <a:lnTo>
                      <a:pt x="17734" y="18278"/>
                    </a:lnTo>
                    <a:lnTo>
                      <a:pt x="17933" y="18278"/>
                    </a:lnTo>
                    <a:cubicBezTo>
                      <a:pt x="17977" y="17668"/>
                      <a:pt x="17475" y="16816"/>
                      <a:pt x="17222" y="16460"/>
                    </a:cubicBezTo>
                    <a:lnTo>
                      <a:pt x="16997" y="16460"/>
                    </a:lnTo>
                    <a:cubicBezTo>
                      <a:pt x="16861" y="16756"/>
                      <a:pt x="16506" y="16875"/>
                      <a:pt x="16462" y="16889"/>
                    </a:cubicBezTo>
                    <a:lnTo>
                      <a:pt x="16391" y="16911"/>
                    </a:lnTo>
                    <a:lnTo>
                      <a:pt x="14906" y="15391"/>
                    </a:lnTo>
                    <a:lnTo>
                      <a:pt x="14440" y="15410"/>
                    </a:lnTo>
                    <a:lnTo>
                      <a:pt x="14440" y="15895"/>
                    </a:lnTo>
                    <a:lnTo>
                      <a:pt x="13700" y="15920"/>
                    </a:lnTo>
                    <a:lnTo>
                      <a:pt x="13700" y="16346"/>
                    </a:lnTo>
                    <a:lnTo>
                      <a:pt x="13045" y="17091"/>
                    </a:lnTo>
                    <a:lnTo>
                      <a:pt x="12485" y="17164"/>
                    </a:lnTo>
                    <a:cubicBezTo>
                      <a:pt x="12195" y="17699"/>
                      <a:pt x="11316" y="18068"/>
                      <a:pt x="11213" y="18109"/>
                    </a:cubicBezTo>
                    <a:lnTo>
                      <a:pt x="11205" y="18113"/>
                    </a:lnTo>
                    <a:lnTo>
                      <a:pt x="11197" y="18115"/>
                    </a:lnTo>
                    <a:cubicBezTo>
                      <a:pt x="11185" y="18118"/>
                      <a:pt x="10911" y="18186"/>
                      <a:pt x="10659" y="18186"/>
                    </a:cubicBezTo>
                    <a:cubicBezTo>
                      <a:pt x="10491" y="18186"/>
                      <a:pt x="10369" y="18156"/>
                      <a:pt x="10286" y="18093"/>
                    </a:cubicBezTo>
                    <a:lnTo>
                      <a:pt x="10215" y="18038"/>
                    </a:lnTo>
                    <a:cubicBezTo>
                      <a:pt x="10009" y="17878"/>
                      <a:pt x="9580" y="17546"/>
                      <a:pt x="9282" y="17505"/>
                    </a:cubicBezTo>
                    <a:cubicBezTo>
                      <a:pt x="9260" y="17502"/>
                      <a:pt x="9239" y="17501"/>
                      <a:pt x="9217" y="17501"/>
                    </a:cubicBezTo>
                    <a:cubicBezTo>
                      <a:pt x="8916" y="17501"/>
                      <a:pt x="8580" y="17758"/>
                      <a:pt x="8576" y="17760"/>
                    </a:cubicBezTo>
                    <a:lnTo>
                      <a:pt x="8542" y="17787"/>
                    </a:lnTo>
                    <a:lnTo>
                      <a:pt x="7453" y="17787"/>
                    </a:lnTo>
                    <a:lnTo>
                      <a:pt x="7448" y="17639"/>
                    </a:lnTo>
                    <a:cubicBezTo>
                      <a:pt x="7432" y="17098"/>
                      <a:pt x="6758" y="16480"/>
                      <a:pt x="6500" y="16288"/>
                    </a:cubicBezTo>
                    <a:lnTo>
                      <a:pt x="6424" y="16232"/>
                    </a:lnTo>
                    <a:lnTo>
                      <a:pt x="6442" y="16131"/>
                    </a:lnTo>
                    <a:cubicBezTo>
                      <a:pt x="6553" y="15481"/>
                      <a:pt x="7130" y="15280"/>
                      <a:pt x="7594" y="15119"/>
                    </a:cubicBezTo>
                    <a:cubicBezTo>
                      <a:pt x="7824" y="15040"/>
                      <a:pt x="8063" y="14957"/>
                      <a:pt x="8114" y="14851"/>
                    </a:cubicBezTo>
                    <a:cubicBezTo>
                      <a:pt x="8189" y="14699"/>
                      <a:pt x="8087" y="14541"/>
                      <a:pt x="7909" y="14298"/>
                    </a:cubicBezTo>
                    <a:cubicBezTo>
                      <a:pt x="7799" y="14148"/>
                      <a:pt x="7685" y="13992"/>
                      <a:pt x="7652" y="13822"/>
                    </a:cubicBezTo>
                    <a:cubicBezTo>
                      <a:pt x="7604" y="13568"/>
                      <a:pt x="7701" y="13433"/>
                      <a:pt x="7778" y="13325"/>
                    </a:cubicBezTo>
                    <a:cubicBezTo>
                      <a:pt x="7842" y="13237"/>
                      <a:pt x="7902" y="13154"/>
                      <a:pt x="7919" y="12976"/>
                    </a:cubicBezTo>
                    <a:cubicBezTo>
                      <a:pt x="7912" y="12855"/>
                      <a:pt x="7614" y="11890"/>
                      <a:pt x="7451" y="11445"/>
                    </a:cubicBezTo>
                    <a:cubicBezTo>
                      <a:pt x="7300" y="11041"/>
                      <a:pt x="6788" y="10019"/>
                      <a:pt x="6732" y="9925"/>
                    </a:cubicBezTo>
                    <a:cubicBezTo>
                      <a:pt x="6658" y="9800"/>
                      <a:pt x="6636" y="9669"/>
                      <a:pt x="6670" y="9555"/>
                    </a:cubicBezTo>
                    <a:cubicBezTo>
                      <a:pt x="6692" y="9481"/>
                      <a:pt x="6749" y="9382"/>
                      <a:pt x="6890" y="9328"/>
                    </a:cubicBezTo>
                    <a:cubicBezTo>
                      <a:pt x="7141" y="9233"/>
                      <a:pt x="7277" y="9066"/>
                      <a:pt x="7255" y="8881"/>
                    </a:cubicBezTo>
                    <a:cubicBezTo>
                      <a:pt x="7237" y="8739"/>
                      <a:pt x="7119" y="8590"/>
                      <a:pt x="6926" y="8580"/>
                    </a:cubicBezTo>
                    <a:cubicBezTo>
                      <a:pt x="6423" y="8555"/>
                      <a:pt x="6027" y="7444"/>
                      <a:pt x="5896" y="7029"/>
                    </a:cubicBezTo>
                    <a:cubicBezTo>
                      <a:pt x="5778" y="7032"/>
                      <a:pt x="5568" y="7037"/>
                      <a:pt x="5350" y="7037"/>
                    </a:cubicBezTo>
                    <a:cubicBezTo>
                      <a:pt x="5155" y="7037"/>
                      <a:pt x="4991" y="7033"/>
                      <a:pt x="4863" y="7026"/>
                    </a:cubicBezTo>
                    <a:cubicBezTo>
                      <a:pt x="4658" y="7013"/>
                      <a:pt x="4379" y="6899"/>
                      <a:pt x="4056" y="6766"/>
                    </a:cubicBezTo>
                    <a:cubicBezTo>
                      <a:pt x="3655" y="6601"/>
                      <a:pt x="3200" y="6415"/>
                      <a:pt x="2801" y="6387"/>
                    </a:cubicBezTo>
                    <a:cubicBezTo>
                      <a:pt x="2757" y="6384"/>
                      <a:pt x="2713" y="6383"/>
                      <a:pt x="2667" y="6383"/>
                    </a:cubicBezTo>
                    <a:cubicBezTo>
                      <a:pt x="2356" y="6383"/>
                      <a:pt x="2002" y="6446"/>
                      <a:pt x="1659" y="6508"/>
                    </a:cubicBezTo>
                    <a:cubicBezTo>
                      <a:pt x="1340" y="6564"/>
                      <a:pt x="1040" y="6618"/>
                      <a:pt x="792" y="6618"/>
                    </a:cubicBezTo>
                    <a:cubicBezTo>
                      <a:pt x="684" y="6618"/>
                      <a:pt x="594" y="6608"/>
                      <a:pt x="515" y="6587"/>
                    </a:cubicBezTo>
                    <a:cubicBezTo>
                      <a:pt x="-65" y="6438"/>
                      <a:pt x="-3" y="5470"/>
                      <a:pt x="6" y="5360"/>
                    </a:cubicBezTo>
                    <a:lnTo>
                      <a:pt x="6" y="5204"/>
                    </a:lnTo>
                    <a:lnTo>
                      <a:pt x="102" y="5171"/>
                    </a:lnTo>
                    <a:cubicBezTo>
                      <a:pt x="1244" y="4775"/>
                      <a:pt x="1755" y="4370"/>
                      <a:pt x="1755" y="4145"/>
                    </a:cubicBezTo>
                    <a:cubicBezTo>
                      <a:pt x="1755" y="3132"/>
                      <a:pt x="2120" y="2920"/>
                      <a:pt x="2427" y="2920"/>
                    </a:cubicBezTo>
                    <a:cubicBezTo>
                      <a:pt x="2578" y="2920"/>
                      <a:pt x="2734" y="3051"/>
                      <a:pt x="2915" y="3202"/>
                    </a:cubicBezTo>
                    <a:cubicBezTo>
                      <a:pt x="3052" y="3318"/>
                      <a:pt x="3194" y="3437"/>
                      <a:pt x="3325" y="3490"/>
                    </a:cubicBezTo>
                    <a:cubicBezTo>
                      <a:pt x="3344" y="3498"/>
                      <a:pt x="3370" y="3501"/>
                      <a:pt x="3400" y="3501"/>
                    </a:cubicBezTo>
                    <a:cubicBezTo>
                      <a:pt x="3511" y="3501"/>
                      <a:pt x="3663" y="3450"/>
                      <a:pt x="3810" y="3399"/>
                    </a:cubicBezTo>
                    <a:cubicBezTo>
                      <a:pt x="3970" y="3345"/>
                      <a:pt x="4121" y="3293"/>
                      <a:pt x="4251" y="3293"/>
                    </a:cubicBezTo>
                    <a:cubicBezTo>
                      <a:pt x="4414" y="3293"/>
                      <a:pt x="4496" y="3378"/>
                      <a:pt x="4536" y="3449"/>
                    </a:cubicBezTo>
                    <a:cubicBezTo>
                      <a:pt x="4677" y="3703"/>
                      <a:pt x="5024" y="3969"/>
                      <a:pt x="5481" y="3990"/>
                    </a:cubicBezTo>
                    <a:cubicBezTo>
                      <a:pt x="5498" y="3991"/>
                      <a:pt x="5514" y="3992"/>
                      <a:pt x="5529" y="3992"/>
                    </a:cubicBezTo>
                    <a:cubicBezTo>
                      <a:pt x="5960" y="3992"/>
                      <a:pt x="6283" y="3698"/>
                      <a:pt x="6287" y="3695"/>
                    </a:cubicBezTo>
                    <a:lnTo>
                      <a:pt x="6320" y="3664"/>
                    </a:lnTo>
                    <a:lnTo>
                      <a:pt x="7858" y="3560"/>
                    </a:lnTo>
                    <a:cubicBezTo>
                      <a:pt x="9314" y="2660"/>
                      <a:pt x="10869" y="1592"/>
                      <a:pt x="10990" y="1335"/>
                    </a:cubicBezTo>
                    <a:cubicBezTo>
                      <a:pt x="10998" y="1231"/>
                      <a:pt x="10940" y="1144"/>
                      <a:pt x="10850" y="1024"/>
                    </a:cubicBezTo>
                    <a:cubicBezTo>
                      <a:pt x="10754" y="894"/>
                      <a:pt x="10593" y="678"/>
                      <a:pt x="10776" y="446"/>
                    </a:cubicBezTo>
                    <a:cubicBezTo>
                      <a:pt x="10997" y="169"/>
                      <a:pt x="11987" y="35"/>
                      <a:pt x="12286" y="1"/>
                    </a:cubicBezTo>
                    <a:lnTo>
                      <a:pt x="12299" y="0"/>
                    </a:lnTo>
                    <a:lnTo>
                      <a:pt x="13486" y="0"/>
                    </a:lnTo>
                    <a:lnTo>
                      <a:pt x="13522" y="29"/>
                    </a:lnTo>
                    <a:cubicBezTo>
                      <a:pt x="13812" y="271"/>
                      <a:pt x="14661" y="901"/>
                      <a:pt x="15095" y="921"/>
                    </a:cubicBezTo>
                    <a:cubicBezTo>
                      <a:pt x="15161" y="924"/>
                      <a:pt x="15315" y="931"/>
                      <a:pt x="15361" y="1071"/>
                    </a:cubicBezTo>
                    <a:cubicBezTo>
                      <a:pt x="15407" y="1213"/>
                      <a:pt x="15306" y="1320"/>
                      <a:pt x="15189" y="1445"/>
                    </a:cubicBezTo>
                    <a:cubicBezTo>
                      <a:pt x="15110" y="1530"/>
                      <a:pt x="14961" y="1689"/>
                      <a:pt x="14980" y="1769"/>
                    </a:cubicBezTo>
                    <a:cubicBezTo>
                      <a:pt x="14986" y="1794"/>
                      <a:pt x="15041" y="1926"/>
                      <a:pt x="15523" y="2051"/>
                    </a:cubicBezTo>
                    <a:lnTo>
                      <a:pt x="15599" y="2071"/>
                    </a:lnTo>
                    <a:lnTo>
                      <a:pt x="15919" y="3252"/>
                    </a:lnTo>
                    <a:cubicBezTo>
                      <a:pt x="16036" y="3466"/>
                      <a:pt x="16397" y="4014"/>
                      <a:pt x="16682" y="4014"/>
                    </a:cubicBezTo>
                    <a:cubicBezTo>
                      <a:pt x="16876" y="4014"/>
                      <a:pt x="17005" y="3718"/>
                      <a:pt x="17080" y="3470"/>
                    </a:cubicBezTo>
                    <a:lnTo>
                      <a:pt x="17114" y="3358"/>
                    </a:lnTo>
                    <a:lnTo>
                      <a:pt x="18413" y="3471"/>
                    </a:lnTo>
                    <a:lnTo>
                      <a:pt x="20113" y="4197"/>
                    </a:lnTo>
                    <a:lnTo>
                      <a:pt x="20021" y="4357"/>
                    </a:lnTo>
                    <a:cubicBezTo>
                      <a:pt x="19747" y="4835"/>
                      <a:pt x="19381" y="5486"/>
                      <a:pt x="19197" y="5874"/>
                    </a:cubicBezTo>
                    <a:cubicBezTo>
                      <a:pt x="18927" y="6444"/>
                      <a:pt x="19405" y="7181"/>
                      <a:pt x="19410" y="7188"/>
                    </a:cubicBezTo>
                    <a:lnTo>
                      <a:pt x="19534" y="7378"/>
                    </a:lnTo>
                    <a:lnTo>
                      <a:pt x="19332" y="7429"/>
                    </a:lnTo>
                    <a:cubicBezTo>
                      <a:pt x="19227" y="7456"/>
                      <a:pt x="18838" y="7779"/>
                      <a:pt x="18537" y="8062"/>
                    </a:cubicBezTo>
                    <a:lnTo>
                      <a:pt x="18508" y="8090"/>
                    </a:lnTo>
                    <a:lnTo>
                      <a:pt x="17766" y="8208"/>
                    </a:lnTo>
                    <a:lnTo>
                      <a:pt x="17293" y="10589"/>
                    </a:lnTo>
                    <a:lnTo>
                      <a:pt x="17246" y="10622"/>
                    </a:lnTo>
                    <a:cubicBezTo>
                      <a:pt x="17246" y="10622"/>
                      <a:pt x="17092" y="10748"/>
                      <a:pt x="16916" y="11194"/>
                    </a:cubicBezTo>
                    <a:cubicBezTo>
                      <a:pt x="16869" y="11312"/>
                      <a:pt x="16865" y="11423"/>
                      <a:pt x="16903" y="11535"/>
                    </a:cubicBezTo>
                    <a:cubicBezTo>
                      <a:pt x="16980" y="11760"/>
                      <a:pt x="17213" y="11941"/>
                      <a:pt x="17406" y="12035"/>
                    </a:cubicBezTo>
                    <a:cubicBezTo>
                      <a:pt x="17610" y="12135"/>
                      <a:pt x="17785" y="12391"/>
                      <a:pt x="17851" y="12689"/>
                    </a:cubicBezTo>
                    <a:cubicBezTo>
                      <a:pt x="17907" y="12941"/>
                      <a:pt x="17874" y="13179"/>
                      <a:pt x="17761" y="13342"/>
                    </a:cubicBezTo>
                    <a:cubicBezTo>
                      <a:pt x="17675" y="13465"/>
                      <a:pt x="17925" y="13886"/>
                      <a:pt x="18142" y="14133"/>
                    </a:cubicBezTo>
                    <a:lnTo>
                      <a:pt x="18159" y="14152"/>
                    </a:lnTo>
                    <a:lnTo>
                      <a:pt x="18169" y="14176"/>
                    </a:lnTo>
                    <a:cubicBezTo>
                      <a:pt x="18173" y="14186"/>
                      <a:pt x="18624" y="15257"/>
                      <a:pt x="19081" y="15761"/>
                    </a:cubicBezTo>
                    <a:cubicBezTo>
                      <a:pt x="19510" y="16233"/>
                      <a:pt x="20155" y="16940"/>
                      <a:pt x="20290" y="17087"/>
                    </a:cubicBezTo>
                    <a:lnTo>
                      <a:pt x="21535" y="17463"/>
                    </a:lnTo>
                    <a:lnTo>
                      <a:pt x="21072" y="17617"/>
                    </a:lnTo>
                    <a:cubicBezTo>
                      <a:pt x="20803" y="17707"/>
                      <a:pt x="20109" y="18047"/>
                      <a:pt x="20132" y="18537"/>
                    </a:cubicBezTo>
                    <a:cubicBezTo>
                      <a:pt x="20142" y="18755"/>
                      <a:pt x="20167" y="18798"/>
                      <a:pt x="20170" y="18803"/>
                    </a:cubicBezTo>
                    <a:cubicBezTo>
                      <a:pt x="20172" y="18803"/>
                      <a:pt x="20177" y="18806"/>
                      <a:pt x="20181" y="18808"/>
                    </a:cubicBezTo>
                    <a:cubicBezTo>
                      <a:pt x="20314" y="18885"/>
                      <a:pt x="20380" y="19007"/>
                      <a:pt x="20396" y="19493"/>
                    </a:cubicBezTo>
                    <a:cubicBezTo>
                      <a:pt x="20412" y="20042"/>
                      <a:pt x="20291" y="20236"/>
                      <a:pt x="20164" y="20441"/>
                    </a:cubicBezTo>
                    <a:cubicBezTo>
                      <a:pt x="20066" y="20599"/>
                      <a:pt x="19964" y="20761"/>
                      <a:pt x="19894" y="21146"/>
                    </a:cubicBezTo>
                    <a:cubicBezTo>
                      <a:pt x="19874" y="21253"/>
                      <a:pt x="19866" y="21345"/>
                      <a:pt x="19868" y="21427"/>
                    </a:cubicBezTo>
                    <a:lnTo>
                      <a:pt x="19873" y="21585"/>
                    </a:lnTo>
                    <a:lnTo>
                      <a:pt x="19765" y="21585"/>
                    </a:lnTo>
                    <a:cubicBezTo>
                      <a:pt x="19743" y="21595"/>
                      <a:pt x="19720" y="21600"/>
                      <a:pt x="19697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4" name="Shape 198">
                <a:extLst>
                  <a:ext uri="{FF2B5EF4-FFF2-40B4-BE49-F238E27FC236}">
                    <a16:creationId xmlns:a16="http://schemas.microsoft.com/office/drawing/2014/main" id="{80BC4B32-520B-BD4A-8B58-53AE722C8BE6}"/>
                  </a:ext>
                </a:extLst>
              </p:cNvPr>
              <p:cNvSpPr/>
              <p:nvPr/>
            </p:nvSpPr>
            <p:spPr>
              <a:xfrm>
                <a:off x="1531529" y="3453380"/>
                <a:ext cx="1095065" cy="9888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5" h="21600" extrusionOk="0">
                    <a:moveTo>
                      <a:pt x="9601" y="21600"/>
                    </a:moveTo>
                    <a:cubicBezTo>
                      <a:pt x="9275" y="21600"/>
                      <a:pt x="9023" y="21514"/>
                      <a:pt x="9012" y="21510"/>
                    </a:cubicBezTo>
                    <a:lnTo>
                      <a:pt x="8718" y="21408"/>
                    </a:lnTo>
                    <a:lnTo>
                      <a:pt x="8939" y="21166"/>
                    </a:lnTo>
                    <a:cubicBezTo>
                      <a:pt x="9098" y="20992"/>
                      <a:pt x="9117" y="20794"/>
                      <a:pt x="9106" y="20659"/>
                    </a:cubicBezTo>
                    <a:cubicBezTo>
                      <a:pt x="9083" y="20408"/>
                      <a:pt x="8938" y="20150"/>
                      <a:pt x="8734" y="20003"/>
                    </a:cubicBezTo>
                    <a:cubicBezTo>
                      <a:pt x="8581" y="19893"/>
                      <a:pt x="8427" y="19805"/>
                      <a:pt x="8279" y="19721"/>
                    </a:cubicBezTo>
                    <a:cubicBezTo>
                      <a:pt x="7972" y="19546"/>
                      <a:pt x="7656" y="19366"/>
                      <a:pt x="7370" y="18997"/>
                    </a:cubicBezTo>
                    <a:cubicBezTo>
                      <a:pt x="7015" y="18542"/>
                      <a:pt x="6748" y="18321"/>
                      <a:pt x="6192" y="18298"/>
                    </a:cubicBezTo>
                    <a:cubicBezTo>
                      <a:pt x="6155" y="18296"/>
                      <a:pt x="6117" y="18295"/>
                      <a:pt x="6079" y="18295"/>
                    </a:cubicBezTo>
                    <a:cubicBezTo>
                      <a:pt x="5963" y="18295"/>
                      <a:pt x="5847" y="18302"/>
                      <a:pt x="5730" y="18307"/>
                    </a:cubicBezTo>
                    <a:cubicBezTo>
                      <a:pt x="5634" y="18312"/>
                      <a:pt x="5538" y="18317"/>
                      <a:pt x="5441" y="18319"/>
                    </a:cubicBezTo>
                    <a:lnTo>
                      <a:pt x="5294" y="18322"/>
                    </a:lnTo>
                    <a:lnTo>
                      <a:pt x="5247" y="18090"/>
                    </a:lnTo>
                    <a:cubicBezTo>
                      <a:pt x="5104" y="17367"/>
                      <a:pt x="4887" y="16276"/>
                      <a:pt x="4205" y="16119"/>
                    </a:cubicBezTo>
                    <a:cubicBezTo>
                      <a:pt x="4157" y="16108"/>
                      <a:pt x="4108" y="16102"/>
                      <a:pt x="4058" y="16102"/>
                    </a:cubicBezTo>
                    <a:cubicBezTo>
                      <a:pt x="3766" y="16102"/>
                      <a:pt x="3473" y="16297"/>
                      <a:pt x="3250" y="16466"/>
                    </a:cubicBezTo>
                    <a:cubicBezTo>
                      <a:pt x="3218" y="16492"/>
                      <a:pt x="3179" y="16529"/>
                      <a:pt x="3136" y="16569"/>
                    </a:cubicBezTo>
                    <a:cubicBezTo>
                      <a:pt x="2980" y="16716"/>
                      <a:pt x="2785" y="16900"/>
                      <a:pt x="2570" y="16900"/>
                    </a:cubicBezTo>
                    <a:cubicBezTo>
                      <a:pt x="2528" y="16900"/>
                      <a:pt x="2487" y="16892"/>
                      <a:pt x="2448" y="16878"/>
                    </a:cubicBezTo>
                    <a:cubicBezTo>
                      <a:pt x="2251" y="16808"/>
                      <a:pt x="2115" y="16544"/>
                      <a:pt x="1996" y="16311"/>
                    </a:cubicBezTo>
                    <a:cubicBezTo>
                      <a:pt x="1952" y="16224"/>
                      <a:pt x="1906" y="16135"/>
                      <a:pt x="1874" y="16092"/>
                    </a:cubicBezTo>
                    <a:cubicBezTo>
                      <a:pt x="1579" y="15704"/>
                      <a:pt x="1181" y="15454"/>
                      <a:pt x="866" y="15280"/>
                    </a:cubicBezTo>
                    <a:cubicBezTo>
                      <a:pt x="840" y="15266"/>
                      <a:pt x="793" y="15247"/>
                      <a:pt x="738" y="15223"/>
                    </a:cubicBezTo>
                    <a:cubicBezTo>
                      <a:pt x="344" y="15054"/>
                      <a:pt x="17" y="14890"/>
                      <a:pt x="0" y="14597"/>
                    </a:cubicBezTo>
                    <a:cubicBezTo>
                      <a:pt x="-22" y="14198"/>
                      <a:pt x="446" y="14079"/>
                      <a:pt x="698" y="14016"/>
                    </a:cubicBezTo>
                    <a:cubicBezTo>
                      <a:pt x="727" y="14008"/>
                      <a:pt x="751" y="14002"/>
                      <a:pt x="770" y="13997"/>
                    </a:cubicBezTo>
                    <a:cubicBezTo>
                      <a:pt x="864" y="13969"/>
                      <a:pt x="962" y="13945"/>
                      <a:pt x="1062" y="13921"/>
                    </a:cubicBezTo>
                    <a:cubicBezTo>
                      <a:pt x="1385" y="13842"/>
                      <a:pt x="1720" y="13760"/>
                      <a:pt x="1942" y="13543"/>
                    </a:cubicBezTo>
                    <a:cubicBezTo>
                      <a:pt x="2193" y="13295"/>
                      <a:pt x="2217" y="12899"/>
                      <a:pt x="2207" y="12442"/>
                    </a:cubicBezTo>
                    <a:cubicBezTo>
                      <a:pt x="1897" y="12129"/>
                      <a:pt x="1299" y="11120"/>
                      <a:pt x="1164" y="10393"/>
                    </a:cubicBezTo>
                    <a:cubicBezTo>
                      <a:pt x="1104" y="10070"/>
                      <a:pt x="1136" y="9818"/>
                      <a:pt x="1258" y="9642"/>
                    </a:cubicBezTo>
                    <a:cubicBezTo>
                      <a:pt x="1474" y="9333"/>
                      <a:pt x="1714" y="9268"/>
                      <a:pt x="1878" y="9268"/>
                    </a:cubicBezTo>
                    <a:cubicBezTo>
                      <a:pt x="2373" y="9268"/>
                      <a:pt x="2791" y="9824"/>
                      <a:pt x="2948" y="10063"/>
                    </a:cubicBezTo>
                    <a:lnTo>
                      <a:pt x="3018" y="10168"/>
                    </a:lnTo>
                    <a:cubicBezTo>
                      <a:pt x="3354" y="10669"/>
                      <a:pt x="3916" y="11507"/>
                      <a:pt x="3569" y="12083"/>
                    </a:cubicBezTo>
                    <a:cubicBezTo>
                      <a:pt x="3531" y="12145"/>
                      <a:pt x="3486" y="12210"/>
                      <a:pt x="3438" y="12279"/>
                    </a:cubicBezTo>
                    <a:cubicBezTo>
                      <a:pt x="3301" y="12477"/>
                      <a:pt x="3131" y="12723"/>
                      <a:pt x="3158" y="12896"/>
                    </a:cubicBezTo>
                    <a:cubicBezTo>
                      <a:pt x="3170" y="12973"/>
                      <a:pt x="3228" y="13049"/>
                      <a:pt x="3331" y="13120"/>
                    </a:cubicBezTo>
                    <a:cubicBezTo>
                      <a:pt x="3375" y="13151"/>
                      <a:pt x="3418" y="13165"/>
                      <a:pt x="3472" y="13165"/>
                    </a:cubicBezTo>
                    <a:cubicBezTo>
                      <a:pt x="3537" y="13165"/>
                      <a:pt x="3612" y="13144"/>
                      <a:pt x="3691" y="13122"/>
                    </a:cubicBezTo>
                    <a:cubicBezTo>
                      <a:pt x="3783" y="13096"/>
                      <a:pt x="3887" y="13067"/>
                      <a:pt x="3999" y="13065"/>
                    </a:cubicBezTo>
                    <a:cubicBezTo>
                      <a:pt x="4378" y="13065"/>
                      <a:pt x="4561" y="13345"/>
                      <a:pt x="4689" y="13587"/>
                    </a:cubicBezTo>
                    <a:cubicBezTo>
                      <a:pt x="5376" y="13738"/>
                      <a:pt x="6026" y="13815"/>
                      <a:pt x="6622" y="13815"/>
                    </a:cubicBezTo>
                    <a:cubicBezTo>
                      <a:pt x="7166" y="13815"/>
                      <a:pt x="7668" y="13750"/>
                      <a:pt x="8113" y="13622"/>
                    </a:cubicBezTo>
                    <a:cubicBezTo>
                      <a:pt x="8548" y="13497"/>
                      <a:pt x="8712" y="13353"/>
                      <a:pt x="8679" y="13127"/>
                    </a:cubicBezTo>
                    <a:cubicBezTo>
                      <a:pt x="8678" y="13116"/>
                      <a:pt x="8626" y="12851"/>
                      <a:pt x="7509" y="12851"/>
                    </a:cubicBezTo>
                    <a:cubicBezTo>
                      <a:pt x="7141" y="12851"/>
                      <a:pt x="6791" y="12881"/>
                      <a:pt x="6602" y="12896"/>
                    </a:cubicBezTo>
                    <a:lnTo>
                      <a:pt x="6417" y="12912"/>
                    </a:lnTo>
                    <a:lnTo>
                      <a:pt x="6373" y="12758"/>
                    </a:lnTo>
                    <a:cubicBezTo>
                      <a:pt x="6130" y="11909"/>
                      <a:pt x="5552" y="10519"/>
                      <a:pt x="5033" y="10406"/>
                    </a:cubicBezTo>
                    <a:lnTo>
                      <a:pt x="4891" y="10375"/>
                    </a:lnTo>
                    <a:lnTo>
                      <a:pt x="4886" y="10211"/>
                    </a:lnTo>
                    <a:cubicBezTo>
                      <a:pt x="4882" y="10070"/>
                      <a:pt x="4874" y="9927"/>
                      <a:pt x="4865" y="9785"/>
                    </a:cubicBezTo>
                    <a:cubicBezTo>
                      <a:pt x="4849" y="9507"/>
                      <a:pt x="4833" y="9220"/>
                      <a:pt x="4845" y="8938"/>
                    </a:cubicBezTo>
                    <a:lnTo>
                      <a:pt x="4854" y="8733"/>
                    </a:lnTo>
                    <a:lnTo>
                      <a:pt x="5035" y="8742"/>
                    </a:lnTo>
                    <a:cubicBezTo>
                      <a:pt x="5119" y="8747"/>
                      <a:pt x="5209" y="8754"/>
                      <a:pt x="5302" y="8763"/>
                    </a:cubicBezTo>
                    <a:cubicBezTo>
                      <a:pt x="5452" y="8776"/>
                      <a:pt x="5607" y="8789"/>
                      <a:pt x="5758" y="8789"/>
                    </a:cubicBezTo>
                    <a:cubicBezTo>
                      <a:pt x="5972" y="8789"/>
                      <a:pt x="6137" y="8761"/>
                      <a:pt x="6264" y="8702"/>
                    </a:cubicBezTo>
                    <a:cubicBezTo>
                      <a:pt x="6406" y="8638"/>
                      <a:pt x="6501" y="8499"/>
                      <a:pt x="6612" y="8340"/>
                    </a:cubicBezTo>
                    <a:cubicBezTo>
                      <a:pt x="6660" y="8269"/>
                      <a:pt x="6709" y="8198"/>
                      <a:pt x="6762" y="8133"/>
                    </a:cubicBezTo>
                    <a:cubicBezTo>
                      <a:pt x="6848" y="8027"/>
                      <a:pt x="6999" y="7903"/>
                      <a:pt x="7191" y="7746"/>
                    </a:cubicBezTo>
                    <a:cubicBezTo>
                      <a:pt x="7461" y="7525"/>
                      <a:pt x="8022" y="7065"/>
                      <a:pt x="8010" y="6845"/>
                    </a:cubicBezTo>
                    <a:cubicBezTo>
                      <a:pt x="8008" y="6801"/>
                      <a:pt x="7950" y="6758"/>
                      <a:pt x="7916" y="6737"/>
                    </a:cubicBezTo>
                    <a:cubicBezTo>
                      <a:pt x="7800" y="6663"/>
                      <a:pt x="7566" y="6602"/>
                      <a:pt x="7318" y="6536"/>
                    </a:cubicBezTo>
                    <a:cubicBezTo>
                      <a:pt x="6784" y="6396"/>
                      <a:pt x="6178" y="6236"/>
                      <a:pt x="5995" y="5790"/>
                    </a:cubicBezTo>
                    <a:cubicBezTo>
                      <a:pt x="5912" y="5589"/>
                      <a:pt x="5927" y="5361"/>
                      <a:pt x="6039" y="5113"/>
                    </a:cubicBezTo>
                    <a:cubicBezTo>
                      <a:pt x="6101" y="4976"/>
                      <a:pt x="6179" y="4852"/>
                      <a:pt x="6253" y="4732"/>
                    </a:cubicBezTo>
                    <a:cubicBezTo>
                      <a:pt x="6384" y="4521"/>
                      <a:pt x="6508" y="4322"/>
                      <a:pt x="6528" y="4087"/>
                    </a:cubicBezTo>
                    <a:cubicBezTo>
                      <a:pt x="6554" y="3770"/>
                      <a:pt x="6372" y="3469"/>
                      <a:pt x="6196" y="3178"/>
                    </a:cubicBezTo>
                    <a:lnTo>
                      <a:pt x="6162" y="3123"/>
                    </a:lnTo>
                    <a:cubicBezTo>
                      <a:pt x="6052" y="2937"/>
                      <a:pt x="5948" y="2764"/>
                      <a:pt x="5847" y="2598"/>
                    </a:cubicBezTo>
                    <a:lnTo>
                      <a:pt x="5752" y="2441"/>
                    </a:lnTo>
                    <a:lnTo>
                      <a:pt x="5883" y="2321"/>
                    </a:lnTo>
                    <a:cubicBezTo>
                      <a:pt x="6831" y="1454"/>
                      <a:pt x="8579" y="0"/>
                      <a:pt x="9626" y="0"/>
                    </a:cubicBezTo>
                    <a:cubicBezTo>
                      <a:pt x="9706" y="0"/>
                      <a:pt x="9782" y="8"/>
                      <a:pt x="9853" y="25"/>
                    </a:cubicBezTo>
                    <a:cubicBezTo>
                      <a:pt x="10986" y="293"/>
                      <a:pt x="12185" y="825"/>
                      <a:pt x="12494" y="2741"/>
                    </a:cubicBezTo>
                    <a:cubicBezTo>
                      <a:pt x="12770" y="4462"/>
                      <a:pt x="12502" y="5609"/>
                      <a:pt x="12490" y="5657"/>
                    </a:cubicBezTo>
                    <a:cubicBezTo>
                      <a:pt x="12451" y="5795"/>
                      <a:pt x="12112" y="6931"/>
                      <a:pt x="11498" y="6936"/>
                    </a:cubicBezTo>
                    <a:cubicBezTo>
                      <a:pt x="10851" y="6941"/>
                      <a:pt x="9027" y="7381"/>
                      <a:pt x="8998" y="7812"/>
                    </a:cubicBezTo>
                    <a:cubicBezTo>
                      <a:pt x="8986" y="7990"/>
                      <a:pt x="8959" y="8154"/>
                      <a:pt x="8935" y="8298"/>
                    </a:cubicBezTo>
                    <a:cubicBezTo>
                      <a:pt x="8864" y="8728"/>
                      <a:pt x="8824" y="8965"/>
                      <a:pt x="9164" y="9239"/>
                    </a:cubicBezTo>
                    <a:cubicBezTo>
                      <a:pt x="9768" y="9724"/>
                      <a:pt x="9738" y="11011"/>
                      <a:pt x="9727" y="11438"/>
                    </a:cubicBezTo>
                    <a:cubicBezTo>
                      <a:pt x="9932" y="11583"/>
                      <a:pt x="10776" y="11903"/>
                      <a:pt x="11502" y="12137"/>
                    </a:cubicBezTo>
                    <a:lnTo>
                      <a:pt x="11553" y="12154"/>
                    </a:lnTo>
                    <a:lnTo>
                      <a:pt x="12529" y="13408"/>
                    </a:lnTo>
                    <a:lnTo>
                      <a:pt x="13853" y="13640"/>
                    </a:lnTo>
                    <a:lnTo>
                      <a:pt x="13892" y="13748"/>
                    </a:lnTo>
                    <a:cubicBezTo>
                      <a:pt x="14234" y="14704"/>
                      <a:pt x="14698" y="15570"/>
                      <a:pt x="14885" y="15601"/>
                    </a:cubicBezTo>
                    <a:cubicBezTo>
                      <a:pt x="14894" y="15603"/>
                      <a:pt x="14903" y="15604"/>
                      <a:pt x="14911" y="15604"/>
                    </a:cubicBezTo>
                    <a:cubicBezTo>
                      <a:pt x="15043" y="15604"/>
                      <a:pt x="15176" y="15271"/>
                      <a:pt x="15176" y="14528"/>
                    </a:cubicBezTo>
                    <a:lnTo>
                      <a:pt x="15176" y="14290"/>
                    </a:lnTo>
                    <a:lnTo>
                      <a:pt x="17456" y="14670"/>
                    </a:lnTo>
                    <a:lnTo>
                      <a:pt x="17682" y="15623"/>
                    </a:lnTo>
                    <a:cubicBezTo>
                      <a:pt x="18129" y="15694"/>
                      <a:pt x="19664" y="15953"/>
                      <a:pt x="20168" y="16266"/>
                    </a:cubicBezTo>
                    <a:cubicBezTo>
                      <a:pt x="20200" y="16286"/>
                      <a:pt x="20234" y="16307"/>
                      <a:pt x="20269" y="16327"/>
                    </a:cubicBezTo>
                    <a:cubicBezTo>
                      <a:pt x="20967" y="16743"/>
                      <a:pt x="21578" y="17317"/>
                      <a:pt x="20736" y="19328"/>
                    </a:cubicBezTo>
                    <a:lnTo>
                      <a:pt x="20681" y="19460"/>
                    </a:lnTo>
                    <a:lnTo>
                      <a:pt x="20552" y="19444"/>
                    </a:lnTo>
                    <a:cubicBezTo>
                      <a:pt x="20150" y="19395"/>
                      <a:pt x="19848" y="19375"/>
                      <a:pt x="19845" y="19375"/>
                    </a:cubicBezTo>
                    <a:lnTo>
                      <a:pt x="19755" y="19369"/>
                    </a:lnTo>
                    <a:lnTo>
                      <a:pt x="19705" y="19284"/>
                    </a:lnTo>
                    <a:cubicBezTo>
                      <a:pt x="19567" y="19054"/>
                      <a:pt x="19364" y="18835"/>
                      <a:pt x="19286" y="18835"/>
                    </a:cubicBezTo>
                    <a:cubicBezTo>
                      <a:pt x="19287" y="18836"/>
                      <a:pt x="19246" y="18877"/>
                      <a:pt x="19216" y="19054"/>
                    </a:cubicBezTo>
                    <a:cubicBezTo>
                      <a:pt x="19061" y="19978"/>
                      <a:pt x="18139" y="20694"/>
                      <a:pt x="17449" y="20694"/>
                    </a:cubicBezTo>
                    <a:cubicBezTo>
                      <a:pt x="17316" y="20694"/>
                      <a:pt x="17192" y="20669"/>
                      <a:pt x="17083" y="20618"/>
                    </a:cubicBezTo>
                    <a:cubicBezTo>
                      <a:pt x="16972" y="20567"/>
                      <a:pt x="16836" y="20541"/>
                      <a:pt x="16678" y="20541"/>
                    </a:cubicBezTo>
                    <a:cubicBezTo>
                      <a:pt x="16185" y="20541"/>
                      <a:pt x="15661" y="20789"/>
                      <a:pt x="15656" y="20792"/>
                    </a:cubicBezTo>
                    <a:lnTo>
                      <a:pt x="15623" y="20808"/>
                    </a:lnTo>
                    <a:lnTo>
                      <a:pt x="15587" y="20808"/>
                    </a:lnTo>
                    <a:cubicBezTo>
                      <a:pt x="15587" y="20808"/>
                      <a:pt x="14759" y="20822"/>
                      <a:pt x="14098" y="20822"/>
                    </a:cubicBezTo>
                    <a:cubicBezTo>
                      <a:pt x="13705" y="20822"/>
                      <a:pt x="13459" y="20817"/>
                      <a:pt x="13346" y="20808"/>
                    </a:cubicBezTo>
                    <a:cubicBezTo>
                      <a:pt x="13129" y="20789"/>
                      <a:pt x="12933" y="20615"/>
                      <a:pt x="12727" y="20430"/>
                    </a:cubicBezTo>
                    <a:cubicBezTo>
                      <a:pt x="12506" y="20233"/>
                      <a:pt x="12278" y="20028"/>
                      <a:pt x="12034" y="20017"/>
                    </a:cubicBezTo>
                    <a:lnTo>
                      <a:pt x="11992" y="20016"/>
                    </a:lnTo>
                    <a:cubicBezTo>
                      <a:pt x="11574" y="20016"/>
                      <a:pt x="11283" y="20320"/>
                      <a:pt x="10750" y="21048"/>
                    </a:cubicBezTo>
                    <a:cubicBezTo>
                      <a:pt x="10486" y="21409"/>
                      <a:pt x="10088" y="21600"/>
                      <a:pt x="960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5" name="Shape 207">
                <a:extLst>
                  <a:ext uri="{FF2B5EF4-FFF2-40B4-BE49-F238E27FC236}">
                    <a16:creationId xmlns:a16="http://schemas.microsoft.com/office/drawing/2014/main" id="{F4A39864-D704-554C-8ABA-539BF84D2DD6}"/>
                  </a:ext>
                </a:extLst>
              </p:cNvPr>
              <p:cNvSpPr/>
              <p:nvPr/>
            </p:nvSpPr>
            <p:spPr>
              <a:xfrm>
                <a:off x="2528993" y="2126566"/>
                <a:ext cx="938775" cy="545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9" h="21600" extrusionOk="0">
                    <a:moveTo>
                      <a:pt x="6783" y="15593"/>
                    </a:moveTo>
                    <a:cubicBezTo>
                      <a:pt x="5284" y="13184"/>
                      <a:pt x="3381" y="12679"/>
                      <a:pt x="2049" y="12679"/>
                    </a:cubicBezTo>
                    <a:cubicBezTo>
                      <a:pt x="1071" y="12679"/>
                      <a:pt x="358" y="12952"/>
                      <a:pt x="280" y="12983"/>
                    </a:cubicBezTo>
                    <a:lnTo>
                      <a:pt x="56" y="13073"/>
                    </a:lnTo>
                    <a:lnTo>
                      <a:pt x="19" y="12679"/>
                    </a:lnTo>
                    <a:cubicBezTo>
                      <a:pt x="-141" y="10952"/>
                      <a:pt x="736" y="7877"/>
                      <a:pt x="1510" y="5164"/>
                    </a:cubicBezTo>
                    <a:cubicBezTo>
                      <a:pt x="1655" y="4654"/>
                      <a:pt x="1795" y="4162"/>
                      <a:pt x="1921" y="3703"/>
                    </a:cubicBezTo>
                    <a:cubicBezTo>
                      <a:pt x="2330" y="2214"/>
                      <a:pt x="2504" y="1201"/>
                      <a:pt x="2579" y="614"/>
                    </a:cubicBezTo>
                    <a:lnTo>
                      <a:pt x="2656" y="0"/>
                    </a:lnTo>
                    <a:lnTo>
                      <a:pt x="2930" y="412"/>
                    </a:lnTo>
                    <a:cubicBezTo>
                      <a:pt x="6917" y="6415"/>
                      <a:pt x="10678" y="8740"/>
                      <a:pt x="12110" y="9461"/>
                    </a:cubicBezTo>
                    <a:lnTo>
                      <a:pt x="12352" y="9582"/>
                    </a:lnTo>
                    <a:lnTo>
                      <a:pt x="10793" y="15311"/>
                    </a:lnTo>
                    <a:lnTo>
                      <a:pt x="6850" y="15702"/>
                    </a:lnTo>
                    <a:cubicBezTo>
                      <a:pt x="6850" y="15702"/>
                      <a:pt x="6783" y="15593"/>
                      <a:pt x="6783" y="15593"/>
                    </a:cubicBezTo>
                    <a:close/>
                    <a:moveTo>
                      <a:pt x="11303" y="15412"/>
                    </a:moveTo>
                    <a:lnTo>
                      <a:pt x="12560" y="9735"/>
                    </a:lnTo>
                    <a:lnTo>
                      <a:pt x="12750" y="9830"/>
                    </a:lnTo>
                    <a:cubicBezTo>
                      <a:pt x="13028" y="9969"/>
                      <a:pt x="13156" y="10013"/>
                      <a:pt x="13179" y="10017"/>
                    </a:cubicBezTo>
                    <a:cubicBezTo>
                      <a:pt x="13184" y="10016"/>
                      <a:pt x="13216" y="10013"/>
                      <a:pt x="13262" y="10010"/>
                    </a:cubicBezTo>
                    <a:cubicBezTo>
                      <a:pt x="13386" y="10000"/>
                      <a:pt x="13600" y="9984"/>
                      <a:pt x="13866" y="9984"/>
                    </a:cubicBezTo>
                    <a:cubicBezTo>
                      <a:pt x="14953" y="9984"/>
                      <a:pt x="16405" y="10256"/>
                      <a:pt x="17154" y="11552"/>
                    </a:cubicBezTo>
                    <a:cubicBezTo>
                      <a:pt x="17374" y="11933"/>
                      <a:pt x="18169" y="12630"/>
                      <a:pt x="21007" y="13005"/>
                    </a:cubicBezTo>
                    <a:lnTo>
                      <a:pt x="21459" y="13064"/>
                    </a:lnTo>
                    <a:lnTo>
                      <a:pt x="21146" y="13633"/>
                    </a:lnTo>
                    <a:cubicBezTo>
                      <a:pt x="20813" y="14228"/>
                      <a:pt x="19128" y="17163"/>
                      <a:pt x="18381" y="17163"/>
                    </a:cubicBezTo>
                    <a:cubicBezTo>
                      <a:pt x="18350" y="17163"/>
                      <a:pt x="18322" y="17159"/>
                      <a:pt x="18294" y="17151"/>
                    </a:cubicBezTo>
                    <a:cubicBezTo>
                      <a:pt x="17904" y="17039"/>
                      <a:pt x="17695" y="16755"/>
                      <a:pt x="17543" y="16548"/>
                    </a:cubicBezTo>
                    <a:cubicBezTo>
                      <a:pt x="17408" y="16365"/>
                      <a:pt x="17344" y="16285"/>
                      <a:pt x="17217" y="16285"/>
                    </a:cubicBezTo>
                    <a:cubicBezTo>
                      <a:pt x="16864" y="16285"/>
                      <a:pt x="15660" y="16624"/>
                      <a:pt x="14947" y="20986"/>
                    </a:cubicBezTo>
                    <a:lnTo>
                      <a:pt x="14846" y="21600"/>
                    </a:lnTo>
                    <a:cubicBezTo>
                      <a:pt x="14846" y="21600"/>
                      <a:pt x="11303" y="15412"/>
                      <a:pt x="11303" y="1541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644" name="Grup 643">
              <a:extLst>
                <a:ext uri="{FF2B5EF4-FFF2-40B4-BE49-F238E27FC236}">
                  <a16:creationId xmlns:a16="http://schemas.microsoft.com/office/drawing/2014/main" id="{7014055B-36D2-CE45-9F52-BFB619866AF6}"/>
                </a:ext>
              </a:extLst>
            </p:cNvPr>
            <p:cNvGrpSpPr/>
            <p:nvPr/>
          </p:nvGrpSpPr>
          <p:grpSpPr>
            <a:xfrm>
              <a:off x="2118303" y="1741752"/>
              <a:ext cx="9310007" cy="4134777"/>
              <a:chOff x="1522119" y="1741752"/>
              <a:chExt cx="9310007" cy="4134777"/>
            </a:xfrm>
            <a:grpFill/>
          </p:grpSpPr>
          <p:sp>
            <p:nvSpPr>
              <p:cNvPr id="645" name="Shape 136">
                <a:extLst>
                  <a:ext uri="{FF2B5EF4-FFF2-40B4-BE49-F238E27FC236}">
                    <a16:creationId xmlns:a16="http://schemas.microsoft.com/office/drawing/2014/main" id="{F78F9E08-F450-BC4F-975D-D49D4EB1043D}"/>
                  </a:ext>
                </a:extLst>
              </p:cNvPr>
              <p:cNvSpPr/>
              <p:nvPr/>
            </p:nvSpPr>
            <p:spPr>
              <a:xfrm>
                <a:off x="9084742" y="4293258"/>
                <a:ext cx="809385" cy="411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2" h="20811" extrusionOk="0">
                    <a:moveTo>
                      <a:pt x="3517" y="0"/>
                    </a:moveTo>
                    <a:cubicBezTo>
                      <a:pt x="3517" y="0"/>
                      <a:pt x="6885" y="2887"/>
                      <a:pt x="7825" y="2750"/>
                    </a:cubicBezTo>
                    <a:cubicBezTo>
                      <a:pt x="8251" y="2688"/>
                      <a:pt x="9375" y="-278"/>
                      <a:pt x="11285" y="1788"/>
                    </a:cubicBezTo>
                    <a:cubicBezTo>
                      <a:pt x="13194" y="3853"/>
                      <a:pt x="16870" y="10701"/>
                      <a:pt x="17357" y="9765"/>
                    </a:cubicBezTo>
                    <a:cubicBezTo>
                      <a:pt x="18242" y="8061"/>
                      <a:pt x="18730" y="7476"/>
                      <a:pt x="19687" y="8252"/>
                    </a:cubicBezTo>
                    <a:cubicBezTo>
                      <a:pt x="20644" y="9028"/>
                      <a:pt x="20982" y="11112"/>
                      <a:pt x="21029" y="12653"/>
                    </a:cubicBezTo>
                    <a:cubicBezTo>
                      <a:pt x="21075" y="14194"/>
                      <a:pt x="20619" y="17574"/>
                      <a:pt x="19687" y="17604"/>
                    </a:cubicBezTo>
                    <a:cubicBezTo>
                      <a:pt x="18714" y="17636"/>
                      <a:pt x="17167" y="15772"/>
                      <a:pt x="16368" y="14991"/>
                    </a:cubicBezTo>
                    <a:cubicBezTo>
                      <a:pt x="15828" y="14462"/>
                      <a:pt x="14481" y="14489"/>
                      <a:pt x="13897" y="16642"/>
                    </a:cubicBezTo>
                    <a:cubicBezTo>
                      <a:pt x="13313" y="18794"/>
                      <a:pt x="13355" y="20243"/>
                      <a:pt x="11638" y="20630"/>
                    </a:cubicBezTo>
                    <a:cubicBezTo>
                      <a:pt x="8566" y="21322"/>
                      <a:pt x="6271" y="19805"/>
                      <a:pt x="6271" y="19805"/>
                    </a:cubicBezTo>
                    <a:cubicBezTo>
                      <a:pt x="6271" y="19805"/>
                      <a:pt x="6719" y="16460"/>
                      <a:pt x="5848" y="17192"/>
                    </a:cubicBezTo>
                    <a:cubicBezTo>
                      <a:pt x="5054" y="17859"/>
                      <a:pt x="3494" y="17568"/>
                      <a:pt x="4012" y="15541"/>
                    </a:cubicBezTo>
                    <a:cubicBezTo>
                      <a:pt x="5039" y="11523"/>
                      <a:pt x="2155" y="13137"/>
                      <a:pt x="834" y="11690"/>
                    </a:cubicBezTo>
                    <a:cubicBezTo>
                      <a:pt x="-150" y="10613"/>
                      <a:pt x="-525" y="7626"/>
                      <a:pt x="1187" y="6601"/>
                    </a:cubicBezTo>
                    <a:cubicBezTo>
                      <a:pt x="3801" y="5037"/>
                      <a:pt x="3330" y="-34"/>
                      <a:pt x="3517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46" name="Shape 137">
                <a:extLst>
                  <a:ext uri="{FF2B5EF4-FFF2-40B4-BE49-F238E27FC236}">
                    <a16:creationId xmlns:a16="http://schemas.microsoft.com/office/drawing/2014/main" id="{E0C05186-04C7-5D4F-8133-AE5F01003936}"/>
                  </a:ext>
                </a:extLst>
              </p:cNvPr>
              <p:cNvSpPr/>
              <p:nvPr/>
            </p:nvSpPr>
            <p:spPr>
              <a:xfrm>
                <a:off x="8890175" y="4094260"/>
                <a:ext cx="451951" cy="6975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8" h="21600" extrusionOk="0">
                    <a:moveTo>
                      <a:pt x="3603" y="21396"/>
                    </a:moveTo>
                    <a:cubicBezTo>
                      <a:pt x="2809" y="19805"/>
                      <a:pt x="1710" y="17963"/>
                      <a:pt x="1318" y="17762"/>
                    </a:cubicBezTo>
                    <a:lnTo>
                      <a:pt x="1031" y="17647"/>
                    </a:lnTo>
                    <a:lnTo>
                      <a:pt x="1131" y="17435"/>
                    </a:lnTo>
                    <a:lnTo>
                      <a:pt x="1632" y="16278"/>
                    </a:lnTo>
                    <a:cubicBezTo>
                      <a:pt x="623" y="16193"/>
                      <a:pt x="233" y="15880"/>
                      <a:pt x="86" y="15612"/>
                    </a:cubicBezTo>
                    <a:cubicBezTo>
                      <a:pt x="-299" y="14904"/>
                      <a:pt x="696" y="14003"/>
                      <a:pt x="1413" y="13601"/>
                    </a:cubicBezTo>
                    <a:cubicBezTo>
                      <a:pt x="3104" y="12655"/>
                      <a:pt x="5033" y="9587"/>
                      <a:pt x="4966" y="8643"/>
                    </a:cubicBezTo>
                    <a:cubicBezTo>
                      <a:pt x="4952" y="8463"/>
                      <a:pt x="4713" y="8137"/>
                      <a:pt x="4460" y="7792"/>
                    </a:cubicBezTo>
                    <a:cubicBezTo>
                      <a:pt x="4005" y="7172"/>
                      <a:pt x="3438" y="6399"/>
                      <a:pt x="3438" y="5570"/>
                    </a:cubicBezTo>
                    <a:cubicBezTo>
                      <a:pt x="3438" y="4210"/>
                      <a:pt x="7166" y="2045"/>
                      <a:pt x="7591" y="1802"/>
                    </a:cubicBezTo>
                    <a:lnTo>
                      <a:pt x="7628" y="1783"/>
                    </a:lnTo>
                    <a:cubicBezTo>
                      <a:pt x="7649" y="1774"/>
                      <a:pt x="9734" y="819"/>
                      <a:pt x="10600" y="117"/>
                    </a:cubicBezTo>
                    <a:lnTo>
                      <a:pt x="10716" y="22"/>
                    </a:lnTo>
                    <a:lnTo>
                      <a:pt x="10899" y="12"/>
                    </a:lnTo>
                    <a:cubicBezTo>
                      <a:pt x="11042" y="4"/>
                      <a:pt x="11182" y="0"/>
                      <a:pt x="11316" y="0"/>
                    </a:cubicBezTo>
                    <a:cubicBezTo>
                      <a:pt x="15449" y="0"/>
                      <a:pt x="15735" y="3532"/>
                      <a:pt x="15872" y="5230"/>
                    </a:cubicBezTo>
                    <a:cubicBezTo>
                      <a:pt x="15893" y="5494"/>
                      <a:pt x="15911" y="5722"/>
                      <a:pt x="15939" y="5873"/>
                    </a:cubicBezTo>
                    <a:cubicBezTo>
                      <a:pt x="15947" y="5910"/>
                      <a:pt x="15977" y="5954"/>
                      <a:pt x="16028" y="6001"/>
                    </a:cubicBezTo>
                    <a:lnTo>
                      <a:pt x="16130" y="6095"/>
                    </a:lnTo>
                    <a:lnTo>
                      <a:pt x="16108" y="6209"/>
                    </a:lnTo>
                    <a:cubicBezTo>
                      <a:pt x="16043" y="6553"/>
                      <a:pt x="15413" y="9580"/>
                      <a:pt x="13412" y="10113"/>
                    </a:cubicBezTo>
                    <a:cubicBezTo>
                      <a:pt x="11311" y="10674"/>
                      <a:pt x="9910" y="11319"/>
                      <a:pt x="9757" y="11795"/>
                    </a:cubicBezTo>
                    <a:cubicBezTo>
                      <a:pt x="9728" y="11885"/>
                      <a:pt x="9721" y="12026"/>
                      <a:pt x="9994" y="12215"/>
                    </a:cubicBezTo>
                    <a:cubicBezTo>
                      <a:pt x="11339" y="13150"/>
                      <a:pt x="13587" y="13303"/>
                      <a:pt x="14807" y="13311"/>
                    </a:cubicBezTo>
                    <a:cubicBezTo>
                      <a:pt x="15873" y="13319"/>
                      <a:pt x="16585" y="13493"/>
                      <a:pt x="16986" y="13842"/>
                    </a:cubicBezTo>
                    <a:cubicBezTo>
                      <a:pt x="17553" y="14336"/>
                      <a:pt x="17299" y="14996"/>
                      <a:pt x="17095" y="15526"/>
                    </a:cubicBezTo>
                    <a:cubicBezTo>
                      <a:pt x="17026" y="15707"/>
                      <a:pt x="16921" y="15979"/>
                      <a:pt x="16952" y="16056"/>
                    </a:cubicBezTo>
                    <a:cubicBezTo>
                      <a:pt x="17112" y="16254"/>
                      <a:pt x="17295" y="16296"/>
                      <a:pt x="17518" y="16296"/>
                    </a:cubicBezTo>
                    <a:cubicBezTo>
                      <a:pt x="17755" y="16296"/>
                      <a:pt x="18041" y="16244"/>
                      <a:pt x="18343" y="16188"/>
                    </a:cubicBezTo>
                    <a:cubicBezTo>
                      <a:pt x="18696" y="16123"/>
                      <a:pt x="19061" y="16055"/>
                      <a:pt x="19430" y="16055"/>
                    </a:cubicBezTo>
                    <a:cubicBezTo>
                      <a:pt x="19752" y="16055"/>
                      <a:pt x="20039" y="16109"/>
                      <a:pt x="20283" y="16214"/>
                    </a:cubicBezTo>
                    <a:cubicBezTo>
                      <a:pt x="20696" y="16390"/>
                      <a:pt x="21301" y="16814"/>
                      <a:pt x="20685" y="17663"/>
                    </a:cubicBezTo>
                    <a:lnTo>
                      <a:pt x="20530" y="17878"/>
                    </a:lnTo>
                    <a:lnTo>
                      <a:pt x="20185" y="17819"/>
                    </a:lnTo>
                    <a:cubicBezTo>
                      <a:pt x="20154" y="17813"/>
                      <a:pt x="20099" y="17807"/>
                      <a:pt x="20010" y="17807"/>
                    </a:cubicBezTo>
                    <a:cubicBezTo>
                      <a:pt x="18774" y="17807"/>
                      <a:pt x="16436" y="19153"/>
                      <a:pt x="14730" y="20136"/>
                    </a:cubicBezTo>
                    <a:cubicBezTo>
                      <a:pt x="13134" y="21054"/>
                      <a:pt x="12342" y="21496"/>
                      <a:pt x="11799" y="21496"/>
                    </a:cubicBezTo>
                    <a:cubicBezTo>
                      <a:pt x="10794" y="21496"/>
                      <a:pt x="4094" y="21594"/>
                      <a:pt x="4027" y="21595"/>
                    </a:cubicBezTo>
                    <a:lnTo>
                      <a:pt x="3705" y="21600"/>
                    </a:lnTo>
                    <a:cubicBezTo>
                      <a:pt x="3705" y="21600"/>
                      <a:pt x="3603" y="21396"/>
                      <a:pt x="3603" y="21396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47" name="Shape 138">
                <a:extLst>
                  <a:ext uri="{FF2B5EF4-FFF2-40B4-BE49-F238E27FC236}">
                    <a16:creationId xmlns:a16="http://schemas.microsoft.com/office/drawing/2014/main" id="{6F166735-6B64-C448-8894-9223BF7098F2}"/>
                  </a:ext>
                </a:extLst>
              </p:cNvPr>
              <p:cNvSpPr/>
              <p:nvPr/>
            </p:nvSpPr>
            <p:spPr>
              <a:xfrm>
                <a:off x="9407728" y="2136973"/>
                <a:ext cx="560098" cy="5951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0" h="21600" extrusionOk="0">
                    <a:moveTo>
                      <a:pt x="5677" y="21600"/>
                    </a:moveTo>
                    <a:lnTo>
                      <a:pt x="5688" y="21248"/>
                    </a:lnTo>
                    <a:cubicBezTo>
                      <a:pt x="5707" y="20651"/>
                      <a:pt x="5551" y="19763"/>
                      <a:pt x="5219" y="19719"/>
                    </a:cubicBezTo>
                    <a:cubicBezTo>
                      <a:pt x="4385" y="19607"/>
                      <a:pt x="168" y="17254"/>
                      <a:pt x="6" y="16185"/>
                    </a:cubicBezTo>
                    <a:cubicBezTo>
                      <a:pt x="-143" y="15197"/>
                      <a:pt x="2362" y="9934"/>
                      <a:pt x="4071" y="8481"/>
                    </a:cubicBezTo>
                    <a:cubicBezTo>
                      <a:pt x="4410" y="8193"/>
                      <a:pt x="4585" y="7853"/>
                      <a:pt x="4604" y="7439"/>
                    </a:cubicBezTo>
                    <a:cubicBezTo>
                      <a:pt x="4651" y="6444"/>
                      <a:pt x="3760" y="5167"/>
                      <a:pt x="2911" y="4305"/>
                    </a:cubicBezTo>
                    <a:lnTo>
                      <a:pt x="2698" y="4088"/>
                    </a:lnTo>
                    <a:lnTo>
                      <a:pt x="3941" y="2624"/>
                    </a:lnTo>
                    <a:cubicBezTo>
                      <a:pt x="3911" y="2201"/>
                      <a:pt x="3893" y="1041"/>
                      <a:pt x="4486" y="412"/>
                    </a:cubicBezTo>
                    <a:cubicBezTo>
                      <a:pt x="4742" y="143"/>
                      <a:pt x="5084" y="0"/>
                      <a:pt x="5478" y="0"/>
                    </a:cubicBezTo>
                    <a:lnTo>
                      <a:pt x="9123" y="0"/>
                    </a:lnTo>
                    <a:lnTo>
                      <a:pt x="8958" y="453"/>
                    </a:lnTo>
                    <a:cubicBezTo>
                      <a:pt x="8625" y="1368"/>
                      <a:pt x="8534" y="2287"/>
                      <a:pt x="8692" y="2397"/>
                    </a:cubicBezTo>
                    <a:cubicBezTo>
                      <a:pt x="9521" y="2574"/>
                      <a:pt x="14840" y="5665"/>
                      <a:pt x="15898" y="6283"/>
                    </a:cubicBezTo>
                    <a:lnTo>
                      <a:pt x="16051" y="6372"/>
                    </a:lnTo>
                    <a:lnTo>
                      <a:pt x="16068" y="6542"/>
                    </a:lnTo>
                    <a:cubicBezTo>
                      <a:pt x="16070" y="6564"/>
                      <a:pt x="16302" y="8725"/>
                      <a:pt x="17543" y="8725"/>
                    </a:cubicBezTo>
                    <a:cubicBezTo>
                      <a:pt x="17543" y="8725"/>
                      <a:pt x="17543" y="8725"/>
                      <a:pt x="17543" y="8725"/>
                    </a:cubicBezTo>
                    <a:cubicBezTo>
                      <a:pt x="17601" y="8725"/>
                      <a:pt x="17660" y="8721"/>
                      <a:pt x="17722" y="8712"/>
                    </a:cubicBezTo>
                    <a:cubicBezTo>
                      <a:pt x="17918" y="8684"/>
                      <a:pt x="18115" y="8650"/>
                      <a:pt x="18311" y="8616"/>
                    </a:cubicBezTo>
                    <a:cubicBezTo>
                      <a:pt x="18753" y="8538"/>
                      <a:pt x="19210" y="8459"/>
                      <a:pt x="19621" y="8459"/>
                    </a:cubicBezTo>
                    <a:cubicBezTo>
                      <a:pt x="20185" y="8459"/>
                      <a:pt x="20602" y="8610"/>
                      <a:pt x="20895" y="8922"/>
                    </a:cubicBezTo>
                    <a:cubicBezTo>
                      <a:pt x="21323" y="9379"/>
                      <a:pt x="21457" y="10147"/>
                      <a:pt x="21314" y="11339"/>
                    </a:cubicBezTo>
                    <a:lnTo>
                      <a:pt x="21242" y="11944"/>
                    </a:lnTo>
                    <a:lnTo>
                      <a:pt x="20737" y="11569"/>
                    </a:lnTo>
                    <a:cubicBezTo>
                      <a:pt x="20328" y="11266"/>
                      <a:pt x="19600" y="10839"/>
                      <a:pt x="19262" y="10839"/>
                    </a:cubicBezTo>
                    <a:cubicBezTo>
                      <a:pt x="19228" y="10839"/>
                      <a:pt x="19215" y="10844"/>
                      <a:pt x="19215" y="10844"/>
                    </a:cubicBezTo>
                    <a:cubicBezTo>
                      <a:pt x="19141" y="10986"/>
                      <a:pt x="19034" y="11353"/>
                      <a:pt x="18921" y="11741"/>
                    </a:cubicBezTo>
                    <a:cubicBezTo>
                      <a:pt x="18585" y="12897"/>
                      <a:pt x="18167" y="14336"/>
                      <a:pt x="17214" y="14586"/>
                    </a:cubicBezTo>
                    <a:cubicBezTo>
                      <a:pt x="16991" y="14645"/>
                      <a:pt x="16652" y="14714"/>
                      <a:pt x="16260" y="14794"/>
                    </a:cubicBezTo>
                    <a:cubicBezTo>
                      <a:pt x="15274" y="14995"/>
                      <a:pt x="12275" y="15607"/>
                      <a:pt x="12207" y="16229"/>
                    </a:cubicBezTo>
                    <a:cubicBezTo>
                      <a:pt x="12089" y="17308"/>
                      <a:pt x="11668" y="21293"/>
                      <a:pt x="11668" y="21293"/>
                    </a:cubicBezTo>
                    <a:lnTo>
                      <a:pt x="11635" y="21600"/>
                    </a:lnTo>
                    <a:cubicBezTo>
                      <a:pt x="11635" y="21600"/>
                      <a:pt x="5677" y="21600"/>
                      <a:pt x="5677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48" name="Shape 139">
                <a:extLst>
                  <a:ext uri="{FF2B5EF4-FFF2-40B4-BE49-F238E27FC236}">
                    <a16:creationId xmlns:a16="http://schemas.microsoft.com/office/drawing/2014/main" id="{22B168D4-201F-8F45-9E63-043632C46DCE}"/>
                  </a:ext>
                </a:extLst>
              </p:cNvPr>
              <p:cNvSpPr/>
              <p:nvPr/>
            </p:nvSpPr>
            <p:spPr>
              <a:xfrm>
                <a:off x="8861946" y="2212254"/>
                <a:ext cx="683240" cy="632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3" h="21600" extrusionOk="0">
                    <a:moveTo>
                      <a:pt x="3831" y="21600"/>
                    </a:moveTo>
                    <a:cubicBezTo>
                      <a:pt x="3487" y="21600"/>
                      <a:pt x="2901" y="21401"/>
                      <a:pt x="2843" y="20069"/>
                    </a:cubicBezTo>
                    <a:cubicBezTo>
                      <a:pt x="2791" y="18827"/>
                      <a:pt x="2792" y="18168"/>
                      <a:pt x="2811" y="17810"/>
                    </a:cubicBezTo>
                    <a:cubicBezTo>
                      <a:pt x="2253" y="17704"/>
                      <a:pt x="1060" y="17380"/>
                      <a:pt x="421" y="16477"/>
                    </a:cubicBezTo>
                    <a:cubicBezTo>
                      <a:pt x="57" y="15962"/>
                      <a:pt x="-72" y="15345"/>
                      <a:pt x="37" y="14643"/>
                    </a:cubicBezTo>
                    <a:cubicBezTo>
                      <a:pt x="423" y="12182"/>
                      <a:pt x="3153" y="10043"/>
                      <a:pt x="3608" y="9701"/>
                    </a:cubicBezTo>
                    <a:cubicBezTo>
                      <a:pt x="3693" y="9523"/>
                      <a:pt x="3838" y="9136"/>
                      <a:pt x="3755" y="8880"/>
                    </a:cubicBezTo>
                    <a:cubicBezTo>
                      <a:pt x="3730" y="8805"/>
                      <a:pt x="3676" y="8697"/>
                      <a:pt x="3479" y="8618"/>
                    </a:cubicBezTo>
                    <a:cubicBezTo>
                      <a:pt x="2047" y="8044"/>
                      <a:pt x="1318" y="6841"/>
                      <a:pt x="1251" y="4939"/>
                    </a:cubicBezTo>
                    <a:lnTo>
                      <a:pt x="1245" y="4786"/>
                    </a:lnTo>
                    <a:lnTo>
                      <a:pt x="1352" y="4684"/>
                    </a:lnTo>
                    <a:cubicBezTo>
                      <a:pt x="3618" y="2539"/>
                      <a:pt x="5563" y="246"/>
                      <a:pt x="5582" y="223"/>
                    </a:cubicBezTo>
                    <a:lnTo>
                      <a:pt x="5771" y="0"/>
                    </a:lnTo>
                    <a:lnTo>
                      <a:pt x="5987" y="192"/>
                    </a:lnTo>
                    <a:cubicBezTo>
                      <a:pt x="6568" y="707"/>
                      <a:pt x="9004" y="1596"/>
                      <a:pt x="10075" y="1957"/>
                    </a:cubicBezTo>
                    <a:cubicBezTo>
                      <a:pt x="10324" y="1728"/>
                      <a:pt x="10911" y="1154"/>
                      <a:pt x="11268" y="536"/>
                    </a:cubicBezTo>
                    <a:cubicBezTo>
                      <a:pt x="11437" y="241"/>
                      <a:pt x="11867" y="121"/>
                      <a:pt x="12749" y="121"/>
                    </a:cubicBezTo>
                    <a:cubicBezTo>
                      <a:pt x="15048" y="121"/>
                      <a:pt x="19562" y="997"/>
                      <a:pt x="19753" y="1034"/>
                    </a:cubicBezTo>
                    <a:lnTo>
                      <a:pt x="19849" y="1053"/>
                    </a:lnTo>
                    <a:lnTo>
                      <a:pt x="19916" y="1131"/>
                    </a:lnTo>
                    <a:cubicBezTo>
                      <a:pt x="20403" y="1696"/>
                      <a:pt x="21528" y="3160"/>
                      <a:pt x="21470" y="4551"/>
                    </a:cubicBezTo>
                    <a:cubicBezTo>
                      <a:pt x="21447" y="5115"/>
                      <a:pt x="21233" y="5597"/>
                      <a:pt x="20834" y="5984"/>
                    </a:cubicBezTo>
                    <a:cubicBezTo>
                      <a:pt x="19474" y="7306"/>
                      <a:pt x="17607" y="12089"/>
                      <a:pt x="17677" y="12667"/>
                    </a:cubicBezTo>
                    <a:lnTo>
                      <a:pt x="17729" y="13098"/>
                    </a:lnTo>
                    <a:lnTo>
                      <a:pt x="17335" y="13029"/>
                    </a:lnTo>
                    <a:cubicBezTo>
                      <a:pt x="17311" y="13025"/>
                      <a:pt x="14865" y="12580"/>
                      <a:pt x="13201" y="12580"/>
                    </a:cubicBezTo>
                    <a:cubicBezTo>
                      <a:pt x="12062" y="12580"/>
                      <a:pt x="11902" y="12794"/>
                      <a:pt x="11901" y="12796"/>
                    </a:cubicBezTo>
                    <a:cubicBezTo>
                      <a:pt x="11857" y="13034"/>
                      <a:pt x="11819" y="13473"/>
                      <a:pt x="11774" y="13980"/>
                    </a:cubicBezTo>
                    <a:cubicBezTo>
                      <a:pt x="11637" y="15550"/>
                      <a:pt x="11465" y="17503"/>
                      <a:pt x="10736" y="18252"/>
                    </a:cubicBezTo>
                    <a:cubicBezTo>
                      <a:pt x="10056" y="18950"/>
                      <a:pt x="9548" y="19354"/>
                      <a:pt x="8970" y="19355"/>
                    </a:cubicBezTo>
                    <a:cubicBezTo>
                      <a:pt x="8709" y="19355"/>
                      <a:pt x="8447" y="19272"/>
                      <a:pt x="8170" y="19102"/>
                    </a:cubicBezTo>
                    <a:cubicBezTo>
                      <a:pt x="8021" y="19011"/>
                      <a:pt x="7810" y="18964"/>
                      <a:pt x="7558" y="18964"/>
                    </a:cubicBezTo>
                    <a:cubicBezTo>
                      <a:pt x="6749" y="18964"/>
                      <a:pt x="5872" y="19429"/>
                      <a:pt x="5683" y="19958"/>
                    </a:cubicBezTo>
                    <a:cubicBezTo>
                      <a:pt x="5449" y="20612"/>
                      <a:pt x="4591" y="21600"/>
                      <a:pt x="3831" y="21600"/>
                    </a:cubicBezTo>
                    <a:cubicBezTo>
                      <a:pt x="3831" y="21600"/>
                      <a:pt x="3831" y="21600"/>
                      <a:pt x="383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49" name="Shape 140">
                <a:extLst>
                  <a:ext uri="{FF2B5EF4-FFF2-40B4-BE49-F238E27FC236}">
                    <a16:creationId xmlns:a16="http://schemas.microsoft.com/office/drawing/2014/main" id="{8CFBDDC2-7858-894B-9BDE-BBA3FF2A8907}"/>
                  </a:ext>
                </a:extLst>
              </p:cNvPr>
              <p:cNvSpPr/>
              <p:nvPr/>
            </p:nvSpPr>
            <p:spPr>
              <a:xfrm>
                <a:off x="9897050" y="3030926"/>
                <a:ext cx="745912" cy="2630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10" y="21600"/>
                    </a:moveTo>
                    <a:cubicBezTo>
                      <a:pt x="12854" y="21600"/>
                      <a:pt x="8445" y="21382"/>
                      <a:pt x="7586" y="19357"/>
                    </a:cubicBezTo>
                    <a:cubicBezTo>
                      <a:pt x="7033" y="18047"/>
                      <a:pt x="6402" y="17461"/>
                      <a:pt x="6021" y="17461"/>
                    </a:cubicBezTo>
                    <a:cubicBezTo>
                      <a:pt x="5822" y="17461"/>
                      <a:pt x="5742" y="17607"/>
                      <a:pt x="5716" y="17670"/>
                    </a:cubicBezTo>
                    <a:cubicBezTo>
                      <a:pt x="5298" y="18706"/>
                      <a:pt x="4326" y="19520"/>
                      <a:pt x="3768" y="19528"/>
                    </a:cubicBezTo>
                    <a:lnTo>
                      <a:pt x="3768" y="19528"/>
                    </a:lnTo>
                    <a:cubicBezTo>
                      <a:pt x="3477" y="19528"/>
                      <a:pt x="3259" y="19094"/>
                      <a:pt x="3181" y="18366"/>
                    </a:cubicBezTo>
                    <a:cubicBezTo>
                      <a:pt x="3075" y="17372"/>
                      <a:pt x="3266" y="16076"/>
                      <a:pt x="3616" y="15415"/>
                    </a:cubicBezTo>
                    <a:cubicBezTo>
                      <a:pt x="3704" y="15164"/>
                      <a:pt x="3650" y="13615"/>
                      <a:pt x="3455" y="11983"/>
                    </a:cubicBezTo>
                    <a:lnTo>
                      <a:pt x="0" y="7379"/>
                    </a:lnTo>
                    <a:lnTo>
                      <a:pt x="574" y="6712"/>
                    </a:lnTo>
                    <a:cubicBezTo>
                      <a:pt x="823" y="6424"/>
                      <a:pt x="754" y="5758"/>
                      <a:pt x="738" y="5627"/>
                    </a:cubicBezTo>
                    <a:lnTo>
                      <a:pt x="635" y="4793"/>
                    </a:lnTo>
                    <a:lnTo>
                      <a:pt x="2039" y="3969"/>
                    </a:lnTo>
                    <a:lnTo>
                      <a:pt x="2039" y="1205"/>
                    </a:lnTo>
                    <a:lnTo>
                      <a:pt x="5754" y="0"/>
                    </a:lnTo>
                    <a:lnTo>
                      <a:pt x="5832" y="128"/>
                    </a:lnTo>
                    <a:cubicBezTo>
                      <a:pt x="5858" y="171"/>
                      <a:pt x="8451" y="4377"/>
                      <a:pt x="11267" y="4378"/>
                    </a:cubicBezTo>
                    <a:lnTo>
                      <a:pt x="11267" y="4378"/>
                    </a:lnTo>
                    <a:cubicBezTo>
                      <a:pt x="12072" y="4378"/>
                      <a:pt x="12826" y="4033"/>
                      <a:pt x="13508" y="3353"/>
                    </a:cubicBezTo>
                    <a:cubicBezTo>
                      <a:pt x="13916" y="2946"/>
                      <a:pt x="14345" y="2739"/>
                      <a:pt x="14783" y="2739"/>
                    </a:cubicBezTo>
                    <a:cubicBezTo>
                      <a:pt x="18154" y="2739"/>
                      <a:pt x="21188" y="14716"/>
                      <a:pt x="21315" y="15226"/>
                    </a:cubicBezTo>
                    <a:lnTo>
                      <a:pt x="21600" y="16366"/>
                    </a:lnTo>
                    <a:lnTo>
                      <a:pt x="21108" y="16444"/>
                    </a:lnTo>
                    <a:cubicBezTo>
                      <a:pt x="20215" y="16587"/>
                      <a:pt x="18878" y="17439"/>
                      <a:pt x="18843" y="18817"/>
                    </a:cubicBezTo>
                    <a:lnTo>
                      <a:pt x="18830" y="19364"/>
                    </a:lnTo>
                    <a:lnTo>
                      <a:pt x="18643" y="19508"/>
                    </a:lnTo>
                    <a:cubicBezTo>
                      <a:pt x="18532" y="19594"/>
                      <a:pt x="15916" y="21600"/>
                      <a:pt x="14710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0" name="Shape 141">
                <a:extLst>
                  <a:ext uri="{FF2B5EF4-FFF2-40B4-BE49-F238E27FC236}">
                    <a16:creationId xmlns:a16="http://schemas.microsoft.com/office/drawing/2014/main" id="{E6070C70-8413-714B-BC0A-9DDC73572BC4}"/>
                  </a:ext>
                </a:extLst>
              </p:cNvPr>
              <p:cNvSpPr/>
              <p:nvPr/>
            </p:nvSpPr>
            <p:spPr>
              <a:xfrm>
                <a:off x="9360678" y="2419274"/>
                <a:ext cx="781846" cy="779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4" h="21600" extrusionOk="0">
                    <a:moveTo>
                      <a:pt x="6738" y="21600"/>
                    </a:moveTo>
                    <a:cubicBezTo>
                      <a:pt x="6314" y="21600"/>
                      <a:pt x="6225" y="21412"/>
                      <a:pt x="6225" y="21254"/>
                    </a:cubicBezTo>
                    <a:cubicBezTo>
                      <a:pt x="6225" y="21021"/>
                      <a:pt x="5480" y="20225"/>
                      <a:pt x="4631" y="19549"/>
                    </a:cubicBezTo>
                    <a:lnTo>
                      <a:pt x="4613" y="19535"/>
                    </a:lnTo>
                    <a:lnTo>
                      <a:pt x="4598" y="19518"/>
                    </a:lnTo>
                    <a:cubicBezTo>
                      <a:pt x="3832" y="18651"/>
                      <a:pt x="2847" y="17692"/>
                      <a:pt x="2602" y="17647"/>
                    </a:cubicBezTo>
                    <a:cubicBezTo>
                      <a:pt x="2487" y="17661"/>
                      <a:pt x="2354" y="17669"/>
                      <a:pt x="2227" y="17669"/>
                    </a:cubicBezTo>
                    <a:cubicBezTo>
                      <a:pt x="1056" y="17669"/>
                      <a:pt x="317" y="17069"/>
                      <a:pt x="32" y="15885"/>
                    </a:cubicBezTo>
                    <a:cubicBezTo>
                      <a:pt x="-54" y="15532"/>
                      <a:pt x="50" y="15297"/>
                      <a:pt x="152" y="15162"/>
                    </a:cubicBezTo>
                    <a:cubicBezTo>
                      <a:pt x="512" y="14687"/>
                      <a:pt x="1395" y="14649"/>
                      <a:pt x="2512" y="14649"/>
                    </a:cubicBezTo>
                    <a:cubicBezTo>
                      <a:pt x="3410" y="14649"/>
                      <a:pt x="4682" y="13210"/>
                      <a:pt x="5167" y="12566"/>
                    </a:cubicBezTo>
                    <a:cubicBezTo>
                      <a:pt x="5155" y="12263"/>
                      <a:pt x="5119" y="11267"/>
                      <a:pt x="5104" y="10085"/>
                    </a:cubicBezTo>
                    <a:cubicBezTo>
                      <a:pt x="5087" y="8647"/>
                      <a:pt x="5420" y="8319"/>
                      <a:pt x="5565" y="8244"/>
                    </a:cubicBezTo>
                    <a:lnTo>
                      <a:pt x="5618" y="8217"/>
                    </a:lnTo>
                    <a:lnTo>
                      <a:pt x="9160" y="8217"/>
                    </a:lnTo>
                    <a:cubicBezTo>
                      <a:pt x="9232" y="7488"/>
                      <a:pt x="9449" y="5269"/>
                      <a:pt x="9518" y="4583"/>
                    </a:cubicBezTo>
                    <a:cubicBezTo>
                      <a:pt x="9597" y="3796"/>
                      <a:pt x="11039" y="3415"/>
                      <a:pt x="12773" y="3032"/>
                    </a:cubicBezTo>
                    <a:cubicBezTo>
                      <a:pt x="13042" y="2972"/>
                      <a:pt x="13274" y="2921"/>
                      <a:pt x="13417" y="2880"/>
                    </a:cubicBezTo>
                    <a:cubicBezTo>
                      <a:pt x="13812" y="2768"/>
                      <a:pt x="14097" y="1706"/>
                      <a:pt x="14268" y="1072"/>
                    </a:cubicBezTo>
                    <a:cubicBezTo>
                      <a:pt x="14363" y="717"/>
                      <a:pt x="14438" y="437"/>
                      <a:pt x="14526" y="270"/>
                    </a:cubicBezTo>
                    <a:cubicBezTo>
                      <a:pt x="14619" y="95"/>
                      <a:pt x="14786" y="0"/>
                      <a:pt x="14996" y="0"/>
                    </a:cubicBezTo>
                    <a:cubicBezTo>
                      <a:pt x="15493" y="0"/>
                      <a:pt x="16209" y="556"/>
                      <a:pt x="16348" y="668"/>
                    </a:cubicBezTo>
                    <a:lnTo>
                      <a:pt x="16462" y="760"/>
                    </a:lnTo>
                    <a:cubicBezTo>
                      <a:pt x="16462" y="760"/>
                      <a:pt x="16432" y="1000"/>
                      <a:pt x="16431" y="1006"/>
                    </a:cubicBezTo>
                    <a:cubicBezTo>
                      <a:pt x="16767" y="1295"/>
                      <a:pt x="17903" y="2213"/>
                      <a:pt x="19054" y="2419"/>
                    </a:cubicBezTo>
                    <a:lnTo>
                      <a:pt x="19219" y="2448"/>
                    </a:lnTo>
                    <a:lnTo>
                      <a:pt x="19686" y="4508"/>
                    </a:lnTo>
                    <a:cubicBezTo>
                      <a:pt x="20004" y="4901"/>
                      <a:pt x="21546" y="7140"/>
                      <a:pt x="18631" y="10540"/>
                    </a:cubicBezTo>
                    <a:cubicBezTo>
                      <a:pt x="18353" y="10863"/>
                      <a:pt x="19430" y="13338"/>
                      <a:pt x="20934" y="15837"/>
                    </a:cubicBezTo>
                    <a:lnTo>
                      <a:pt x="21034" y="16002"/>
                    </a:lnTo>
                    <a:lnTo>
                      <a:pt x="19831" y="17395"/>
                    </a:lnTo>
                    <a:lnTo>
                      <a:pt x="16816" y="17751"/>
                    </a:lnTo>
                    <a:lnTo>
                      <a:pt x="16816" y="18643"/>
                    </a:lnTo>
                    <a:lnTo>
                      <a:pt x="15624" y="18897"/>
                    </a:lnTo>
                    <a:cubicBezTo>
                      <a:pt x="15622" y="19167"/>
                      <a:pt x="15502" y="19474"/>
                      <a:pt x="15140" y="19627"/>
                    </a:cubicBezTo>
                    <a:lnTo>
                      <a:pt x="15126" y="19632"/>
                    </a:lnTo>
                    <a:lnTo>
                      <a:pt x="15112" y="19636"/>
                    </a:lnTo>
                    <a:cubicBezTo>
                      <a:pt x="14830" y="19717"/>
                      <a:pt x="8188" y="21600"/>
                      <a:pt x="6738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1" name="Shape 142">
                <a:extLst>
                  <a:ext uri="{FF2B5EF4-FFF2-40B4-BE49-F238E27FC236}">
                    <a16:creationId xmlns:a16="http://schemas.microsoft.com/office/drawing/2014/main" id="{8B2E2780-AFC4-A047-8D98-CB81C61379BF}"/>
                  </a:ext>
                </a:extLst>
              </p:cNvPr>
              <p:cNvSpPr/>
              <p:nvPr/>
            </p:nvSpPr>
            <p:spPr>
              <a:xfrm>
                <a:off x="9454778" y="3106207"/>
                <a:ext cx="1087793" cy="732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7" h="21600" extrusionOk="0">
                    <a:moveTo>
                      <a:pt x="5620" y="21600"/>
                    </a:moveTo>
                    <a:cubicBezTo>
                      <a:pt x="5489" y="21600"/>
                      <a:pt x="5367" y="21574"/>
                      <a:pt x="5256" y="21523"/>
                    </a:cubicBezTo>
                    <a:cubicBezTo>
                      <a:pt x="4447" y="21152"/>
                      <a:pt x="4245" y="16880"/>
                      <a:pt x="4243" y="16092"/>
                    </a:cubicBezTo>
                    <a:cubicBezTo>
                      <a:pt x="4196" y="16009"/>
                      <a:pt x="4070" y="15834"/>
                      <a:pt x="3958" y="15677"/>
                    </a:cubicBezTo>
                    <a:cubicBezTo>
                      <a:pt x="3445" y="14962"/>
                      <a:pt x="2502" y="13650"/>
                      <a:pt x="2306" y="12219"/>
                    </a:cubicBezTo>
                    <a:cubicBezTo>
                      <a:pt x="2047" y="11971"/>
                      <a:pt x="1730" y="11728"/>
                      <a:pt x="1627" y="11728"/>
                    </a:cubicBezTo>
                    <a:cubicBezTo>
                      <a:pt x="1634" y="11727"/>
                      <a:pt x="1662" y="11716"/>
                      <a:pt x="1686" y="11675"/>
                    </a:cubicBezTo>
                    <a:lnTo>
                      <a:pt x="1404" y="11320"/>
                    </a:lnTo>
                    <a:lnTo>
                      <a:pt x="2228" y="9733"/>
                    </a:lnTo>
                    <a:lnTo>
                      <a:pt x="2228" y="8184"/>
                    </a:lnTo>
                    <a:cubicBezTo>
                      <a:pt x="1608" y="7628"/>
                      <a:pt x="-433" y="5656"/>
                      <a:pt x="83" y="4234"/>
                    </a:cubicBezTo>
                    <a:cubicBezTo>
                      <a:pt x="606" y="2802"/>
                      <a:pt x="2617" y="2046"/>
                      <a:pt x="2703" y="2015"/>
                    </a:cubicBezTo>
                    <a:lnTo>
                      <a:pt x="2929" y="1932"/>
                    </a:lnTo>
                    <a:lnTo>
                      <a:pt x="2929" y="2098"/>
                    </a:lnTo>
                    <a:cubicBezTo>
                      <a:pt x="2931" y="2098"/>
                      <a:pt x="2932" y="2098"/>
                      <a:pt x="2934" y="2098"/>
                    </a:cubicBezTo>
                    <a:cubicBezTo>
                      <a:pt x="3933" y="2098"/>
                      <a:pt x="8844" y="48"/>
                      <a:pt x="8893" y="27"/>
                    </a:cubicBezTo>
                    <a:lnTo>
                      <a:pt x="8958" y="0"/>
                    </a:lnTo>
                    <a:lnTo>
                      <a:pt x="11101" y="1527"/>
                    </a:lnTo>
                    <a:lnTo>
                      <a:pt x="11127" y="1634"/>
                    </a:lnTo>
                    <a:cubicBezTo>
                      <a:pt x="11243" y="2113"/>
                      <a:pt x="11475" y="3267"/>
                      <a:pt x="11120" y="3627"/>
                    </a:cubicBezTo>
                    <a:cubicBezTo>
                      <a:pt x="11030" y="3718"/>
                      <a:pt x="10981" y="3870"/>
                      <a:pt x="10972" y="3982"/>
                    </a:cubicBezTo>
                    <a:cubicBezTo>
                      <a:pt x="10968" y="4044"/>
                      <a:pt x="10976" y="4074"/>
                      <a:pt x="10979" y="4078"/>
                    </a:cubicBezTo>
                    <a:cubicBezTo>
                      <a:pt x="10979" y="4078"/>
                      <a:pt x="10988" y="4087"/>
                      <a:pt x="11016" y="4087"/>
                    </a:cubicBezTo>
                    <a:cubicBezTo>
                      <a:pt x="11314" y="4085"/>
                      <a:pt x="11877" y="3835"/>
                      <a:pt x="12087" y="3557"/>
                    </a:cubicBezTo>
                    <a:cubicBezTo>
                      <a:pt x="12192" y="3418"/>
                      <a:pt x="12346" y="3345"/>
                      <a:pt x="12533" y="3345"/>
                    </a:cubicBezTo>
                    <a:cubicBezTo>
                      <a:pt x="12925" y="3345"/>
                      <a:pt x="13430" y="3663"/>
                      <a:pt x="13819" y="4155"/>
                    </a:cubicBezTo>
                    <a:cubicBezTo>
                      <a:pt x="14190" y="4622"/>
                      <a:pt x="16372" y="4832"/>
                      <a:pt x="18371" y="4832"/>
                    </a:cubicBezTo>
                    <a:cubicBezTo>
                      <a:pt x="19133" y="4832"/>
                      <a:pt x="20900" y="4107"/>
                      <a:pt x="20918" y="4100"/>
                    </a:cubicBezTo>
                    <a:lnTo>
                      <a:pt x="21167" y="3997"/>
                    </a:lnTo>
                    <a:lnTo>
                      <a:pt x="21149" y="4387"/>
                    </a:lnTo>
                    <a:cubicBezTo>
                      <a:pt x="21144" y="4483"/>
                      <a:pt x="21140" y="4617"/>
                      <a:pt x="21134" y="4782"/>
                    </a:cubicBezTo>
                    <a:cubicBezTo>
                      <a:pt x="21044" y="7493"/>
                      <a:pt x="20811" y="10630"/>
                      <a:pt x="19798" y="10821"/>
                    </a:cubicBezTo>
                    <a:cubicBezTo>
                      <a:pt x="19698" y="10840"/>
                      <a:pt x="19590" y="10849"/>
                      <a:pt x="19470" y="10849"/>
                    </a:cubicBezTo>
                    <a:cubicBezTo>
                      <a:pt x="19238" y="10849"/>
                      <a:pt x="18996" y="10814"/>
                      <a:pt x="18762" y="10780"/>
                    </a:cubicBezTo>
                    <a:cubicBezTo>
                      <a:pt x="18533" y="10747"/>
                      <a:pt x="18317" y="10716"/>
                      <a:pt x="18115" y="10716"/>
                    </a:cubicBezTo>
                    <a:cubicBezTo>
                      <a:pt x="17559" y="10716"/>
                      <a:pt x="17207" y="10934"/>
                      <a:pt x="17166" y="12019"/>
                    </a:cubicBezTo>
                    <a:lnTo>
                      <a:pt x="17152" y="12379"/>
                    </a:lnTo>
                    <a:lnTo>
                      <a:pt x="16926" y="12267"/>
                    </a:lnTo>
                    <a:cubicBezTo>
                      <a:pt x="16919" y="12264"/>
                      <a:pt x="16153" y="11890"/>
                      <a:pt x="15633" y="11890"/>
                    </a:cubicBezTo>
                    <a:cubicBezTo>
                      <a:pt x="15474" y="11890"/>
                      <a:pt x="15299" y="11931"/>
                      <a:pt x="15286" y="12047"/>
                    </a:cubicBezTo>
                    <a:cubicBezTo>
                      <a:pt x="15239" y="12504"/>
                      <a:pt x="14976" y="14794"/>
                      <a:pt x="14452" y="14870"/>
                    </a:cubicBezTo>
                    <a:lnTo>
                      <a:pt x="14423" y="14872"/>
                    </a:lnTo>
                    <a:cubicBezTo>
                      <a:pt x="13977" y="14872"/>
                      <a:pt x="11940" y="12865"/>
                      <a:pt x="11755" y="12495"/>
                    </a:cubicBezTo>
                    <a:cubicBezTo>
                      <a:pt x="11725" y="12446"/>
                      <a:pt x="11519" y="12317"/>
                      <a:pt x="10938" y="12317"/>
                    </a:cubicBezTo>
                    <a:cubicBezTo>
                      <a:pt x="10855" y="12317"/>
                      <a:pt x="10784" y="12320"/>
                      <a:pt x="10735" y="12323"/>
                    </a:cubicBezTo>
                    <a:cubicBezTo>
                      <a:pt x="10589" y="12552"/>
                      <a:pt x="10196" y="13114"/>
                      <a:pt x="9810" y="13161"/>
                    </a:cubicBezTo>
                    <a:cubicBezTo>
                      <a:pt x="9352" y="13212"/>
                      <a:pt x="8837" y="13479"/>
                      <a:pt x="8787" y="13641"/>
                    </a:cubicBezTo>
                    <a:cubicBezTo>
                      <a:pt x="8790" y="13871"/>
                      <a:pt x="9059" y="14327"/>
                      <a:pt x="9248" y="14327"/>
                    </a:cubicBezTo>
                    <a:cubicBezTo>
                      <a:pt x="9256" y="14327"/>
                      <a:pt x="9264" y="14326"/>
                      <a:pt x="9272" y="14324"/>
                    </a:cubicBezTo>
                    <a:lnTo>
                      <a:pt x="9290" y="14318"/>
                    </a:lnTo>
                    <a:lnTo>
                      <a:pt x="9317" y="14317"/>
                    </a:lnTo>
                    <a:cubicBezTo>
                      <a:pt x="9413" y="14317"/>
                      <a:pt x="9495" y="14413"/>
                      <a:pt x="9521" y="14555"/>
                    </a:cubicBezTo>
                    <a:cubicBezTo>
                      <a:pt x="9640" y="15196"/>
                      <a:pt x="8124" y="18915"/>
                      <a:pt x="7498" y="19535"/>
                    </a:cubicBezTo>
                    <a:cubicBezTo>
                      <a:pt x="7466" y="19582"/>
                      <a:pt x="7345" y="19787"/>
                      <a:pt x="7324" y="20127"/>
                    </a:cubicBezTo>
                    <a:cubicBezTo>
                      <a:pt x="7285" y="20774"/>
                      <a:pt x="6329" y="21600"/>
                      <a:pt x="5620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2" name="Shape 143">
                <a:extLst>
                  <a:ext uri="{FF2B5EF4-FFF2-40B4-BE49-F238E27FC236}">
                    <a16:creationId xmlns:a16="http://schemas.microsoft.com/office/drawing/2014/main" id="{EB065EAF-99E2-B04F-9F50-F7ECD83CC586}"/>
                  </a:ext>
                </a:extLst>
              </p:cNvPr>
              <p:cNvSpPr/>
              <p:nvPr/>
            </p:nvSpPr>
            <p:spPr>
              <a:xfrm>
                <a:off x="9106606" y="3746088"/>
                <a:ext cx="823730" cy="756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2" h="21600" extrusionOk="0">
                    <a:moveTo>
                      <a:pt x="16893" y="21600"/>
                    </a:moveTo>
                    <a:cubicBezTo>
                      <a:pt x="16438" y="21600"/>
                      <a:pt x="15237" y="20702"/>
                      <a:pt x="12540" y="18553"/>
                    </a:cubicBezTo>
                    <a:cubicBezTo>
                      <a:pt x="11470" y="17701"/>
                      <a:pt x="10257" y="16734"/>
                      <a:pt x="10034" y="16665"/>
                    </a:cubicBezTo>
                    <a:cubicBezTo>
                      <a:pt x="9832" y="16607"/>
                      <a:pt x="9642" y="16577"/>
                      <a:pt x="9469" y="16577"/>
                    </a:cubicBezTo>
                    <a:cubicBezTo>
                      <a:pt x="8925" y="16577"/>
                      <a:pt x="8612" y="16860"/>
                      <a:pt x="8310" y="17133"/>
                    </a:cubicBezTo>
                    <a:cubicBezTo>
                      <a:pt x="8145" y="17282"/>
                      <a:pt x="7990" y="17422"/>
                      <a:pt x="7808" y="17504"/>
                    </a:cubicBezTo>
                    <a:cubicBezTo>
                      <a:pt x="7755" y="17528"/>
                      <a:pt x="7690" y="17539"/>
                      <a:pt x="7600" y="17539"/>
                    </a:cubicBezTo>
                    <a:cubicBezTo>
                      <a:pt x="7025" y="17539"/>
                      <a:pt x="3057" y="16687"/>
                      <a:pt x="2906" y="15364"/>
                    </a:cubicBezTo>
                    <a:cubicBezTo>
                      <a:pt x="2888" y="15207"/>
                      <a:pt x="2878" y="14988"/>
                      <a:pt x="2865" y="14735"/>
                    </a:cubicBezTo>
                    <a:cubicBezTo>
                      <a:pt x="2790" y="13228"/>
                      <a:pt x="2651" y="10422"/>
                      <a:pt x="781" y="10422"/>
                    </a:cubicBezTo>
                    <a:cubicBezTo>
                      <a:pt x="719" y="10422"/>
                      <a:pt x="654" y="10426"/>
                      <a:pt x="587" y="10432"/>
                    </a:cubicBezTo>
                    <a:lnTo>
                      <a:pt x="0" y="10486"/>
                    </a:lnTo>
                    <a:lnTo>
                      <a:pt x="377" y="9992"/>
                    </a:lnTo>
                    <a:cubicBezTo>
                      <a:pt x="478" y="9860"/>
                      <a:pt x="520" y="9775"/>
                      <a:pt x="537" y="9727"/>
                    </a:cubicBezTo>
                    <a:cubicBezTo>
                      <a:pt x="701" y="9281"/>
                      <a:pt x="1675" y="8978"/>
                      <a:pt x="6173" y="8747"/>
                    </a:cubicBezTo>
                    <a:cubicBezTo>
                      <a:pt x="6355" y="8738"/>
                      <a:pt x="6529" y="8729"/>
                      <a:pt x="6637" y="8722"/>
                    </a:cubicBezTo>
                    <a:cubicBezTo>
                      <a:pt x="6790" y="8335"/>
                      <a:pt x="7131" y="7028"/>
                      <a:pt x="6996" y="6504"/>
                    </a:cubicBezTo>
                    <a:cubicBezTo>
                      <a:pt x="6977" y="6431"/>
                      <a:pt x="6955" y="6403"/>
                      <a:pt x="6946" y="6398"/>
                    </a:cubicBezTo>
                    <a:cubicBezTo>
                      <a:pt x="6523" y="6166"/>
                      <a:pt x="6534" y="5856"/>
                      <a:pt x="6559" y="5733"/>
                    </a:cubicBezTo>
                    <a:cubicBezTo>
                      <a:pt x="6678" y="5143"/>
                      <a:pt x="7694" y="4981"/>
                      <a:pt x="8526" y="4949"/>
                    </a:cubicBezTo>
                    <a:cubicBezTo>
                      <a:pt x="8695" y="4943"/>
                      <a:pt x="8737" y="4911"/>
                      <a:pt x="8739" y="4910"/>
                    </a:cubicBezTo>
                    <a:cubicBezTo>
                      <a:pt x="8733" y="4903"/>
                      <a:pt x="8725" y="4812"/>
                      <a:pt x="8719" y="4751"/>
                    </a:cubicBezTo>
                    <a:cubicBezTo>
                      <a:pt x="8668" y="4182"/>
                      <a:pt x="8736" y="3540"/>
                      <a:pt x="10200" y="3120"/>
                    </a:cubicBezTo>
                    <a:cubicBezTo>
                      <a:pt x="12460" y="2475"/>
                      <a:pt x="16242" y="2043"/>
                      <a:pt x="16280" y="2039"/>
                    </a:cubicBezTo>
                    <a:lnTo>
                      <a:pt x="16330" y="2033"/>
                    </a:lnTo>
                    <a:lnTo>
                      <a:pt x="16378" y="2049"/>
                    </a:lnTo>
                    <a:cubicBezTo>
                      <a:pt x="16480" y="2083"/>
                      <a:pt x="16596" y="2100"/>
                      <a:pt x="16723" y="2100"/>
                    </a:cubicBezTo>
                    <a:cubicBezTo>
                      <a:pt x="17599" y="2100"/>
                      <a:pt x="18495" y="1379"/>
                      <a:pt x="18528" y="1163"/>
                    </a:cubicBezTo>
                    <a:cubicBezTo>
                      <a:pt x="18577" y="569"/>
                      <a:pt x="18925" y="237"/>
                      <a:pt x="18940" y="223"/>
                    </a:cubicBezTo>
                    <a:lnTo>
                      <a:pt x="19178" y="0"/>
                    </a:lnTo>
                    <a:lnTo>
                      <a:pt x="19321" y="304"/>
                    </a:lnTo>
                    <a:cubicBezTo>
                      <a:pt x="19320" y="304"/>
                      <a:pt x="19320" y="304"/>
                      <a:pt x="19321" y="304"/>
                    </a:cubicBezTo>
                    <a:cubicBezTo>
                      <a:pt x="19323" y="304"/>
                      <a:pt x="19401" y="388"/>
                      <a:pt x="19703" y="525"/>
                    </a:cubicBezTo>
                    <a:lnTo>
                      <a:pt x="19833" y="583"/>
                    </a:lnTo>
                    <a:lnTo>
                      <a:pt x="19853" y="735"/>
                    </a:lnTo>
                    <a:cubicBezTo>
                      <a:pt x="19956" y="1541"/>
                      <a:pt x="20358" y="3205"/>
                      <a:pt x="20945" y="3205"/>
                    </a:cubicBezTo>
                    <a:lnTo>
                      <a:pt x="20973" y="3204"/>
                    </a:lnTo>
                    <a:cubicBezTo>
                      <a:pt x="21024" y="3199"/>
                      <a:pt x="21070" y="3197"/>
                      <a:pt x="21111" y="3197"/>
                    </a:cubicBezTo>
                    <a:cubicBezTo>
                      <a:pt x="21541" y="3197"/>
                      <a:pt x="21591" y="3450"/>
                      <a:pt x="21592" y="3558"/>
                    </a:cubicBezTo>
                    <a:cubicBezTo>
                      <a:pt x="21600" y="4141"/>
                      <a:pt x="19882" y="4707"/>
                      <a:pt x="17916" y="4769"/>
                    </a:cubicBezTo>
                    <a:cubicBezTo>
                      <a:pt x="15247" y="4852"/>
                      <a:pt x="13781" y="5342"/>
                      <a:pt x="13337" y="5737"/>
                    </a:cubicBezTo>
                    <a:cubicBezTo>
                      <a:pt x="13275" y="5791"/>
                      <a:pt x="13200" y="5851"/>
                      <a:pt x="13118" y="5916"/>
                    </a:cubicBezTo>
                    <a:cubicBezTo>
                      <a:pt x="12826" y="6147"/>
                      <a:pt x="12426" y="6464"/>
                      <a:pt x="12403" y="6825"/>
                    </a:cubicBezTo>
                    <a:cubicBezTo>
                      <a:pt x="12389" y="7047"/>
                      <a:pt x="12515" y="7299"/>
                      <a:pt x="12778" y="7575"/>
                    </a:cubicBezTo>
                    <a:lnTo>
                      <a:pt x="12959" y="7765"/>
                    </a:lnTo>
                    <a:lnTo>
                      <a:pt x="12781" y="7958"/>
                    </a:lnTo>
                    <a:cubicBezTo>
                      <a:pt x="12111" y="8687"/>
                      <a:pt x="11211" y="9838"/>
                      <a:pt x="11004" y="10435"/>
                    </a:cubicBezTo>
                    <a:cubicBezTo>
                      <a:pt x="11445" y="10475"/>
                      <a:pt x="12366" y="10548"/>
                      <a:pt x="13243" y="10548"/>
                    </a:cubicBezTo>
                    <a:lnTo>
                      <a:pt x="13243" y="10548"/>
                    </a:lnTo>
                    <a:cubicBezTo>
                      <a:pt x="13938" y="10548"/>
                      <a:pt x="14466" y="10504"/>
                      <a:pt x="14811" y="10416"/>
                    </a:cubicBezTo>
                    <a:cubicBezTo>
                      <a:pt x="14997" y="10368"/>
                      <a:pt x="15161" y="10344"/>
                      <a:pt x="15300" y="10344"/>
                    </a:cubicBezTo>
                    <a:cubicBezTo>
                      <a:pt x="15657" y="10344"/>
                      <a:pt x="15822" y="10506"/>
                      <a:pt x="15897" y="10642"/>
                    </a:cubicBezTo>
                    <a:cubicBezTo>
                      <a:pt x="15969" y="10772"/>
                      <a:pt x="15982" y="10916"/>
                      <a:pt x="15970" y="11045"/>
                    </a:cubicBezTo>
                    <a:lnTo>
                      <a:pt x="17226" y="11087"/>
                    </a:lnTo>
                    <a:lnTo>
                      <a:pt x="17249" y="11319"/>
                    </a:lnTo>
                    <a:cubicBezTo>
                      <a:pt x="17276" y="11587"/>
                      <a:pt x="17327" y="11896"/>
                      <a:pt x="17382" y="12222"/>
                    </a:cubicBezTo>
                    <a:cubicBezTo>
                      <a:pt x="17525" y="13084"/>
                      <a:pt x="17688" y="14060"/>
                      <a:pt x="17482" y="14811"/>
                    </a:cubicBezTo>
                    <a:cubicBezTo>
                      <a:pt x="17456" y="14907"/>
                      <a:pt x="17411" y="15007"/>
                      <a:pt x="17358" y="15123"/>
                    </a:cubicBezTo>
                    <a:cubicBezTo>
                      <a:pt x="17150" y="15584"/>
                      <a:pt x="17030" y="15933"/>
                      <a:pt x="17385" y="16233"/>
                    </a:cubicBezTo>
                    <a:cubicBezTo>
                      <a:pt x="18085" y="16825"/>
                      <a:pt x="18114" y="18115"/>
                      <a:pt x="18139" y="19252"/>
                    </a:cubicBezTo>
                    <a:cubicBezTo>
                      <a:pt x="18145" y="19536"/>
                      <a:pt x="18152" y="19809"/>
                      <a:pt x="18169" y="20044"/>
                    </a:cubicBezTo>
                    <a:lnTo>
                      <a:pt x="18577" y="19999"/>
                    </a:lnTo>
                    <a:lnTo>
                      <a:pt x="18216" y="20497"/>
                    </a:lnTo>
                    <a:cubicBezTo>
                      <a:pt x="17714" y="21189"/>
                      <a:pt x="17298" y="21549"/>
                      <a:pt x="16943" y="21597"/>
                    </a:cubicBezTo>
                    <a:lnTo>
                      <a:pt x="16928" y="21599"/>
                    </a:lnTo>
                    <a:cubicBezTo>
                      <a:pt x="16928" y="21599"/>
                      <a:pt x="16893" y="21600"/>
                      <a:pt x="16893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3" name="Shape 144">
                <a:extLst>
                  <a:ext uri="{FF2B5EF4-FFF2-40B4-BE49-F238E27FC236}">
                    <a16:creationId xmlns:a16="http://schemas.microsoft.com/office/drawing/2014/main" id="{5408F143-F04B-ED48-B448-B31E8F5FC489}"/>
                  </a:ext>
                </a:extLst>
              </p:cNvPr>
              <p:cNvSpPr/>
              <p:nvPr/>
            </p:nvSpPr>
            <p:spPr>
              <a:xfrm>
                <a:off x="9200707" y="4536532"/>
                <a:ext cx="990115" cy="480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6" h="21600" extrusionOk="0">
                    <a:moveTo>
                      <a:pt x="1086" y="20585"/>
                    </a:moveTo>
                    <a:cubicBezTo>
                      <a:pt x="1230" y="19784"/>
                      <a:pt x="1320" y="18879"/>
                      <a:pt x="1281" y="18632"/>
                    </a:cubicBezTo>
                    <a:cubicBezTo>
                      <a:pt x="1252" y="18606"/>
                      <a:pt x="1179" y="18568"/>
                      <a:pt x="1049" y="18568"/>
                    </a:cubicBezTo>
                    <a:cubicBezTo>
                      <a:pt x="741" y="18568"/>
                      <a:pt x="469" y="18761"/>
                      <a:pt x="410" y="18875"/>
                    </a:cubicBezTo>
                    <a:lnTo>
                      <a:pt x="372" y="19146"/>
                    </a:lnTo>
                    <a:lnTo>
                      <a:pt x="212" y="19174"/>
                    </a:lnTo>
                    <a:lnTo>
                      <a:pt x="124" y="19175"/>
                    </a:lnTo>
                    <a:lnTo>
                      <a:pt x="62" y="19042"/>
                    </a:lnTo>
                    <a:cubicBezTo>
                      <a:pt x="-15" y="18875"/>
                      <a:pt x="-44" y="18812"/>
                      <a:pt x="116" y="12785"/>
                    </a:cubicBezTo>
                    <a:lnTo>
                      <a:pt x="128" y="12351"/>
                    </a:lnTo>
                    <a:lnTo>
                      <a:pt x="338" y="12387"/>
                    </a:lnTo>
                    <a:cubicBezTo>
                      <a:pt x="340" y="12387"/>
                      <a:pt x="516" y="12417"/>
                      <a:pt x="769" y="12417"/>
                    </a:cubicBezTo>
                    <a:cubicBezTo>
                      <a:pt x="1186" y="12417"/>
                      <a:pt x="2551" y="12315"/>
                      <a:pt x="2611" y="11006"/>
                    </a:cubicBezTo>
                    <a:cubicBezTo>
                      <a:pt x="2637" y="10431"/>
                      <a:pt x="2693" y="9790"/>
                      <a:pt x="2747" y="9171"/>
                    </a:cubicBezTo>
                    <a:cubicBezTo>
                      <a:pt x="2848" y="8017"/>
                      <a:pt x="2952" y="6824"/>
                      <a:pt x="2847" y="6229"/>
                    </a:cubicBezTo>
                    <a:lnTo>
                      <a:pt x="2578" y="4701"/>
                    </a:lnTo>
                    <a:lnTo>
                      <a:pt x="3174" y="5765"/>
                    </a:lnTo>
                    <a:cubicBezTo>
                      <a:pt x="3238" y="5880"/>
                      <a:pt x="3279" y="6015"/>
                      <a:pt x="3294" y="6159"/>
                    </a:cubicBezTo>
                    <a:cubicBezTo>
                      <a:pt x="3372" y="6331"/>
                      <a:pt x="3852" y="6821"/>
                      <a:pt x="6760" y="6821"/>
                    </a:cubicBezTo>
                    <a:lnTo>
                      <a:pt x="7180" y="6820"/>
                    </a:lnTo>
                    <a:cubicBezTo>
                      <a:pt x="7978" y="6820"/>
                      <a:pt x="8618" y="4189"/>
                      <a:pt x="8858" y="3199"/>
                    </a:cubicBezTo>
                    <a:lnTo>
                      <a:pt x="8880" y="3109"/>
                    </a:lnTo>
                    <a:cubicBezTo>
                      <a:pt x="9109" y="2165"/>
                      <a:pt x="10259" y="1481"/>
                      <a:pt x="10923" y="1481"/>
                    </a:cubicBezTo>
                    <a:cubicBezTo>
                      <a:pt x="11267" y="1481"/>
                      <a:pt x="11493" y="1659"/>
                      <a:pt x="11594" y="2010"/>
                    </a:cubicBezTo>
                    <a:cubicBezTo>
                      <a:pt x="11779" y="2645"/>
                      <a:pt x="13225" y="3939"/>
                      <a:pt x="13904" y="4075"/>
                    </a:cubicBezTo>
                    <a:cubicBezTo>
                      <a:pt x="13912" y="4076"/>
                      <a:pt x="13919" y="4077"/>
                      <a:pt x="13927" y="4077"/>
                    </a:cubicBezTo>
                    <a:cubicBezTo>
                      <a:pt x="14257" y="4077"/>
                      <a:pt x="14562" y="2366"/>
                      <a:pt x="14664" y="1209"/>
                    </a:cubicBezTo>
                    <a:lnTo>
                      <a:pt x="14682" y="1012"/>
                    </a:lnTo>
                    <a:lnTo>
                      <a:pt x="14767" y="914"/>
                    </a:lnTo>
                    <a:cubicBezTo>
                      <a:pt x="15302" y="308"/>
                      <a:pt x="15856" y="0"/>
                      <a:pt x="16413" y="0"/>
                    </a:cubicBezTo>
                    <a:cubicBezTo>
                      <a:pt x="17529" y="0"/>
                      <a:pt x="18361" y="1226"/>
                      <a:pt x="18674" y="1688"/>
                    </a:cubicBezTo>
                    <a:cubicBezTo>
                      <a:pt x="18698" y="1722"/>
                      <a:pt x="18775" y="1803"/>
                      <a:pt x="18984" y="1803"/>
                    </a:cubicBezTo>
                    <a:cubicBezTo>
                      <a:pt x="19695" y="1803"/>
                      <a:pt x="20949" y="895"/>
                      <a:pt x="20961" y="886"/>
                    </a:cubicBezTo>
                    <a:lnTo>
                      <a:pt x="21556" y="453"/>
                    </a:lnTo>
                    <a:lnTo>
                      <a:pt x="21198" y="1525"/>
                    </a:lnTo>
                    <a:cubicBezTo>
                      <a:pt x="21185" y="1563"/>
                      <a:pt x="21184" y="1580"/>
                      <a:pt x="21184" y="1580"/>
                    </a:cubicBezTo>
                    <a:cubicBezTo>
                      <a:pt x="21113" y="2936"/>
                      <a:pt x="21010" y="3789"/>
                      <a:pt x="21006" y="3825"/>
                    </a:cubicBezTo>
                    <a:lnTo>
                      <a:pt x="20982" y="4022"/>
                    </a:lnTo>
                    <a:lnTo>
                      <a:pt x="20892" y="4106"/>
                    </a:lnTo>
                    <a:cubicBezTo>
                      <a:pt x="20530" y="4446"/>
                      <a:pt x="19601" y="5604"/>
                      <a:pt x="19648" y="6859"/>
                    </a:cubicBezTo>
                    <a:cubicBezTo>
                      <a:pt x="19702" y="8326"/>
                      <a:pt x="19574" y="9225"/>
                      <a:pt x="19257" y="9600"/>
                    </a:cubicBezTo>
                    <a:cubicBezTo>
                      <a:pt x="19279" y="9889"/>
                      <a:pt x="19415" y="10675"/>
                      <a:pt x="19788" y="11957"/>
                    </a:cubicBezTo>
                    <a:lnTo>
                      <a:pt x="19897" y="12331"/>
                    </a:lnTo>
                    <a:lnTo>
                      <a:pt x="19157" y="13181"/>
                    </a:lnTo>
                    <a:lnTo>
                      <a:pt x="19060" y="13081"/>
                    </a:lnTo>
                    <a:cubicBezTo>
                      <a:pt x="18730" y="12741"/>
                      <a:pt x="17791" y="11857"/>
                      <a:pt x="17411" y="11857"/>
                    </a:cubicBezTo>
                    <a:cubicBezTo>
                      <a:pt x="16849" y="11857"/>
                      <a:pt x="15661" y="12438"/>
                      <a:pt x="15558" y="13141"/>
                    </a:cubicBezTo>
                    <a:cubicBezTo>
                      <a:pt x="15480" y="13680"/>
                      <a:pt x="15311" y="13760"/>
                      <a:pt x="15218" y="13760"/>
                    </a:cubicBezTo>
                    <a:cubicBezTo>
                      <a:pt x="15067" y="13760"/>
                      <a:pt x="14928" y="13557"/>
                      <a:pt x="14753" y="13300"/>
                    </a:cubicBezTo>
                    <a:cubicBezTo>
                      <a:pt x="14521" y="12959"/>
                      <a:pt x="14232" y="12535"/>
                      <a:pt x="13865" y="12490"/>
                    </a:cubicBezTo>
                    <a:lnTo>
                      <a:pt x="13841" y="12489"/>
                    </a:lnTo>
                    <a:cubicBezTo>
                      <a:pt x="13068" y="12489"/>
                      <a:pt x="11459" y="16047"/>
                      <a:pt x="11367" y="18440"/>
                    </a:cubicBezTo>
                    <a:lnTo>
                      <a:pt x="11357" y="18705"/>
                    </a:lnTo>
                    <a:lnTo>
                      <a:pt x="8697" y="20824"/>
                    </a:lnTo>
                    <a:lnTo>
                      <a:pt x="8703" y="20194"/>
                    </a:lnTo>
                    <a:cubicBezTo>
                      <a:pt x="8703" y="20169"/>
                      <a:pt x="8721" y="17676"/>
                      <a:pt x="8134" y="16442"/>
                    </a:cubicBezTo>
                    <a:cubicBezTo>
                      <a:pt x="7919" y="15987"/>
                      <a:pt x="7652" y="15766"/>
                      <a:pt x="7320" y="15766"/>
                    </a:cubicBezTo>
                    <a:cubicBezTo>
                      <a:pt x="6793" y="15766"/>
                      <a:pt x="6484" y="16425"/>
                      <a:pt x="6056" y="17336"/>
                    </a:cubicBezTo>
                    <a:cubicBezTo>
                      <a:pt x="5321" y="18903"/>
                      <a:pt x="4314" y="21050"/>
                      <a:pt x="1510" y="21050"/>
                    </a:cubicBezTo>
                    <a:lnTo>
                      <a:pt x="1428" y="21049"/>
                    </a:lnTo>
                    <a:lnTo>
                      <a:pt x="903" y="21600"/>
                    </a:lnTo>
                    <a:cubicBezTo>
                      <a:pt x="903" y="21600"/>
                      <a:pt x="1086" y="20585"/>
                      <a:pt x="1086" y="2058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4" name="Shape 145">
                <a:extLst>
                  <a:ext uri="{FF2B5EF4-FFF2-40B4-BE49-F238E27FC236}">
                    <a16:creationId xmlns:a16="http://schemas.microsoft.com/office/drawing/2014/main" id="{8898DDD9-265F-F74C-8614-A052070B0506}"/>
                  </a:ext>
                </a:extLst>
              </p:cNvPr>
              <p:cNvSpPr/>
              <p:nvPr/>
            </p:nvSpPr>
            <p:spPr>
              <a:xfrm>
                <a:off x="10066429" y="4451841"/>
                <a:ext cx="765697" cy="548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8" h="21600" extrusionOk="0">
                    <a:moveTo>
                      <a:pt x="14853" y="21400"/>
                    </a:moveTo>
                    <a:cubicBezTo>
                      <a:pt x="14712" y="21244"/>
                      <a:pt x="13467" y="19837"/>
                      <a:pt x="13468" y="18461"/>
                    </a:cubicBezTo>
                    <a:cubicBezTo>
                      <a:pt x="13469" y="17971"/>
                      <a:pt x="13629" y="17537"/>
                      <a:pt x="13931" y="17206"/>
                    </a:cubicBezTo>
                    <a:cubicBezTo>
                      <a:pt x="14253" y="16854"/>
                      <a:pt x="14425" y="16485"/>
                      <a:pt x="14441" y="16109"/>
                    </a:cubicBezTo>
                    <a:cubicBezTo>
                      <a:pt x="14458" y="15698"/>
                      <a:pt x="14301" y="15257"/>
                      <a:pt x="13973" y="14799"/>
                    </a:cubicBezTo>
                    <a:cubicBezTo>
                      <a:pt x="13825" y="14588"/>
                      <a:pt x="12982" y="13745"/>
                      <a:pt x="11833" y="13745"/>
                    </a:cubicBezTo>
                    <a:cubicBezTo>
                      <a:pt x="10747" y="13745"/>
                      <a:pt x="9687" y="14472"/>
                      <a:pt x="8682" y="15907"/>
                    </a:cubicBezTo>
                    <a:cubicBezTo>
                      <a:pt x="8303" y="16449"/>
                      <a:pt x="6392" y="16465"/>
                      <a:pt x="6176" y="16465"/>
                    </a:cubicBezTo>
                    <a:cubicBezTo>
                      <a:pt x="4999" y="16465"/>
                      <a:pt x="2119" y="16257"/>
                      <a:pt x="795" y="14330"/>
                    </a:cubicBezTo>
                    <a:lnTo>
                      <a:pt x="774" y="14300"/>
                    </a:lnTo>
                    <a:lnTo>
                      <a:pt x="759" y="14263"/>
                    </a:lnTo>
                    <a:cubicBezTo>
                      <a:pt x="351" y="13307"/>
                      <a:pt x="-108" y="12054"/>
                      <a:pt x="23" y="11513"/>
                    </a:cubicBezTo>
                    <a:cubicBezTo>
                      <a:pt x="59" y="11365"/>
                      <a:pt x="133" y="11254"/>
                      <a:pt x="231" y="11199"/>
                    </a:cubicBezTo>
                    <a:cubicBezTo>
                      <a:pt x="525" y="11030"/>
                      <a:pt x="542" y="10167"/>
                      <a:pt x="505" y="9472"/>
                    </a:cubicBezTo>
                    <a:cubicBezTo>
                      <a:pt x="417" y="7874"/>
                      <a:pt x="1857" y="6721"/>
                      <a:pt x="2293" y="6411"/>
                    </a:cubicBezTo>
                    <a:cubicBezTo>
                      <a:pt x="2335" y="6135"/>
                      <a:pt x="2419" y="5529"/>
                      <a:pt x="2482" y="4713"/>
                    </a:cubicBezTo>
                    <a:cubicBezTo>
                      <a:pt x="2595" y="3191"/>
                      <a:pt x="6044" y="3026"/>
                      <a:pt x="7522" y="3026"/>
                    </a:cubicBezTo>
                    <a:cubicBezTo>
                      <a:pt x="8133" y="3026"/>
                      <a:pt x="9325" y="1842"/>
                      <a:pt x="10113" y="1057"/>
                    </a:cubicBezTo>
                    <a:cubicBezTo>
                      <a:pt x="10851" y="324"/>
                      <a:pt x="11187" y="0"/>
                      <a:pt x="11426" y="0"/>
                    </a:cubicBezTo>
                    <a:lnTo>
                      <a:pt x="11468" y="3"/>
                    </a:lnTo>
                    <a:cubicBezTo>
                      <a:pt x="11876" y="69"/>
                      <a:pt x="11931" y="850"/>
                      <a:pt x="11856" y="3125"/>
                    </a:cubicBezTo>
                    <a:cubicBezTo>
                      <a:pt x="12958" y="2181"/>
                      <a:pt x="15559" y="1417"/>
                      <a:pt x="16817" y="1088"/>
                    </a:cubicBezTo>
                    <a:lnTo>
                      <a:pt x="16904" y="1066"/>
                    </a:lnTo>
                    <a:lnTo>
                      <a:pt x="16983" y="1121"/>
                    </a:lnTo>
                    <a:cubicBezTo>
                      <a:pt x="17302" y="1289"/>
                      <a:pt x="17916" y="1734"/>
                      <a:pt x="18227" y="2704"/>
                    </a:cubicBezTo>
                    <a:cubicBezTo>
                      <a:pt x="18493" y="3531"/>
                      <a:pt x="18470" y="4534"/>
                      <a:pt x="18159" y="5687"/>
                    </a:cubicBezTo>
                    <a:cubicBezTo>
                      <a:pt x="17328" y="8778"/>
                      <a:pt x="19151" y="10263"/>
                      <a:pt x="19229" y="10325"/>
                    </a:cubicBezTo>
                    <a:cubicBezTo>
                      <a:pt x="19291" y="10369"/>
                      <a:pt x="21033" y="11609"/>
                      <a:pt x="21377" y="13248"/>
                    </a:cubicBezTo>
                    <a:cubicBezTo>
                      <a:pt x="21492" y="13794"/>
                      <a:pt x="21445" y="14322"/>
                      <a:pt x="21238" y="14816"/>
                    </a:cubicBezTo>
                    <a:cubicBezTo>
                      <a:pt x="20829" y="15785"/>
                      <a:pt x="20478" y="16216"/>
                      <a:pt x="20097" y="16216"/>
                    </a:cubicBezTo>
                    <a:cubicBezTo>
                      <a:pt x="19866" y="16216"/>
                      <a:pt x="19693" y="16051"/>
                      <a:pt x="19567" y="15930"/>
                    </a:cubicBezTo>
                    <a:cubicBezTo>
                      <a:pt x="19543" y="15907"/>
                      <a:pt x="19513" y="15878"/>
                      <a:pt x="19487" y="15856"/>
                    </a:cubicBezTo>
                    <a:cubicBezTo>
                      <a:pt x="19031" y="16228"/>
                      <a:pt x="16996" y="18889"/>
                      <a:pt x="15200" y="21372"/>
                    </a:cubicBezTo>
                    <a:lnTo>
                      <a:pt x="15036" y="21600"/>
                    </a:lnTo>
                    <a:cubicBezTo>
                      <a:pt x="15036" y="21600"/>
                      <a:pt x="14853" y="21400"/>
                      <a:pt x="14853" y="214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5" name="Shape 146">
                <a:extLst>
                  <a:ext uri="{FF2B5EF4-FFF2-40B4-BE49-F238E27FC236}">
                    <a16:creationId xmlns:a16="http://schemas.microsoft.com/office/drawing/2014/main" id="{076A0103-5131-334E-926E-85FB0B6FF66A}"/>
                  </a:ext>
                </a:extLst>
              </p:cNvPr>
              <p:cNvSpPr/>
              <p:nvPr/>
            </p:nvSpPr>
            <p:spPr>
              <a:xfrm>
                <a:off x="9746489" y="3492018"/>
                <a:ext cx="964838" cy="1104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3" h="21600" extrusionOk="0">
                    <a:moveTo>
                      <a:pt x="7392" y="21600"/>
                    </a:moveTo>
                    <a:cubicBezTo>
                      <a:pt x="7143" y="21600"/>
                      <a:pt x="6961" y="21561"/>
                      <a:pt x="6835" y="21481"/>
                    </a:cubicBezTo>
                    <a:cubicBezTo>
                      <a:pt x="6546" y="21299"/>
                      <a:pt x="5778" y="20815"/>
                      <a:pt x="4777" y="20815"/>
                    </a:cubicBezTo>
                    <a:cubicBezTo>
                      <a:pt x="4281" y="20815"/>
                      <a:pt x="3786" y="20934"/>
                      <a:pt x="3304" y="21168"/>
                    </a:cubicBezTo>
                    <a:lnTo>
                      <a:pt x="2973" y="21329"/>
                    </a:lnTo>
                    <a:lnTo>
                      <a:pt x="2996" y="20995"/>
                    </a:lnTo>
                    <a:cubicBezTo>
                      <a:pt x="2996" y="20985"/>
                      <a:pt x="3061" y="19947"/>
                      <a:pt x="2483" y="19405"/>
                    </a:cubicBezTo>
                    <a:cubicBezTo>
                      <a:pt x="2250" y="19186"/>
                      <a:pt x="1948" y="19079"/>
                      <a:pt x="1562" y="19079"/>
                    </a:cubicBezTo>
                    <a:cubicBezTo>
                      <a:pt x="1427" y="19079"/>
                      <a:pt x="1281" y="19093"/>
                      <a:pt x="1127" y="19120"/>
                    </a:cubicBezTo>
                    <a:lnTo>
                      <a:pt x="913" y="19157"/>
                    </a:lnTo>
                    <a:lnTo>
                      <a:pt x="881" y="18966"/>
                    </a:lnTo>
                    <a:cubicBezTo>
                      <a:pt x="845" y="18750"/>
                      <a:pt x="838" y="18483"/>
                      <a:pt x="830" y="18200"/>
                    </a:cubicBezTo>
                    <a:cubicBezTo>
                      <a:pt x="812" y="17537"/>
                      <a:pt x="789" y="16711"/>
                      <a:pt x="353" y="16412"/>
                    </a:cubicBezTo>
                    <a:cubicBezTo>
                      <a:pt x="-237" y="16007"/>
                      <a:pt x="56" y="15481"/>
                      <a:pt x="213" y="15199"/>
                    </a:cubicBezTo>
                    <a:cubicBezTo>
                      <a:pt x="247" y="15137"/>
                      <a:pt x="280" y="15078"/>
                      <a:pt x="292" y="15042"/>
                    </a:cubicBezTo>
                    <a:cubicBezTo>
                      <a:pt x="437" y="14612"/>
                      <a:pt x="309" y="13989"/>
                      <a:pt x="196" y="13439"/>
                    </a:cubicBezTo>
                    <a:cubicBezTo>
                      <a:pt x="149" y="13208"/>
                      <a:pt x="105" y="12991"/>
                      <a:pt x="80" y="12794"/>
                    </a:cubicBezTo>
                    <a:lnTo>
                      <a:pt x="73" y="12734"/>
                    </a:lnTo>
                    <a:lnTo>
                      <a:pt x="107" y="12682"/>
                    </a:lnTo>
                    <a:cubicBezTo>
                      <a:pt x="120" y="12662"/>
                      <a:pt x="435" y="12189"/>
                      <a:pt x="1005" y="12189"/>
                    </a:cubicBezTo>
                    <a:cubicBezTo>
                      <a:pt x="1025" y="12189"/>
                      <a:pt x="1046" y="12190"/>
                      <a:pt x="1066" y="12191"/>
                    </a:cubicBezTo>
                    <a:cubicBezTo>
                      <a:pt x="1434" y="12215"/>
                      <a:pt x="1637" y="12620"/>
                      <a:pt x="1871" y="13088"/>
                    </a:cubicBezTo>
                    <a:cubicBezTo>
                      <a:pt x="2011" y="13369"/>
                      <a:pt x="2223" y="13794"/>
                      <a:pt x="2378" y="13821"/>
                    </a:cubicBezTo>
                    <a:cubicBezTo>
                      <a:pt x="2584" y="13858"/>
                      <a:pt x="3117" y="13942"/>
                      <a:pt x="3633" y="13942"/>
                    </a:cubicBezTo>
                    <a:cubicBezTo>
                      <a:pt x="4075" y="13942"/>
                      <a:pt x="4608" y="13881"/>
                      <a:pt x="4633" y="13588"/>
                    </a:cubicBezTo>
                    <a:cubicBezTo>
                      <a:pt x="4698" y="12830"/>
                      <a:pt x="5683" y="12430"/>
                      <a:pt x="6198" y="12336"/>
                    </a:cubicBezTo>
                    <a:lnTo>
                      <a:pt x="6255" y="10916"/>
                    </a:lnTo>
                    <a:cubicBezTo>
                      <a:pt x="5813" y="10789"/>
                      <a:pt x="4607" y="10378"/>
                      <a:pt x="4377" y="9606"/>
                    </a:cubicBezTo>
                    <a:cubicBezTo>
                      <a:pt x="4240" y="9149"/>
                      <a:pt x="4462" y="8664"/>
                      <a:pt x="5037" y="8165"/>
                    </a:cubicBezTo>
                    <a:cubicBezTo>
                      <a:pt x="5963" y="7361"/>
                      <a:pt x="7203" y="6824"/>
                      <a:pt x="8108" y="6432"/>
                    </a:cubicBezTo>
                    <a:cubicBezTo>
                      <a:pt x="8625" y="6208"/>
                      <a:pt x="9267" y="5930"/>
                      <a:pt x="9305" y="5798"/>
                    </a:cubicBezTo>
                    <a:lnTo>
                      <a:pt x="9305" y="5798"/>
                    </a:lnTo>
                    <a:cubicBezTo>
                      <a:pt x="9301" y="5798"/>
                      <a:pt x="9266" y="5747"/>
                      <a:pt x="9086" y="5670"/>
                    </a:cubicBezTo>
                    <a:cubicBezTo>
                      <a:pt x="8559" y="5443"/>
                      <a:pt x="7951" y="5323"/>
                      <a:pt x="7328" y="5323"/>
                    </a:cubicBezTo>
                    <a:cubicBezTo>
                      <a:pt x="6571" y="5323"/>
                      <a:pt x="5869" y="5508"/>
                      <a:pt x="5540" y="5796"/>
                    </a:cubicBezTo>
                    <a:cubicBezTo>
                      <a:pt x="5333" y="5975"/>
                      <a:pt x="4978" y="6066"/>
                      <a:pt x="4483" y="6066"/>
                    </a:cubicBezTo>
                    <a:cubicBezTo>
                      <a:pt x="3555" y="6066"/>
                      <a:pt x="2068" y="5716"/>
                      <a:pt x="1873" y="5372"/>
                    </a:cubicBezTo>
                    <a:lnTo>
                      <a:pt x="1787" y="5220"/>
                    </a:lnTo>
                    <a:lnTo>
                      <a:pt x="1951" y="5132"/>
                    </a:lnTo>
                    <a:cubicBezTo>
                      <a:pt x="2558" y="4806"/>
                      <a:pt x="3809" y="2911"/>
                      <a:pt x="4045" y="2339"/>
                    </a:cubicBezTo>
                    <a:cubicBezTo>
                      <a:pt x="3872" y="2306"/>
                      <a:pt x="3692" y="2210"/>
                      <a:pt x="3537" y="2066"/>
                    </a:cubicBezTo>
                    <a:cubicBezTo>
                      <a:pt x="3351" y="1893"/>
                      <a:pt x="3240" y="1688"/>
                      <a:pt x="3240" y="1516"/>
                    </a:cubicBezTo>
                    <a:cubicBezTo>
                      <a:pt x="3240" y="959"/>
                      <a:pt x="4771" y="845"/>
                      <a:pt x="4786" y="844"/>
                    </a:cubicBezTo>
                    <a:cubicBezTo>
                      <a:pt x="5086" y="823"/>
                      <a:pt x="5499" y="473"/>
                      <a:pt x="5620" y="353"/>
                    </a:cubicBezTo>
                    <a:lnTo>
                      <a:pt x="5677" y="295"/>
                    </a:lnTo>
                    <a:lnTo>
                      <a:pt x="5764" y="291"/>
                    </a:lnTo>
                    <a:cubicBezTo>
                      <a:pt x="5764" y="291"/>
                      <a:pt x="5906" y="284"/>
                      <a:pt x="6102" y="284"/>
                    </a:cubicBezTo>
                    <a:cubicBezTo>
                      <a:pt x="7034" y="284"/>
                      <a:pt x="7269" y="435"/>
                      <a:pt x="7365" y="549"/>
                    </a:cubicBezTo>
                    <a:cubicBezTo>
                      <a:pt x="7565" y="775"/>
                      <a:pt x="9733" y="1959"/>
                      <a:pt x="10069" y="1977"/>
                    </a:cubicBezTo>
                    <a:cubicBezTo>
                      <a:pt x="10201" y="1916"/>
                      <a:pt x="10498" y="1204"/>
                      <a:pt x="10638" y="415"/>
                    </a:cubicBezTo>
                    <a:cubicBezTo>
                      <a:pt x="10672" y="225"/>
                      <a:pt x="10840" y="0"/>
                      <a:pt x="11444" y="0"/>
                    </a:cubicBezTo>
                    <a:cubicBezTo>
                      <a:pt x="12042" y="0"/>
                      <a:pt x="12841" y="212"/>
                      <a:pt x="13012" y="259"/>
                    </a:cubicBezTo>
                    <a:lnTo>
                      <a:pt x="13569" y="259"/>
                    </a:lnTo>
                    <a:lnTo>
                      <a:pt x="13627" y="519"/>
                    </a:lnTo>
                    <a:cubicBezTo>
                      <a:pt x="13883" y="1572"/>
                      <a:pt x="14269" y="2320"/>
                      <a:pt x="14587" y="2380"/>
                    </a:cubicBezTo>
                    <a:cubicBezTo>
                      <a:pt x="14983" y="2455"/>
                      <a:pt x="15305" y="2778"/>
                      <a:pt x="15448" y="3245"/>
                    </a:cubicBezTo>
                    <a:cubicBezTo>
                      <a:pt x="15605" y="3758"/>
                      <a:pt x="15490" y="4265"/>
                      <a:pt x="15153" y="4537"/>
                    </a:cubicBezTo>
                    <a:cubicBezTo>
                      <a:pt x="15079" y="4596"/>
                      <a:pt x="15112" y="4741"/>
                      <a:pt x="15138" y="4823"/>
                    </a:cubicBezTo>
                    <a:cubicBezTo>
                      <a:pt x="15348" y="5480"/>
                      <a:pt x="16399" y="6432"/>
                      <a:pt x="16636" y="6471"/>
                    </a:cubicBezTo>
                    <a:lnTo>
                      <a:pt x="16980" y="6471"/>
                    </a:lnTo>
                    <a:lnTo>
                      <a:pt x="16812" y="6741"/>
                    </a:lnTo>
                    <a:cubicBezTo>
                      <a:pt x="16775" y="6802"/>
                      <a:pt x="15924" y="8264"/>
                      <a:pt x="17110" y="8988"/>
                    </a:cubicBezTo>
                    <a:lnTo>
                      <a:pt x="17188" y="9036"/>
                    </a:lnTo>
                    <a:lnTo>
                      <a:pt x="17542" y="11984"/>
                    </a:lnTo>
                    <a:cubicBezTo>
                      <a:pt x="17623" y="11982"/>
                      <a:pt x="17723" y="11980"/>
                      <a:pt x="17835" y="11980"/>
                    </a:cubicBezTo>
                    <a:cubicBezTo>
                      <a:pt x="18961" y="11980"/>
                      <a:pt x="19215" y="12171"/>
                      <a:pt x="19308" y="12315"/>
                    </a:cubicBezTo>
                    <a:cubicBezTo>
                      <a:pt x="19442" y="12522"/>
                      <a:pt x="19430" y="12815"/>
                      <a:pt x="19277" y="13081"/>
                    </a:cubicBezTo>
                    <a:cubicBezTo>
                      <a:pt x="19123" y="13350"/>
                      <a:pt x="18861" y="13527"/>
                      <a:pt x="18577" y="13555"/>
                    </a:cubicBezTo>
                    <a:cubicBezTo>
                      <a:pt x="18477" y="13641"/>
                      <a:pt x="18507" y="14261"/>
                      <a:pt x="18653" y="14851"/>
                    </a:cubicBezTo>
                    <a:lnTo>
                      <a:pt x="18674" y="14938"/>
                    </a:lnTo>
                    <a:lnTo>
                      <a:pt x="18610" y="15007"/>
                    </a:lnTo>
                    <a:cubicBezTo>
                      <a:pt x="18594" y="15025"/>
                      <a:pt x="17005" y="16758"/>
                      <a:pt x="17270" y="18100"/>
                    </a:cubicBezTo>
                    <a:lnTo>
                      <a:pt x="18964" y="18362"/>
                    </a:lnTo>
                    <a:lnTo>
                      <a:pt x="19007" y="18457"/>
                    </a:lnTo>
                    <a:cubicBezTo>
                      <a:pt x="19022" y="18489"/>
                      <a:pt x="19393" y="19261"/>
                      <a:pt x="20480" y="19261"/>
                    </a:cubicBezTo>
                    <a:lnTo>
                      <a:pt x="20504" y="19261"/>
                    </a:lnTo>
                    <a:lnTo>
                      <a:pt x="20529" y="19266"/>
                    </a:lnTo>
                    <a:cubicBezTo>
                      <a:pt x="20529" y="19266"/>
                      <a:pt x="20581" y="19277"/>
                      <a:pt x="20663" y="19304"/>
                    </a:cubicBezTo>
                    <a:lnTo>
                      <a:pt x="21363" y="19537"/>
                    </a:lnTo>
                    <a:lnTo>
                      <a:pt x="20627" y="19657"/>
                    </a:lnTo>
                    <a:cubicBezTo>
                      <a:pt x="18568" y="19996"/>
                      <a:pt x="16740" y="20500"/>
                      <a:pt x="16638" y="20759"/>
                    </a:cubicBezTo>
                    <a:cubicBezTo>
                      <a:pt x="16617" y="20846"/>
                      <a:pt x="16582" y="20996"/>
                      <a:pt x="16404" y="20996"/>
                    </a:cubicBezTo>
                    <a:lnTo>
                      <a:pt x="16315" y="20996"/>
                    </a:lnTo>
                    <a:lnTo>
                      <a:pt x="16252" y="20938"/>
                    </a:lnTo>
                    <a:cubicBezTo>
                      <a:pt x="16179" y="20871"/>
                      <a:pt x="16180" y="20855"/>
                      <a:pt x="16204" y="20436"/>
                    </a:cubicBezTo>
                    <a:cubicBezTo>
                      <a:pt x="16220" y="20145"/>
                      <a:pt x="16261" y="19429"/>
                      <a:pt x="16206" y="19158"/>
                    </a:cubicBezTo>
                    <a:cubicBezTo>
                      <a:pt x="16041" y="19237"/>
                      <a:pt x="15742" y="19424"/>
                      <a:pt x="15491" y="19581"/>
                    </a:cubicBezTo>
                    <a:cubicBezTo>
                      <a:pt x="14745" y="20047"/>
                      <a:pt x="13816" y="20627"/>
                      <a:pt x="13201" y="20627"/>
                    </a:cubicBezTo>
                    <a:cubicBezTo>
                      <a:pt x="11644" y="20627"/>
                      <a:pt x="9887" y="20809"/>
                      <a:pt x="9642" y="21113"/>
                    </a:cubicBezTo>
                    <a:lnTo>
                      <a:pt x="9604" y="21160"/>
                    </a:lnTo>
                    <a:lnTo>
                      <a:pt x="9542" y="21180"/>
                    </a:lnTo>
                    <a:cubicBezTo>
                      <a:pt x="9487" y="21197"/>
                      <a:pt x="8185" y="21600"/>
                      <a:pt x="7392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6" name="Shape 147">
                <a:extLst>
                  <a:ext uri="{FF2B5EF4-FFF2-40B4-BE49-F238E27FC236}">
                    <a16:creationId xmlns:a16="http://schemas.microsoft.com/office/drawing/2014/main" id="{8116639F-49FA-C54A-87AB-49F5F56BA178}"/>
                  </a:ext>
                </a:extLst>
              </p:cNvPr>
              <p:cNvSpPr/>
              <p:nvPr/>
            </p:nvSpPr>
            <p:spPr>
              <a:xfrm>
                <a:off x="8899586" y="3492018"/>
                <a:ext cx="837256" cy="6905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5" h="21600" extrusionOk="0">
                    <a:moveTo>
                      <a:pt x="4074" y="21042"/>
                    </a:moveTo>
                    <a:cubicBezTo>
                      <a:pt x="4074" y="19913"/>
                      <a:pt x="3701" y="18401"/>
                      <a:pt x="3206" y="17524"/>
                    </a:cubicBezTo>
                    <a:cubicBezTo>
                      <a:pt x="2971" y="17107"/>
                      <a:pt x="2604" y="16951"/>
                      <a:pt x="2215" y="16786"/>
                    </a:cubicBezTo>
                    <a:cubicBezTo>
                      <a:pt x="1846" y="16629"/>
                      <a:pt x="1466" y="16467"/>
                      <a:pt x="1158" y="16082"/>
                    </a:cubicBezTo>
                    <a:cubicBezTo>
                      <a:pt x="775" y="15605"/>
                      <a:pt x="842" y="14969"/>
                      <a:pt x="895" y="14458"/>
                    </a:cubicBezTo>
                    <a:cubicBezTo>
                      <a:pt x="915" y="14270"/>
                      <a:pt x="933" y="14092"/>
                      <a:pt x="931" y="13933"/>
                    </a:cubicBezTo>
                    <a:cubicBezTo>
                      <a:pt x="928" y="13603"/>
                      <a:pt x="943" y="10722"/>
                      <a:pt x="2348" y="10468"/>
                    </a:cubicBezTo>
                    <a:cubicBezTo>
                      <a:pt x="2561" y="10429"/>
                      <a:pt x="2922" y="10305"/>
                      <a:pt x="2944" y="9912"/>
                    </a:cubicBezTo>
                    <a:cubicBezTo>
                      <a:pt x="2965" y="9545"/>
                      <a:pt x="2675" y="9053"/>
                      <a:pt x="2152" y="8865"/>
                    </a:cubicBezTo>
                    <a:cubicBezTo>
                      <a:pt x="923" y="8420"/>
                      <a:pt x="91" y="6013"/>
                      <a:pt x="6" y="5084"/>
                    </a:cubicBezTo>
                    <a:cubicBezTo>
                      <a:pt x="-95" y="3967"/>
                      <a:pt x="1290" y="3465"/>
                      <a:pt x="1349" y="3444"/>
                    </a:cubicBezTo>
                    <a:lnTo>
                      <a:pt x="1379" y="3434"/>
                    </a:lnTo>
                    <a:lnTo>
                      <a:pt x="1410" y="3433"/>
                    </a:lnTo>
                    <a:cubicBezTo>
                      <a:pt x="1410" y="3433"/>
                      <a:pt x="1690" y="3424"/>
                      <a:pt x="2099" y="3424"/>
                    </a:cubicBezTo>
                    <a:cubicBezTo>
                      <a:pt x="4895" y="3424"/>
                      <a:pt x="5219" y="3783"/>
                      <a:pt x="5325" y="3901"/>
                    </a:cubicBezTo>
                    <a:cubicBezTo>
                      <a:pt x="5741" y="4362"/>
                      <a:pt x="6863" y="6436"/>
                      <a:pt x="7159" y="6989"/>
                    </a:cubicBezTo>
                    <a:cubicBezTo>
                      <a:pt x="7356" y="7025"/>
                      <a:pt x="7809" y="7096"/>
                      <a:pt x="8279" y="7096"/>
                    </a:cubicBezTo>
                    <a:cubicBezTo>
                      <a:pt x="8888" y="7096"/>
                      <a:pt x="9322" y="6976"/>
                      <a:pt x="9502" y="6757"/>
                    </a:cubicBezTo>
                    <a:cubicBezTo>
                      <a:pt x="10177" y="5936"/>
                      <a:pt x="12513" y="5615"/>
                      <a:pt x="12862" y="5591"/>
                    </a:cubicBezTo>
                    <a:cubicBezTo>
                      <a:pt x="13102" y="5438"/>
                      <a:pt x="13943" y="4155"/>
                      <a:pt x="14114" y="3447"/>
                    </a:cubicBezTo>
                    <a:cubicBezTo>
                      <a:pt x="14731" y="901"/>
                      <a:pt x="15634" y="214"/>
                      <a:pt x="16319" y="108"/>
                    </a:cubicBezTo>
                    <a:cubicBezTo>
                      <a:pt x="16373" y="50"/>
                      <a:pt x="16454" y="0"/>
                      <a:pt x="16574" y="0"/>
                    </a:cubicBezTo>
                    <a:cubicBezTo>
                      <a:pt x="16938" y="0"/>
                      <a:pt x="17621" y="524"/>
                      <a:pt x="17822" y="685"/>
                    </a:cubicBezTo>
                    <a:lnTo>
                      <a:pt x="17911" y="756"/>
                    </a:lnTo>
                    <a:lnTo>
                      <a:pt x="17928" y="884"/>
                    </a:lnTo>
                    <a:cubicBezTo>
                      <a:pt x="18107" y="2250"/>
                      <a:pt x="19323" y="3610"/>
                      <a:pt x="19977" y="4341"/>
                    </a:cubicBezTo>
                    <a:cubicBezTo>
                      <a:pt x="20411" y="4826"/>
                      <a:pt x="20542" y="4973"/>
                      <a:pt x="20505" y="5205"/>
                    </a:cubicBezTo>
                    <a:cubicBezTo>
                      <a:pt x="20467" y="5715"/>
                      <a:pt x="20840" y="10164"/>
                      <a:pt x="21505" y="10409"/>
                    </a:cubicBezTo>
                    <a:lnTo>
                      <a:pt x="21460" y="10983"/>
                    </a:lnTo>
                    <a:cubicBezTo>
                      <a:pt x="21423" y="10988"/>
                      <a:pt x="17754" y="11457"/>
                      <a:pt x="15575" y="12152"/>
                    </a:cubicBezTo>
                    <a:cubicBezTo>
                      <a:pt x="14419" y="12523"/>
                      <a:pt x="14453" y="12943"/>
                      <a:pt x="14483" y="13313"/>
                    </a:cubicBezTo>
                    <a:cubicBezTo>
                      <a:pt x="14498" y="13506"/>
                      <a:pt x="14518" y="13745"/>
                      <a:pt x="14380" y="13937"/>
                    </a:cubicBezTo>
                    <a:cubicBezTo>
                      <a:pt x="14239" y="14133"/>
                      <a:pt x="14012" y="14168"/>
                      <a:pt x="13830" y="14176"/>
                    </a:cubicBezTo>
                    <a:cubicBezTo>
                      <a:pt x="12822" y="14219"/>
                      <a:pt x="12448" y="14452"/>
                      <a:pt x="12369" y="14557"/>
                    </a:cubicBezTo>
                    <a:cubicBezTo>
                      <a:pt x="12386" y="14579"/>
                      <a:pt x="12420" y="14612"/>
                      <a:pt x="12480" y="14649"/>
                    </a:cubicBezTo>
                    <a:cubicBezTo>
                      <a:pt x="12854" y="14875"/>
                      <a:pt x="12831" y="15538"/>
                      <a:pt x="12823" y="15757"/>
                    </a:cubicBezTo>
                    <a:cubicBezTo>
                      <a:pt x="12801" y="16388"/>
                      <a:pt x="12483" y="18137"/>
                      <a:pt x="12194" y="18276"/>
                    </a:cubicBezTo>
                    <a:cubicBezTo>
                      <a:pt x="12138" y="18301"/>
                      <a:pt x="12134" y="18303"/>
                      <a:pt x="11530" y="18338"/>
                    </a:cubicBezTo>
                    <a:cubicBezTo>
                      <a:pt x="7654" y="18560"/>
                      <a:pt x="6610" y="18853"/>
                      <a:pt x="6426" y="19062"/>
                    </a:cubicBezTo>
                    <a:cubicBezTo>
                      <a:pt x="6144" y="19860"/>
                      <a:pt x="4626" y="21141"/>
                      <a:pt x="4453" y="21285"/>
                    </a:cubicBezTo>
                    <a:lnTo>
                      <a:pt x="4074" y="21600"/>
                    </a:lnTo>
                    <a:cubicBezTo>
                      <a:pt x="4074" y="21600"/>
                      <a:pt x="4074" y="21042"/>
                      <a:pt x="4074" y="2104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7" name="Shape 148">
                <a:extLst>
                  <a:ext uri="{FF2B5EF4-FFF2-40B4-BE49-F238E27FC236}">
                    <a16:creationId xmlns:a16="http://schemas.microsoft.com/office/drawing/2014/main" id="{7077C3BF-85F3-9E4C-A5B0-ED0AB4C035CF}"/>
                  </a:ext>
                </a:extLst>
              </p:cNvPr>
              <p:cNvSpPr/>
              <p:nvPr/>
            </p:nvSpPr>
            <p:spPr>
              <a:xfrm>
                <a:off x="8466724" y="2334584"/>
                <a:ext cx="536577" cy="5558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8" h="21600" extrusionOk="0">
                    <a:moveTo>
                      <a:pt x="4331" y="21600"/>
                    </a:moveTo>
                    <a:cubicBezTo>
                      <a:pt x="3690" y="21600"/>
                      <a:pt x="3175" y="21385"/>
                      <a:pt x="2842" y="20978"/>
                    </a:cubicBezTo>
                    <a:cubicBezTo>
                      <a:pt x="2346" y="20374"/>
                      <a:pt x="2261" y="19407"/>
                      <a:pt x="2583" y="18023"/>
                    </a:cubicBezTo>
                    <a:cubicBezTo>
                      <a:pt x="3217" y="15320"/>
                      <a:pt x="1351" y="12043"/>
                      <a:pt x="182" y="10331"/>
                    </a:cubicBezTo>
                    <a:lnTo>
                      <a:pt x="0" y="10064"/>
                    </a:lnTo>
                    <a:lnTo>
                      <a:pt x="247" y="9853"/>
                    </a:lnTo>
                    <a:cubicBezTo>
                      <a:pt x="804" y="9378"/>
                      <a:pt x="1177" y="9012"/>
                      <a:pt x="1181" y="9008"/>
                    </a:cubicBezTo>
                    <a:lnTo>
                      <a:pt x="1274" y="8917"/>
                    </a:lnTo>
                    <a:lnTo>
                      <a:pt x="1405" y="8902"/>
                    </a:lnTo>
                    <a:cubicBezTo>
                      <a:pt x="6406" y="8335"/>
                      <a:pt x="8224" y="6475"/>
                      <a:pt x="9200" y="5476"/>
                    </a:cubicBezTo>
                    <a:cubicBezTo>
                      <a:pt x="9622" y="5044"/>
                      <a:pt x="9901" y="4759"/>
                      <a:pt x="10282" y="4759"/>
                    </a:cubicBezTo>
                    <a:cubicBezTo>
                      <a:pt x="11779" y="4759"/>
                      <a:pt x="14298" y="3287"/>
                      <a:pt x="17584" y="502"/>
                    </a:cubicBezTo>
                    <a:lnTo>
                      <a:pt x="18175" y="0"/>
                    </a:lnTo>
                    <a:lnTo>
                      <a:pt x="18206" y="764"/>
                    </a:lnTo>
                    <a:cubicBezTo>
                      <a:pt x="18301" y="3178"/>
                      <a:pt x="19506" y="3916"/>
                      <a:pt x="20545" y="4289"/>
                    </a:cubicBezTo>
                    <a:cubicBezTo>
                      <a:pt x="21051" y="4470"/>
                      <a:pt x="21259" y="4794"/>
                      <a:pt x="21345" y="5033"/>
                    </a:cubicBezTo>
                    <a:cubicBezTo>
                      <a:pt x="21600" y="5744"/>
                      <a:pt x="21111" y="6559"/>
                      <a:pt x="21054" y="6650"/>
                    </a:cubicBezTo>
                    <a:lnTo>
                      <a:pt x="21011" y="6719"/>
                    </a:lnTo>
                    <a:lnTo>
                      <a:pt x="20942" y="6764"/>
                    </a:lnTo>
                    <a:cubicBezTo>
                      <a:pt x="20903" y="6789"/>
                      <a:pt x="17123" y="9271"/>
                      <a:pt x="16655" y="11949"/>
                    </a:cubicBezTo>
                    <a:cubicBezTo>
                      <a:pt x="16582" y="12372"/>
                      <a:pt x="16619" y="12751"/>
                      <a:pt x="16765" y="13074"/>
                    </a:cubicBezTo>
                    <a:lnTo>
                      <a:pt x="16925" y="13426"/>
                    </a:lnTo>
                    <a:lnTo>
                      <a:pt x="16452" y="13602"/>
                    </a:lnTo>
                    <a:cubicBezTo>
                      <a:pt x="16008" y="14036"/>
                      <a:pt x="15322" y="14812"/>
                      <a:pt x="15210" y="15212"/>
                    </a:cubicBezTo>
                    <a:cubicBezTo>
                      <a:pt x="15109" y="15560"/>
                      <a:pt x="14752" y="15569"/>
                      <a:pt x="14160" y="15584"/>
                    </a:cubicBezTo>
                    <a:cubicBezTo>
                      <a:pt x="13346" y="15605"/>
                      <a:pt x="11983" y="15639"/>
                      <a:pt x="11478" y="16443"/>
                    </a:cubicBezTo>
                    <a:cubicBezTo>
                      <a:pt x="10010" y="18785"/>
                      <a:pt x="8352" y="19772"/>
                      <a:pt x="6749" y="20727"/>
                    </a:cubicBezTo>
                    <a:cubicBezTo>
                      <a:pt x="6447" y="20907"/>
                      <a:pt x="6147" y="21086"/>
                      <a:pt x="5848" y="21274"/>
                    </a:cubicBezTo>
                    <a:lnTo>
                      <a:pt x="5821" y="21291"/>
                    </a:lnTo>
                    <a:lnTo>
                      <a:pt x="5792" y="21303"/>
                    </a:lnTo>
                    <a:cubicBezTo>
                      <a:pt x="5763" y="21315"/>
                      <a:pt x="5075" y="21600"/>
                      <a:pt x="433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8" name="Shape 149">
                <a:extLst>
                  <a:ext uri="{FF2B5EF4-FFF2-40B4-BE49-F238E27FC236}">
                    <a16:creationId xmlns:a16="http://schemas.microsoft.com/office/drawing/2014/main" id="{D80501FC-A156-714D-A3A9-50F5D15F8F4C}"/>
                  </a:ext>
                </a:extLst>
              </p:cNvPr>
              <p:cNvSpPr/>
              <p:nvPr/>
            </p:nvSpPr>
            <p:spPr>
              <a:xfrm>
                <a:off x="7892711" y="2541605"/>
                <a:ext cx="695433" cy="362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41" y="21600"/>
                    </a:moveTo>
                    <a:cubicBezTo>
                      <a:pt x="15146" y="21600"/>
                      <a:pt x="14450" y="19668"/>
                      <a:pt x="14035" y="18514"/>
                    </a:cubicBezTo>
                    <a:cubicBezTo>
                      <a:pt x="13832" y="17949"/>
                      <a:pt x="13743" y="17735"/>
                      <a:pt x="13614" y="17735"/>
                    </a:cubicBezTo>
                    <a:cubicBezTo>
                      <a:pt x="13512" y="17784"/>
                      <a:pt x="13292" y="18358"/>
                      <a:pt x="13175" y="18667"/>
                    </a:cubicBezTo>
                    <a:cubicBezTo>
                      <a:pt x="12915" y="19345"/>
                      <a:pt x="12671" y="19986"/>
                      <a:pt x="12329" y="19986"/>
                    </a:cubicBezTo>
                    <a:cubicBezTo>
                      <a:pt x="11511" y="19940"/>
                      <a:pt x="10987" y="17551"/>
                      <a:pt x="10930" y="17279"/>
                    </a:cubicBezTo>
                    <a:lnTo>
                      <a:pt x="10907" y="17168"/>
                    </a:lnTo>
                    <a:lnTo>
                      <a:pt x="10909" y="17048"/>
                    </a:lnTo>
                    <a:cubicBezTo>
                      <a:pt x="10940" y="15569"/>
                      <a:pt x="10781" y="15087"/>
                      <a:pt x="10712" y="14948"/>
                    </a:cubicBezTo>
                    <a:cubicBezTo>
                      <a:pt x="10674" y="14873"/>
                      <a:pt x="10637" y="14842"/>
                      <a:pt x="10588" y="14842"/>
                    </a:cubicBezTo>
                    <a:cubicBezTo>
                      <a:pt x="10302" y="14842"/>
                      <a:pt x="9831" y="15805"/>
                      <a:pt x="9788" y="16670"/>
                    </a:cubicBezTo>
                    <a:lnTo>
                      <a:pt x="9781" y="16808"/>
                    </a:lnTo>
                    <a:cubicBezTo>
                      <a:pt x="9692" y="18619"/>
                      <a:pt x="9590" y="20671"/>
                      <a:pt x="8366" y="20671"/>
                    </a:cubicBezTo>
                    <a:cubicBezTo>
                      <a:pt x="8316" y="20671"/>
                      <a:pt x="8264" y="20667"/>
                      <a:pt x="8209" y="20660"/>
                    </a:cubicBezTo>
                    <a:cubicBezTo>
                      <a:pt x="6695" y="20456"/>
                      <a:pt x="1866" y="14150"/>
                      <a:pt x="996" y="11947"/>
                    </a:cubicBezTo>
                    <a:cubicBezTo>
                      <a:pt x="7" y="9438"/>
                      <a:pt x="9" y="6691"/>
                      <a:pt x="12" y="4035"/>
                    </a:cubicBezTo>
                    <a:cubicBezTo>
                      <a:pt x="12" y="3517"/>
                      <a:pt x="13" y="2997"/>
                      <a:pt x="6" y="2474"/>
                    </a:cubicBezTo>
                    <a:lnTo>
                      <a:pt x="0" y="2003"/>
                    </a:lnTo>
                    <a:lnTo>
                      <a:pt x="5221" y="0"/>
                    </a:lnTo>
                    <a:lnTo>
                      <a:pt x="5296" y="493"/>
                    </a:lnTo>
                    <a:cubicBezTo>
                      <a:pt x="5809" y="3856"/>
                      <a:pt x="11747" y="5121"/>
                      <a:pt x="13992" y="5324"/>
                    </a:cubicBezTo>
                    <a:lnTo>
                      <a:pt x="14161" y="5340"/>
                    </a:lnTo>
                    <a:lnTo>
                      <a:pt x="14238" y="5629"/>
                    </a:lnTo>
                    <a:cubicBezTo>
                      <a:pt x="14392" y="6207"/>
                      <a:pt x="14619" y="6476"/>
                      <a:pt x="14950" y="6476"/>
                    </a:cubicBezTo>
                    <a:cubicBezTo>
                      <a:pt x="15661" y="6476"/>
                      <a:pt x="16784" y="5258"/>
                      <a:pt x="18110" y="3047"/>
                    </a:cubicBezTo>
                    <a:lnTo>
                      <a:pt x="18362" y="2628"/>
                    </a:lnTo>
                    <a:lnTo>
                      <a:pt x="18546" y="3160"/>
                    </a:lnTo>
                    <a:cubicBezTo>
                      <a:pt x="19507" y="5933"/>
                      <a:pt x="21039" y="11263"/>
                      <a:pt x="20497" y="15812"/>
                    </a:cubicBezTo>
                    <a:cubicBezTo>
                      <a:pt x="20319" y="17313"/>
                      <a:pt x="20231" y="19216"/>
                      <a:pt x="20825" y="19752"/>
                    </a:cubicBezTo>
                    <a:lnTo>
                      <a:pt x="21600" y="20451"/>
                    </a:lnTo>
                    <a:lnTo>
                      <a:pt x="20764" y="20806"/>
                    </a:lnTo>
                    <a:cubicBezTo>
                      <a:pt x="19520" y="21333"/>
                      <a:pt x="18435" y="21600"/>
                      <a:pt x="1754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59" name="Shape 150">
                <a:extLst>
                  <a:ext uri="{FF2B5EF4-FFF2-40B4-BE49-F238E27FC236}">
                    <a16:creationId xmlns:a16="http://schemas.microsoft.com/office/drawing/2014/main" id="{A22A5E11-12B7-7245-BED8-E3DD4C5806B0}"/>
                  </a:ext>
                </a:extLst>
              </p:cNvPr>
              <p:cNvSpPr/>
              <p:nvPr/>
            </p:nvSpPr>
            <p:spPr>
              <a:xfrm>
                <a:off x="8476134" y="2560424"/>
                <a:ext cx="1129215" cy="11717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7" h="21600" extrusionOk="0">
                    <a:moveTo>
                      <a:pt x="14023" y="21600"/>
                    </a:moveTo>
                    <a:cubicBezTo>
                      <a:pt x="13530" y="21600"/>
                      <a:pt x="13077" y="21523"/>
                      <a:pt x="13058" y="21520"/>
                    </a:cubicBezTo>
                    <a:lnTo>
                      <a:pt x="12982" y="21507"/>
                    </a:lnTo>
                    <a:lnTo>
                      <a:pt x="12940" y="21444"/>
                    </a:lnTo>
                    <a:cubicBezTo>
                      <a:pt x="12654" y="21014"/>
                      <a:pt x="11856" y="19852"/>
                      <a:pt x="11602" y="19627"/>
                    </a:cubicBezTo>
                    <a:cubicBezTo>
                      <a:pt x="11520" y="19556"/>
                      <a:pt x="10977" y="19436"/>
                      <a:pt x="9459" y="19436"/>
                    </a:cubicBezTo>
                    <a:cubicBezTo>
                      <a:pt x="9164" y="19436"/>
                      <a:pt x="8961" y="19441"/>
                      <a:pt x="8960" y="19441"/>
                    </a:cubicBezTo>
                    <a:lnTo>
                      <a:pt x="8857" y="19444"/>
                    </a:lnTo>
                    <a:lnTo>
                      <a:pt x="8803" y="19358"/>
                    </a:lnTo>
                    <a:cubicBezTo>
                      <a:pt x="8455" y="18805"/>
                      <a:pt x="7905" y="18537"/>
                      <a:pt x="7123" y="18537"/>
                    </a:cubicBezTo>
                    <a:cubicBezTo>
                      <a:pt x="6699" y="18537"/>
                      <a:pt x="6308" y="18617"/>
                      <a:pt x="6050" y="18670"/>
                    </a:cubicBezTo>
                    <a:cubicBezTo>
                      <a:pt x="5933" y="18694"/>
                      <a:pt x="5848" y="18712"/>
                      <a:pt x="5786" y="18717"/>
                    </a:cubicBezTo>
                    <a:cubicBezTo>
                      <a:pt x="5736" y="18721"/>
                      <a:pt x="5634" y="18738"/>
                      <a:pt x="5516" y="18758"/>
                    </a:cubicBezTo>
                    <a:cubicBezTo>
                      <a:pt x="5202" y="18812"/>
                      <a:pt x="4728" y="18892"/>
                      <a:pt x="4302" y="18892"/>
                    </a:cubicBezTo>
                    <a:cubicBezTo>
                      <a:pt x="3447" y="18892"/>
                      <a:pt x="3254" y="18549"/>
                      <a:pt x="3244" y="18261"/>
                    </a:cubicBezTo>
                    <a:cubicBezTo>
                      <a:pt x="3236" y="18050"/>
                      <a:pt x="3308" y="17864"/>
                      <a:pt x="3459" y="17709"/>
                    </a:cubicBezTo>
                    <a:cubicBezTo>
                      <a:pt x="3689" y="17473"/>
                      <a:pt x="4067" y="17356"/>
                      <a:pt x="4375" y="17299"/>
                    </a:cubicBezTo>
                    <a:cubicBezTo>
                      <a:pt x="2603" y="16033"/>
                      <a:pt x="2330" y="14150"/>
                      <a:pt x="2296" y="13830"/>
                    </a:cubicBezTo>
                    <a:lnTo>
                      <a:pt x="2134" y="13574"/>
                    </a:lnTo>
                    <a:cubicBezTo>
                      <a:pt x="2061" y="13576"/>
                      <a:pt x="1991" y="13577"/>
                      <a:pt x="1923" y="13577"/>
                    </a:cubicBezTo>
                    <a:cubicBezTo>
                      <a:pt x="887" y="13577"/>
                      <a:pt x="282" y="13369"/>
                      <a:pt x="73" y="12939"/>
                    </a:cubicBezTo>
                    <a:cubicBezTo>
                      <a:pt x="-183" y="12412"/>
                      <a:pt x="318" y="11811"/>
                      <a:pt x="339" y="11786"/>
                    </a:cubicBezTo>
                    <a:lnTo>
                      <a:pt x="393" y="11722"/>
                    </a:lnTo>
                    <a:lnTo>
                      <a:pt x="1746" y="11722"/>
                    </a:lnTo>
                    <a:cubicBezTo>
                      <a:pt x="2609" y="10908"/>
                      <a:pt x="3510" y="9997"/>
                      <a:pt x="3835" y="9584"/>
                    </a:cubicBezTo>
                    <a:cubicBezTo>
                      <a:pt x="3672" y="9599"/>
                      <a:pt x="3515" y="9608"/>
                      <a:pt x="3369" y="9608"/>
                    </a:cubicBezTo>
                    <a:cubicBezTo>
                      <a:pt x="3368" y="9608"/>
                      <a:pt x="3368" y="9608"/>
                      <a:pt x="3368" y="9608"/>
                    </a:cubicBezTo>
                    <a:cubicBezTo>
                      <a:pt x="2587" y="9608"/>
                      <a:pt x="2061" y="9378"/>
                      <a:pt x="1804" y="8926"/>
                    </a:cubicBezTo>
                    <a:cubicBezTo>
                      <a:pt x="1193" y="7853"/>
                      <a:pt x="2380" y="5914"/>
                      <a:pt x="2624" y="5537"/>
                    </a:cubicBezTo>
                    <a:lnTo>
                      <a:pt x="2633" y="5523"/>
                    </a:lnTo>
                    <a:lnTo>
                      <a:pt x="2662" y="5492"/>
                    </a:lnTo>
                    <a:lnTo>
                      <a:pt x="2686" y="5476"/>
                    </a:lnTo>
                    <a:lnTo>
                      <a:pt x="2841" y="5384"/>
                    </a:lnTo>
                    <a:cubicBezTo>
                      <a:pt x="3599" y="4933"/>
                      <a:pt x="4315" y="4506"/>
                      <a:pt x="4967" y="3469"/>
                    </a:cubicBezTo>
                    <a:cubicBezTo>
                      <a:pt x="5309" y="2926"/>
                      <a:pt x="6077" y="2907"/>
                      <a:pt x="6537" y="2895"/>
                    </a:cubicBezTo>
                    <a:cubicBezTo>
                      <a:pt x="6603" y="2893"/>
                      <a:pt x="6680" y="2891"/>
                      <a:pt x="6732" y="2887"/>
                    </a:cubicBezTo>
                    <a:cubicBezTo>
                      <a:pt x="6882" y="2541"/>
                      <a:pt x="7353" y="2084"/>
                      <a:pt x="7411" y="2029"/>
                    </a:cubicBezTo>
                    <a:lnTo>
                      <a:pt x="7437" y="2004"/>
                    </a:lnTo>
                    <a:lnTo>
                      <a:pt x="7718" y="1900"/>
                    </a:lnTo>
                    <a:lnTo>
                      <a:pt x="7785" y="2053"/>
                    </a:lnTo>
                    <a:cubicBezTo>
                      <a:pt x="8081" y="2730"/>
                      <a:pt x="9256" y="2846"/>
                      <a:pt x="9268" y="2847"/>
                    </a:cubicBezTo>
                    <a:lnTo>
                      <a:pt x="9566" y="2875"/>
                    </a:lnTo>
                    <a:lnTo>
                      <a:pt x="9417" y="3090"/>
                    </a:lnTo>
                    <a:cubicBezTo>
                      <a:pt x="9408" y="3156"/>
                      <a:pt x="9385" y="3423"/>
                      <a:pt x="9430" y="4370"/>
                    </a:cubicBezTo>
                    <a:cubicBezTo>
                      <a:pt x="9440" y="4596"/>
                      <a:pt x="9491" y="4865"/>
                      <a:pt x="9669" y="4865"/>
                    </a:cubicBezTo>
                    <a:cubicBezTo>
                      <a:pt x="9926" y="4865"/>
                      <a:pt x="10343" y="4479"/>
                      <a:pt x="10454" y="4201"/>
                    </a:cubicBezTo>
                    <a:cubicBezTo>
                      <a:pt x="10644" y="3726"/>
                      <a:pt x="11348" y="3443"/>
                      <a:pt x="11918" y="3443"/>
                    </a:cubicBezTo>
                    <a:cubicBezTo>
                      <a:pt x="12131" y="3443"/>
                      <a:pt x="12319" y="3484"/>
                      <a:pt x="12462" y="3562"/>
                    </a:cubicBezTo>
                    <a:cubicBezTo>
                      <a:pt x="12575" y="3624"/>
                      <a:pt x="12676" y="3654"/>
                      <a:pt x="12770" y="3654"/>
                    </a:cubicBezTo>
                    <a:cubicBezTo>
                      <a:pt x="13001" y="3654"/>
                      <a:pt x="13246" y="3471"/>
                      <a:pt x="13591" y="3154"/>
                    </a:cubicBezTo>
                    <a:cubicBezTo>
                      <a:pt x="13934" y="2839"/>
                      <a:pt x="14038" y="1774"/>
                      <a:pt x="14107" y="1069"/>
                    </a:cubicBezTo>
                    <a:cubicBezTo>
                      <a:pt x="14135" y="785"/>
                      <a:pt x="14159" y="539"/>
                      <a:pt x="14193" y="382"/>
                    </a:cubicBezTo>
                    <a:cubicBezTo>
                      <a:pt x="14251" y="118"/>
                      <a:pt x="14600" y="0"/>
                      <a:pt x="15324" y="0"/>
                    </a:cubicBezTo>
                    <a:cubicBezTo>
                      <a:pt x="16358" y="0"/>
                      <a:pt x="17816" y="237"/>
                      <a:pt x="17878" y="247"/>
                    </a:cubicBezTo>
                    <a:lnTo>
                      <a:pt x="18006" y="268"/>
                    </a:lnTo>
                    <a:lnTo>
                      <a:pt x="18025" y="393"/>
                    </a:lnTo>
                    <a:cubicBezTo>
                      <a:pt x="18096" y="699"/>
                      <a:pt x="19918" y="1840"/>
                      <a:pt x="20313" y="1894"/>
                    </a:cubicBezTo>
                    <a:cubicBezTo>
                      <a:pt x="20872" y="1970"/>
                      <a:pt x="20856" y="2918"/>
                      <a:pt x="20853" y="3025"/>
                    </a:cubicBezTo>
                    <a:lnTo>
                      <a:pt x="20850" y="3129"/>
                    </a:lnTo>
                    <a:lnTo>
                      <a:pt x="20773" y="3166"/>
                    </a:lnTo>
                    <a:cubicBezTo>
                      <a:pt x="20747" y="3199"/>
                      <a:pt x="20618" y="3394"/>
                      <a:pt x="20627" y="4085"/>
                    </a:cubicBezTo>
                    <a:cubicBezTo>
                      <a:pt x="20639" y="5021"/>
                      <a:pt x="20673" y="5780"/>
                      <a:pt x="20673" y="5787"/>
                    </a:cubicBezTo>
                    <a:lnTo>
                      <a:pt x="20676" y="5849"/>
                    </a:lnTo>
                    <a:lnTo>
                      <a:pt x="20638" y="5899"/>
                    </a:lnTo>
                    <a:cubicBezTo>
                      <a:pt x="20588" y="5963"/>
                      <a:pt x="19414" y="7472"/>
                      <a:pt x="18442" y="7472"/>
                    </a:cubicBezTo>
                    <a:cubicBezTo>
                      <a:pt x="17988" y="7472"/>
                      <a:pt x="17227" y="7472"/>
                      <a:pt x="17060" y="7680"/>
                    </a:cubicBezTo>
                    <a:cubicBezTo>
                      <a:pt x="17038" y="7707"/>
                      <a:pt x="17013" y="7756"/>
                      <a:pt x="17040" y="7864"/>
                    </a:cubicBezTo>
                    <a:cubicBezTo>
                      <a:pt x="17201" y="8494"/>
                      <a:pt x="17583" y="8787"/>
                      <a:pt x="18242" y="8787"/>
                    </a:cubicBezTo>
                    <a:cubicBezTo>
                      <a:pt x="18319" y="8787"/>
                      <a:pt x="18401" y="8783"/>
                      <a:pt x="18485" y="8774"/>
                    </a:cubicBezTo>
                    <a:lnTo>
                      <a:pt x="18513" y="8773"/>
                    </a:lnTo>
                    <a:cubicBezTo>
                      <a:pt x="18852" y="8773"/>
                      <a:pt x="19690" y="9611"/>
                      <a:pt x="20167" y="10120"/>
                    </a:cubicBezTo>
                    <a:cubicBezTo>
                      <a:pt x="20477" y="10353"/>
                      <a:pt x="21417" y="11097"/>
                      <a:pt x="21417" y="11519"/>
                    </a:cubicBezTo>
                    <a:lnTo>
                      <a:pt x="21417" y="11655"/>
                    </a:lnTo>
                    <a:lnTo>
                      <a:pt x="21281" y="11687"/>
                    </a:lnTo>
                    <a:cubicBezTo>
                      <a:pt x="20756" y="11812"/>
                      <a:pt x="19315" y="12272"/>
                      <a:pt x="18955" y="12904"/>
                    </a:cubicBezTo>
                    <a:cubicBezTo>
                      <a:pt x="18687" y="13378"/>
                      <a:pt x="19990" y="14388"/>
                      <a:pt x="21001" y="14954"/>
                    </a:cubicBezTo>
                    <a:lnTo>
                      <a:pt x="21091" y="15004"/>
                    </a:lnTo>
                    <a:lnTo>
                      <a:pt x="21091" y="16292"/>
                    </a:lnTo>
                    <a:lnTo>
                      <a:pt x="20136" y="17469"/>
                    </a:lnTo>
                    <a:lnTo>
                      <a:pt x="20056" y="17474"/>
                    </a:lnTo>
                    <a:cubicBezTo>
                      <a:pt x="19484" y="17509"/>
                      <a:pt x="19006" y="18106"/>
                      <a:pt x="18674" y="19201"/>
                    </a:cubicBezTo>
                    <a:cubicBezTo>
                      <a:pt x="18534" y="19663"/>
                      <a:pt x="17760" y="20712"/>
                      <a:pt x="17432" y="20712"/>
                    </a:cubicBezTo>
                    <a:cubicBezTo>
                      <a:pt x="17210" y="20712"/>
                      <a:pt x="15554" y="20934"/>
                      <a:pt x="15178" y="21299"/>
                    </a:cubicBezTo>
                    <a:cubicBezTo>
                      <a:pt x="14972" y="21499"/>
                      <a:pt x="14583" y="21600"/>
                      <a:pt x="14023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0" name="Shape 151">
                <a:extLst>
                  <a:ext uri="{FF2B5EF4-FFF2-40B4-BE49-F238E27FC236}">
                    <a16:creationId xmlns:a16="http://schemas.microsoft.com/office/drawing/2014/main" id="{5C78DF66-40E4-7144-9874-02C32D8E6446}"/>
                  </a:ext>
                </a:extLst>
              </p:cNvPr>
              <p:cNvSpPr/>
              <p:nvPr/>
            </p:nvSpPr>
            <p:spPr>
              <a:xfrm>
                <a:off x="7732742" y="2720395"/>
                <a:ext cx="647917" cy="609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3" h="21600" extrusionOk="0">
                    <a:moveTo>
                      <a:pt x="12865" y="21600"/>
                    </a:moveTo>
                    <a:cubicBezTo>
                      <a:pt x="12326" y="21600"/>
                      <a:pt x="11756" y="21534"/>
                      <a:pt x="11170" y="21402"/>
                    </a:cubicBezTo>
                    <a:cubicBezTo>
                      <a:pt x="6911" y="20451"/>
                      <a:pt x="3475" y="17346"/>
                      <a:pt x="3331" y="17214"/>
                    </a:cubicBezTo>
                    <a:cubicBezTo>
                      <a:pt x="2197" y="16023"/>
                      <a:pt x="1734" y="14833"/>
                      <a:pt x="1938" y="13663"/>
                    </a:cubicBezTo>
                    <a:cubicBezTo>
                      <a:pt x="2235" y="11967"/>
                      <a:pt x="3861" y="10821"/>
                      <a:pt x="4683" y="10342"/>
                    </a:cubicBezTo>
                    <a:lnTo>
                      <a:pt x="2412" y="8562"/>
                    </a:lnTo>
                    <a:cubicBezTo>
                      <a:pt x="2390" y="8562"/>
                      <a:pt x="2367" y="8563"/>
                      <a:pt x="2342" y="8564"/>
                    </a:cubicBezTo>
                    <a:cubicBezTo>
                      <a:pt x="2238" y="8568"/>
                      <a:pt x="2111" y="8573"/>
                      <a:pt x="1972" y="8573"/>
                    </a:cubicBezTo>
                    <a:cubicBezTo>
                      <a:pt x="1156" y="8573"/>
                      <a:pt x="606" y="8394"/>
                      <a:pt x="290" y="8026"/>
                    </a:cubicBezTo>
                    <a:cubicBezTo>
                      <a:pt x="68" y="7767"/>
                      <a:pt x="-27" y="7431"/>
                      <a:pt x="7" y="7028"/>
                    </a:cubicBezTo>
                    <a:cubicBezTo>
                      <a:pt x="377" y="2767"/>
                      <a:pt x="6386" y="200"/>
                      <a:pt x="6642" y="93"/>
                    </a:cubicBezTo>
                    <a:lnTo>
                      <a:pt x="6863" y="0"/>
                    </a:lnTo>
                    <a:lnTo>
                      <a:pt x="7007" y="202"/>
                    </a:lnTo>
                    <a:cubicBezTo>
                      <a:pt x="7847" y="1385"/>
                      <a:pt x="12858" y="5023"/>
                      <a:pt x="14283" y="5130"/>
                    </a:cubicBezTo>
                    <a:cubicBezTo>
                      <a:pt x="14326" y="5133"/>
                      <a:pt x="14368" y="5135"/>
                      <a:pt x="14407" y="5135"/>
                    </a:cubicBezTo>
                    <a:cubicBezTo>
                      <a:pt x="15085" y="5135"/>
                      <a:pt x="15190" y="4669"/>
                      <a:pt x="15300" y="3439"/>
                    </a:cubicBezTo>
                    <a:lnTo>
                      <a:pt x="15308" y="3355"/>
                    </a:lnTo>
                    <a:cubicBezTo>
                      <a:pt x="15383" y="2516"/>
                      <a:pt x="16130" y="1662"/>
                      <a:pt x="16788" y="1662"/>
                    </a:cubicBezTo>
                    <a:cubicBezTo>
                      <a:pt x="17013" y="1662"/>
                      <a:pt x="17215" y="1755"/>
                      <a:pt x="17373" y="1930"/>
                    </a:cubicBezTo>
                    <a:cubicBezTo>
                      <a:pt x="17656" y="2244"/>
                      <a:pt x="17783" y="2789"/>
                      <a:pt x="17762" y="3596"/>
                    </a:cubicBezTo>
                    <a:cubicBezTo>
                      <a:pt x="17953" y="4068"/>
                      <a:pt x="18348" y="4717"/>
                      <a:pt x="18658" y="4726"/>
                    </a:cubicBezTo>
                    <a:cubicBezTo>
                      <a:pt x="18727" y="4693"/>
                      <a:pt x="18934" y="4392"/>
                      <a:pt x="19057" y="4212"/>
                    </a:cubicBezTo>
                    <a:cubicBezTo>
                      <a:pt x="19331" y="3815"/>
                      <a:pt x="19613" y="3403"/>
                      <a:pt x="19994" y="3387"/>
                    </a:cubicBezTo>
                    <a:lnTo>
                      <a:pt x="20033" y="3386"/>
                    </a:lnTo>
                    <a:cubicBezTo>
                      <a:pt x="20513" y="3386"/>
                      <a:pt x="20760" y="3768"/>
                      <a:pt x="20998" y="4137"/>
                    </a:cubicBezTo>
                    <a:cubicBezTo>
                      <a:pt x="21128" y="4339"/>
                      <a:pt x="21276" y="4567"/>
                      <a:pt x="21479" y="4780"/>
                    </a:cubicBezTo>
                    <a:lnTo>
                      <a:pt x="21573" y="4878"/>
                    </a:lnTo>
                    <a:lnTo>
                      <a:pt x="21573" y="7079"/>
                    </a:lnTo>
                    <a:lnTo>
                      <a:pt x="21241" y="7058"/>
                    </a:lnTo>
                    <a:cubicBezTo>
                      <a:pt x="21116" y="7049"/>
                      <a:pt x="20994" y="7045"/>
                      <a:pt x="20876" y="7045"/>
                    </a:cubicBezTo>
                    <a:cubicBezTo>
                      <a:pt x="18237" y="7045"/>
                      <a:pt x="17521" y="9048"/>
                      <a:pt x="17443" y="9295"/>
                    </a:cubicBezTo>
                    <a:cubicBezTo>
                      <a:pt x="17354" y="10298"/>
                      <a:pt x="17376" y="11324"/>
                      <a:pt x="17490" y="11529"/>
                    </a:cubicBezTo>
                    <a:cubicBezTo>
                      <a:pt x="17941" y="11900"/>
                      <a:pt x="17931" y="12979"/>
                      <a:pt x="17917" y="13305"/>
                    </a:cubicBezTo>
                    <a:lnTo>
                      <a:pt x="17911" y="13456"/>
                    </a:lnTo>
                    <a:lnTo>
                      <a:pt x="14837" y="16063"/>
                    </a:lnTo>
                    <a:lnTo>
                      <a:pt x="14837" y="17756"/>
                    </a:lnTo>
                    <a:lnTo>
                      <a:pt x="17477" y="18972"/>
                    </a:lnTo>
                    <a:lnTo>
                      <a:pt x="17301" y="19296"/>
                    </a:lnTo>
                    <a:cubicBezTo>
                      <a:pt x="17251" y="19391"/>
                      <a:pt x="16018" y="21600"/>
                      <a:pt x="12865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1" name="Shape 152">
                <a:extLst>
                  <a:ext uri="{FF2B5EF4-FFF2-40B4-BE49-F238E27FC236}">
                    <a16:creationId xmlns:a16="http://schemas.microsoft.com/office/drawing/2014/main" id="{499FF611-4769-034E-A221-1BE001252809}"/>
                  </a:ext>
                </a:extLst>
              </p:cNvPr>
              <p:cNvSpPr/>
              <p:nvPr/>
            </p:nvSpPr>
            <p:spPr>
              <a:xfrm>
                <a:off x="8156193" y="2842726"/>
                <a:ext cx="550409" cy="432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0" y="19688"/>
                    </a:moveTo>
                    <a:lnTo>
                      <a:pt x="0" y="16232"/>
                    </a:lnTo>
                    <a:lnTo>
                      <a:pt x="3591" y="12545"/>
                    </a:lnTo>
                    <a:cubicBezTo>
                      <a:pt x="3594" y="11852"/>
                      <a:pt x="3498" y="11155"/>
                      <a:pt x="3375" y="11042"/>
                    </a:cubicBezTo>
                    <a:cubicBezTo>
                      <a:pt x="2881" y="10590"/>
                      <a:pt x="2921" y="8599"/>
                      <a:pt x="3042" y="7007"/>
                    </a:cubicBezTo>
                    <a:lnTo>
                      <a:pt x="3045" y="6965"/>
                    </a:lnTo>
                    <a:lnTo>
                      <a:pt x="3054" y="6924"/>
                    </a:lnTo>
                    <a:cubicBezTo>
                      <a:pt x="3063" y="6885"/>
                      <a:pt x="3959" y="3037"/>
                      <a:pt x="7763" y="3037"/>
                    </a:cubicBezTo>
                    <a:cubicBezTo>
                      <a:pt x="7790" y="3037"/>
                      <a:pt x="7817" y="3037"/>
                      <a:pt x="7845" y="3037"/>
                    </a:cubicBezTo>
                    <a:lnTo>
                      <a:pt x="7845" y="0"/>
                    </a:lnTo>
                    <a:lnTo>
                      <a:pt x="8465" y="785"/>
                    </a:lnTo>
                    <a:cubicBezTo>
                      <a:pt x="8900" y="1334"/>
                      <a:pt x="9706" y="2065"/>
                      <a:pt x="11683" y="2065"/>
                    </a:cubicBezTo>
                    <a:cubicBezTo>
                      <a:pt x="12746" y="2065"/>
                      <a:pt x="14047" y="1848"/>
                      <a:pt x="15549" y="1420"/>
                    </a:cubicBezTo>
                    <a:lnTo>
                      <a:pt x="15672" y="1385"/>
                    </a:lnTo>
                    <a:lnTo>
                      <a:pt x="15784" y="1454"/>
                    </a:lnTo>
                    <a:cubicBezTo>
                      <a:pt x="15941" y="1550"/>
                      <a:pt x="16135" y="1598"/>
                      <a:pt x="16361" y="1598"/>
                    </a:cubicBezTo>
                    <a:cubicBezTo>
                      <a:pt x="16857" y="1598"/>
                      <a:pt x="17350" y="1364"/>
                      <a:pt x="17466" y="1305"/>
                    </a:cubicBezTo>
                    <a:cubicBezTo>
                      <a:pt x="17611" y="1184"/>
                      <a:pt x="17759" y="1066"/>
                      <a:pt x="17908" y="949"/>
                    </a:cubicBezTo>
                    <a:lnTo>
                      <a:pt x="18011" y="867"/>
                    </a:lnTo>
                    <a:lnTo>
                      <a:pt x="18511" y="1517"/>
                    </a:lnTo>
                    <a:cubicBezTo>
                      <a:pt x="17484" y="3626"/>
                      <a:pt x="15982" y="7726"/>
                      <a:pt x="16852" y="9756"/>
                    </a:cubicBezTo>
                    <a:cubicBezTo>
                      <a:pt x="17240" y="10661"/>
                      <a:pt x="18102" y="11120"/>
                      <a:pt x="19413" y="11120"/>
                    </a:cubicBezTo>
                    <a:cubicBezTo>
                      <a:pt x="19831" y="11120"/>
                      <a:pt x="20300" y="11072"/>
                      <a:pt x="20806" y="10979"/>
                    </a:cubicBezTo>
                    <a:cubicBezTo>
                      <a:pt x="20838" y="10973"/>
                      <a:pt x="20868" y="10971"/>
                      <a:pt x="20894" y="10971"/>
                    </a:cubicBezTo>
                    <a:cubicBezTo>
                      <a:pt x="21084" y="10971"/>
                      <a:pt x="21244" y="11103"/>
                      <a:pt x="21311" y="11316"/>
                    </a:cubicBezTo>
                    <a:cubicBezTo>
                      <a:pt x="21412" y="11638"/>
                      <a:pt x="21600" y="12238"/>
                      <a:pt x="16496" y="18602"/>
                    </a:cubicBezTo>
                    <a:lnTo>
                      <a:pt x="16390" y="18735"/>
                    </a:lnTo>
                    <a:lnTo>
                      <a:pt x="13460" y="18735"/>
                    </a:lnTo>
                    <a:lnTo>
                      <a:pt x="13421" y="18723"/>
                    </a:lnTo>
                    <a:cubicBezTo>
                      <a:pt x="13404" y="18718"/>
                      <a:pt x="11657" y="18220"/>
                      <a:pt x="9609" y="18220"/>
                    </a:cubicBezTo>
                    <a:cubicBezTo>
                      <a:pt x="7519" y="18220"/>
                      <a:pt x="4780" y="18746"/>
                      <a:pt x="3595" y="21251"/>
                    </a:cubicBezTo>
                    <a:lnTo>
                      <a:pt x="3430" y="21600"/>
                    </a:lnTo>
                    <a:cubicBezTo>
                      <a:pt x="3430" y="21600"/>
                      <a:pt x="0" y="19688"/>
                      <a:pt x="0" y="19688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2" name="Shape 153">
                <a:extLst>
                  <a:ext uri="{FF2B5EF4-FFF2-40B4-BE49-F238E27FC236}">
                    <a16:creationId xmlns:a16="http://schemas.microsoft.com/office/drawing/2014/main" id="{3E2E2FEF-D25D-D542-80ED-14FFA994B7E2}"/>
                  </a:ext>
                </a:extLst>
              </p:cNvPr>
              <p:cNvSpPr/>
              <p:nvPr/>
            </p:nvSpPr>
            <p:spPr>
              <a:xfrm>
                <a:off x="7328110" y="2569835"/>
                <a:ext cx="616065" cy="655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7" h="21600" extrusionOk="0">
                    <a:moveTo>
                      <a:pt x="15658" y="21600"/>
                    </a:moveTo>
                    <a:cubicBezTo>
                      <a:pt x="14156" y="21600"/>
                      <a:pt x="12364" y="21086"/>
                      <a:pt x="10332" y="20072"/>
                    </a:cubicBezTo>
                    <a:cubicBezTo>
                      <a:pt x="9410" y="19611"/>
                      <a:pt x="8014" y="19375"/>
                      <a:pt x="6663" y="19146"/>
                    </a:cubicBezTo>
                    <a:cubicBezTo>
                      <a:pt x="5766" y="18994"/>
                      <a:pt x="4919" y="18850"/>
                      <a:pt x="4227" y="18645"/>
                    </a:cubicBezTo>
                    <a:lnTo>
                      <a:pt x="4020" y="18584"/>
                    </a:lnTo>
                    <a:lnTo>
                      <a:pt x="3999" y="18380"/>
                    </a:lnTo>
                    <a:cubicBezTo>
                      <a:pt x="3943" y="17846"/>
                      <a:pt x="4015" y="17338"/>
                      <a:pt x="4085" y="16846"/>
                    </a:cubicBezTo>
                    <a:cubicBezTo>
                      <a:pt x="4169" y="16248"/>
                      <a:pt x="4249" y="15683"/>
                      <a:pt x="4102" y="15107"/>
                    </a:cubicBezTo>
                    <a:cubicBezTo>
                      <a:pt x="4031" y="14831"/>
                      <a:pt x="3957" y="14575"/>
                      <a:pt x="3884" y="14325"/>
                    </a:cubicBezTo>
                    <a:cubicBezTo>
                      <a:pt x="3689" y="13650"/>
                      <a:pt x="3504" y="13013"/>
                      <a:pt x="3452" y="12200"/>
                    </a:cubicBezTo>
                    <a:cubicBezTo>
                      <a:pt x="3446" y="12094"/>
                      <a:pt x="3367" y="11131"/>
                      <a:pt x="3321" y="10665"/>
                    </a:cubicBezTo>
                    <a:lnTo>
                      <a:pt x="1094" y="10665"/>
                    </a:lnTo>
                    <a:lnTo>
                      <a:pt x="1094" y="8559"/>
                    </a:lnTo>
                    <a:cubicBezTo>
                      <a:pt x="1091" y="8559"/>
                      <a:pt x="1088" y="8559"/>
                      <a:pt x="1085" y="8559"/>
                    </a:cubicBezTo>
                    <a:cubicBezTo>
                      <a:pt x="664" y="8559"/>
                      <a:pt x="345" y="8419"/>
                      <a:pt x="162" y="8154"/>
                    </a:cubicBezTo>
                    <a:cubicBezTo>
                      <a:pt x="-93" y="7788"/>
                      <a:pt x="-48" y="7243"/>
                      <a:pt x="300" y="6490"/>
                    </a:cubicBezTo>
                    <a:cubicBezTo>
                      <a:pt x="481" y="6097"/>
                      <a:pt x="659" y="5667"/>
                      <a:pt x="830" y="5252"/>
                    </a:cubicBezTo>
                    <a:cubicBezTo>
                      <a:pt x="1134" y="4515"/>
                      <a:pt x="1449" y="3754"/>
                      <a:pt x="1816" y="3110"/>
                    </a:cubicBezTo>
                    <a:lnTo>
                      <a:pt x="1928" y="2914"/>
                    </a:lnTo>
                    <a:lnTo>
                      <a:pt x="2161" y="2952"/>
                    </a:lnTo>
                    <a:cubicBezTo>
                      <a:pt x="3597" y="3185"/>
                      <a:pt x="5090" y="3294"/>
                      <a:pt x="6289" y="3381"/>
                    </a:cubicBezTo>
                    <a:cubicBezTo>
                      <a:pt x="6915" y="3427"/>
                      <a:pt x="7454" y="3466"/>
                      <a:pt x="7869" y="3514"/>
                    </a:cubicBezTo>
                    <a:cubicBezTo>
                      <a:pt x="7982" y="3528"/>
                      <a:pt x="8106" y="3535"/>
                      <a:pt x="8236" y="3535"/>
                    </a:cubicBezTo>
                    <a:cubicBezTo>
                      <a:pt x="10861" y="3535"/>
                      <a:pt x="15718" y="892"/>
                      <a:pt x="15766" y="865"/>
                    </a:cubicBezTo>
                    <a:lnTo>
                      <a:pt x="15814" y="839"/>
                    </a:lnTo>
                    <a:lnTo>
                      <a:pt x="20256" y="0"/>
                    </a:lnTo>
                    <a:lnTo>
                      <a:pt x="20266" y="369"/>
                    </a:lnTo>
                    <a:cubicBezTo>
                      <a:pt x="20273" y="664"/>
                      <a:pt x="20273" y="958"/>
                      <a:pt x="20272" y="1250"/>
                    </a:cubicBezTo>
                    <a:cubicBezTo>
                      <a:pt x="20270" y="2680"/>
                      <a:pt x="20267" y="4032"/>
                      <a:pt x="21246" y="5254"/>
                    </a:cubicBezTo>
                    <a:lnTo>
                      <a:pt x="21507" y="5580"/>
                    </a:lnTo>
                    <a:lnTo>
                      <a:pt x="21104" y="5730"/>
                    </a:lnTo>
                    <a:cubicBezTo>
                      <a:pt x="21042" y="5753"/>
                      <a:pt x="14912" y="8075"/>
                      <a:pt x="14561" y="11654"/>
                    </a:cubicBezTo>
                    <a:cubicBezTo>
                      <a:pt x="14542" y="11850"/>
                      <a:pt x="14584" y="11998"/>
                      <a:pt x="14689" y="12107"/>
                    </a:cubicBezTo>
                    <a:cubicBezTo>
                      <a:pt x="14886" y="12310"/>
                      <a:pt x="15316" y="12413"/>
                      <a:pt x="15968" y="12413"/>
                    </a:cubicBezTo>
                    <a:cubicBezTo>
                      <a:pt x="16104" y="12413"/>
                      <a:pt x="16229" y="12409"/>
                      <a:pt x="16333" y="12405"/>
                    </a:cubicBezTo>
                    <a:cubicBezTo>
                      <a:pt x="16412" y="12403"/>
                      <a:pt x="16481" y="12400"/>
                      <a:pt x="16533" y="12400"/>
                    </a:cubicBezTo>
                    <a:lnTo>
                      <a:pt x="16641" y="12400"/>
                    </a:lnTo>
                    <a:lnTo>
                      <a:pt x="20089" y="14796"/>
                    </a:lnTo>
                    <a:lnTo>
                      <a:pt x="19567" y="15011"/>
                    </a:lnTo>
                    <a:cubicBezTo>
                      <a:pt x="19541" y="15022"/>
                      <a:pt x="16923" y="16121"/>
                      <a:pt x="16577" y="17879"/>
                    </a:cubicBezTo>
                    <a:cubicBezTo>
                      <a:pt x="16406" y="18750"/>
                      <a:pt x="16830" y="19668"/>
                      <a:pt x="17837" y="20607"/>
                    </a:cubicBezTo>
                    <a:lnTo>
                      <a:pt x="18093" y="20846"/>
                    </a:lnTo>
                    <a:lnTo>
                      <a:pt x="17818" y="21065"/>
                    </a:lnTo>
                    <a:cubicBezTo>
                      <a:pt x="17790" y="21087"/>
                      <a:pt x="17129" y="21600"/>
                      <a:pt x="15658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3" name="Shape 154">
                <a:extLst>
                  <a:ext uri="{FF2B5EF4-FFF2-40B4-BE49-F238E27FC236}">
                    <a16:creationId xmlns:a16="http://schemas.microsoft.com/office/drawing/2014/main" id="{03964106-F60B-B14C-A825-F8872E8692F9}"/>
                  </a:ext>
                </a:extLst>
              </p:cNvPr>
              <p:cNvSpPr/>
              <p:nvPr/>
            </p:nvSpPr>
            <p:spPr>
              <a:xfrm>
                <a:off x="7516311" y="3190897"/>
                <a:ext cx="1249730" cy="6882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0" h="21600" extrusionOk="0">
                    <a:moveTo>
                      <a:pt x="3014" y="21317"/>
                    </a:moveTo>
                    <a:cubicBezTo>
                      <a:pt x="2747" y="19885"/>
                      <a:pt x="2205" y="19692"/>
                      <a:pt x="1710" y="19692"/>
                    </a:cubicBezTo>
                    <a:cubicBezTo>
                      <a:pt x="1557" y="19692"/>
                      <a:pt x="1407" y="19712"/>
                      <a:pt x="1261" y="19731"/>
                    </a:cubicBezTo>
                    <a:cubicBezTo>
                      <a:pt x="1130" y="19749"/>
                      <a:pt x="1006" y="19765"/>
                      <a:pt x="892" y="19765"/>
                    </a:cubicBezTo>
                    <a:cubicBezTo>
                      <a:pt x="584" y="19765"/>
                      <a:pt x="392" y="19624"/>
                      <a:pt x="307" y="19334"/>
                    </a:cubicBezTo>
                    <a:cubicBezTo>
                      <a:pt x="224" y="19052"/>
                      <a:pt x="284" y="18757"/>
                      <a:pt x="324" y="18614"/>
                    </a:cubicBezTo>
                    <a:lnTo>
                      <a:pt x="352" y="14571"/>
                    </a:lnTo>
                    <a:lnTo>
                      <a:pt x="784" y="14130"/>
                    </a:lnTo>
                    <a:lnTo>
                      <a:pt x="782" y="13236"/>
                    </a:lnTo>
                    <a:cubicBezTo>
                      <a:pt x="268" y="12293"/>
                      <a:pt x="5" y="11216"/>
                      <a:pt x="0" y="10032"/>
                    </a:cubicBezTo>
                    <a:cubicBezTo>
                      <a:pt x="-10" y="7821"/>
                      <a:pt x="881" y="5961"/>
                      <a:pt x="1089" y="5557"/>
                    </a:cubicBezTo>
                    <a:lnTo>
                      <a:pt x="1122" y="4909"/>
                    </a:lnTo>
                    <a:cubicBezTo>
                      <a:pt x="862" y="4803"/>
                      <a:pt x="553" y="4484"/>
                      <a:pt x="390" y="4024"/>
                    </a:cubicBezTo>
                    <a:cubicBezTo>
                      <a:pt x="254" y="3641"/>
                      <a:pt x="236" y="3221"/>
                      <a:pt x="338" y="2809"/>
                    </a:cubicBezTo>
                    <a:cubicBezTo>
                      <a:pt x="429" y="2439"/>
                      <a:pt x="720" y="1947"/>
                      <a:pt x="2176" y="1947"/>
                    </a:cubicBezTo>
                    <a:cubicBezTo>
                      <a:pt x="2710" y="1947"/>
                      <a:pt x="3201" y="2012"/>
                      <a:pt x="3411" y="2040"/>
                    </a:cubicBezTo>
                    <a:cubicBezTo>
                      <a:pt x="3411" y="2040"/>
                      <a:pt x="3453" y="2046"/>
                      <a:pt x="3454" y="2046"/>
                    </a:cubicBezTo>
                    <a:cubicBezTo>
                      <a:pt x="3471" y="2046"/>
                      <a:pt x="3483" y="2042"/>
                      <a:pt x="3500" y="2009"/>
                    </a:cubicBezTo>
                    <a:cubicBezTo>
                      <a:pt x="3594" y="1832"/>
                      <a:pt x="3630" y="1264"/>
                      <a:pt x="3626" y="910"/>
                    </a:cubicBezTo>
                    <a:lnTo>
                      <a:pt x="3525" y="319"/>
                    </a:lnTo>
                    <a:lnTo>
                      <a:pt x="3795" y="422"/>
                    </a:lnTo>
                    <a:cubicBezTo>
                      <a:pt x="4045" y="517"/>
                      <a:pt x="4281" y="565"/>
                      <a:pt x="4497" y="565"/>
                    </a:cubicBezTo>
                    <a:cubicBezTo>
                      <a:pt x="5094" y="565"/>
                      <a:pt x="5354" y="197"/>
                      <a:pt x="5357" y="193"/>
                    </a:cubicBezTo>
                    <a:lnTo>
                      <a:pt x="5462" y="40"/>
                    </a:lnTo>
                    <a:lnTo>
                      <a:pt x="5566" y="197"/>
                    </a:lnTo>
                    <a:cubicBezTo>
                      <a:pt x="5583" y="225"/>
                      <a:pt x="7362" y="2963"/>
                      <a:pt x="9488" y="3773"/>
                    </a:cubicBezTo>
                    <a:cubicBezTo>
                      <a:pt x="9770" y="3881"/>
                      <a:pt x="10044" y="3936"/>
                      <a:pt x="10301" y="3936"/>
                    </a:cubicBezTo>
                    <a:cubicBezTo>
                      <a:pt x="11751" y="3936"/>
                      <a:pt x="12316" y="2210"/>
                      <a:pt x="12321" y="2193"/>
                    </a:cubicBezTo>
                    <a:cubicBezTo>
                      <a:pt x="12803" y="756"/>
                      <a:pt x="13825" y="0"/>
                      <a:pt x="15280" y="0"/>
                    </a:cubicBezTo>
                    <a:cubicBezTo>
                      <a:pt x="16230" y="0"/>
                      <a:pt x="17016" y="317"/>
                      <a:pt x="17050" y="331"/>
                    </a:cubicBezTo>
                    <a:lnTo>
                      <a:pt x="17307" y="436"/>
                    </a:lnTo>
                    <a:lnTo>
                      <a:pt x="17139" y="806"/>
                    </a:lnTo>
                    <a:cubicBezTo>
                      <a:pt x="17043" y="1021"/>
                      <a:pt x="16819" y="1681"/>
                      <a:pt x="16940" y="2144"/>
                    </a:cubicBezTo>
                    <a:cubicBezTo>
                      <a:pt x="17066" y="2626"/>
                      <a:pt x="17560" y="2891"/>
                      <a:pt x="18331" y="2891"/>
                    </a:cubicBezTo>
                    <a:cubicBezTo>
                      <a:pt x="18418" y="2891"/>
                      <a:pt x="18509" y="2888"/>
                      <a:pt x="18606" y="2881"/>
                    </a:cubicBezTo>
                    <a:lnTo>
                      <a:pt x="18700" y="2875"/>
                    </a:lnTo>
                    <a:lnTo>
                      <a:pt x="18988" y="3723"/>
                    </a:lnTo>
                    <a:lnTo>
                      <a:pt x="18991" y="3795"/>
                    </a:lnTo>
                    <a:cubicBezTo>
                      <a:pt x="18993" y="3833"/>
                      <a:pt x="19174" y="7660"/>
                      <a:pt x="21107" y="9766"/>
                    </a:cubicBezTo>
                    <a:lnTo>
                      <a:pt x="21590" y="10292"/>
                    </a:lnTo>
                    <a:lnTo>
                      <a:pt x="21027" y="10315"/>
                    </a:lnTo>
                    <a:cubicBezTo>
                      <a:pt x="21021" y="10315"/>
                      <a:pt x="20361" y="10347"/>
                      <a:pt x="20028" y="10819"/>
                    </a:cubicBezTo>
                    <a:lnTo>
                      <a:pt x="19954" y="10924"/>
                    </a:lnTo>
                    <a:lnTo>
                      <a:pt x="19770" y="10789"/>
                    </a:lnTo>
                    <a:cubicBezTo>
                      <a:pt x="19745" y="10788"/>
                      <a:pt x="19704" y="10786"/>
                      <a:pt x="19650" y="10786"/>
                    </a:cubicBezTo>
                    <a:cubicBezTo>
                      <a:pt x="19369" y="10786"/>
                      <a:pt x="18814" y="10815"/>
                      <a:pt x="18245" y="11007"/>
                    </a:cubicBezTo>
                    <a:lnTo>
                      <a:pt x="18158" y="11037"/>
                    </a:lnTo>
                    <a:lnTo>
                      <a:pt x="17445" y="9650"/>
                    </a:lnTo>
                    <a:lnTo>
                      <a:pt x="15581" y="9650"/>
                    </a:lnTo>
                    <a:cubicBezTo>
                      <a:pt x="15478" y="9960"/>
                      <a:pt x="15214" y="10546"/>
                      <a:pt x="14667" y="10610"/>
                    </a:cubicBezTo>
                    <a:cubicBezTo>
                      <a:pt x="14644" y="10612"/>
                      <a:pt x="14621" y="10613"/>
                      <a:pt x="14599" y="10613"/>
                    </a:cubicBezTo>
                    <a:cubicBezTo>
                      <a:pt x="14255" y="10614"/>
                      <a:pt x="13997" y="10309"/>
                      <a:pt x="13770" y="10041"/>
                    </a:cubicBezTo>
                    <a:cubicBezTo>
                      <a:pt x="13587" y="9824"/>
                      <a:pt x="13428" y="9637"/>
                      <a:pt x="13258" y="9637"/>
                    </a:cubicBezTo>
                    <a:cubicBezTo>
                      <a:pt x="13236" y="9637"/>
                      <a:pt x="13214" y="9640"/>
                      <a:pt x="13192" y="9646"/>
                    </a:cubicBezTo>
                    <a:lnTo>
                      <a:pt x="13145" y="9659"/>
                    </a:lnTo>
                    <a:cubicBezTo>
                      <a:pt x="12731" y="9774"/>
                      <a:pt x="12731" y="9774"/>
                      <a:pt x="12759" y="10473"/>
                    </a:cubicBezTo>
                    <a:cubicBezTo>
                      <a:pt x="12785" y="11126"/>
                      <a:pt x="12616" y="11227"/>
                      <a:pt x="12408" y="11284"/>
                    </a:cubicBezTo>
                    <a:cubicBezTo>
                      <a:pt x="12200" y="11340"/>
                      <a:pt x="11852" y="11435"/>
                      <a:pt x="11278" y="12514"/>
                    </a:cubicBezTo>
                    <a:cubicBezTo>
                      <a:pt x="11132" y="12789"/>
                      <a:pt x="10997" y="12923"/>
                      <a:pt x="10864" y="12923"/>
                    </a:cubicBezTo>
                    <a:lnTo>
                      <a:pt x="10864" y="12923"/>
                    </a:lnTo>
                    <a:cubicBezTo>
                      <a:pt x="10549" y="12923"/>
                      <a:pt x="10437" y="12237"/>
                      <a:pt x="10391" y="11716"/>
                    </a:cubicBezTo>
                    <a:cubicBezTo>
                      <a:pt x="10145" y="11911"/>
                      <a:pt x="9713" y="12205"/>
                      <a:pt x="9241" y="12306"/>
                    </a:cubicBezTo>
                    <a:cubicBezTo>
                      <a:pt x="9109" y="12335"/>
                      <a:pt x="8944" y="12360"/>
                      <a:pt x="8760" y="12389"/>
                    </a:cubicBezTo>
                    <a:cubicBezTo>
                      <a:pt x="8122" y="12487"/>
                      <a:pt x="6934" y="12670"/>
                      <a:pt x="6714" y="13220"/>
                    </a:cubicBezTo>
                    <a:cubicBezTo>
                      <a:pt x="6394" y="14020"/>
                      <a:pt x="5624" y="15175"/>
                      <a:pt x="5010" y="15261"/>
                    </a:cubicBezTo>
                    <a:cubicBezTo>
                      <a:pt x="4651" y="15311"/>
                      <a:pt x="4380" y="15562"/>
                      <a:pt x="4334" y="15767"/>
                    </a:cubicBezTo>
                    <a:cubicBezTo>
                      <a:pt x="4329" y="15792"/>
                      <a:pt x="4311" y="15870"/>
                      <a:pt x="4387" y="16025"/>
                    </a:cubicBezTo>
                    <a:cubicBezTo>
                      <a:pt x="4638" y="16538"/>
                      <a:pt x="5127" y="16553"/>
                      <a:pt x="5182" y="16553"/>
                    </a:cubicBezTo>
                    <a:lnTo>
                      <a:pt x="5374" y="16541"/>
                    </a:lnTo>
                    <a:lnTo>
                      <a:pt x="5362" y="16887"/>
                    </a:lnTo>
                    <a:lnTo>
                      <a:pt x="5311" y="17586"/>
                    </a:lnTo>
                    <a:lnTo>
                      <a:pt x="5241" y="17659"/>
                    </a:lnTo>
                    <a:cubicBezTo>
                      <a:pt x="5033" y="17878"/>
                      <a:pt x="3991" y="18955"/>
                      <a:pt x="3605" y="18989"/>
                    </a:cubicBezTo>
                    <a:cubicBezTo>
                      <a:pt x="3563" y="19235"/>
                      <a:pt x="3617" y="20081"/>
                      <a:pt x="3731" y="20889"/>
                    </a:cubicBezTo>
                    <a:lnTo>
                      <a:pt x="3768" y="21151"/>
                    </a:lnTo>
                    <a:lnTo>
                      <a:pt x="3067" y="21600"/>
                    </a:lnTo>
                    <a:cubicBezTo>
                      <a:pt x="3067" y="21600"/>
                      <a:pt x="3014" y="21317"/>
                      <a:pt x="3014" y="21317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4" name="Shape 155">
                <a:extLst>
                  <a:ext uri="{FF2B5EF4-FFF2-40B4-BE49-F238E27FC236}">
                    <a16:creationId xmlns:a16="http://schemas.microsoft.com/office/drawing/2014/main" id="{14F914BA-AA0A-1E4C-AB6D-A3BCE2DDDF9D}"/>
                  </a:ext>
                </a:extLst>
              </p:cNvPr>
              <p:cNvSpPr/>
              <p:nvPr/>
            </p:nvSpPr>
            <p:spPr>
              <a:xfrm>
                <a:off x="7553951" y="3727268"/>
                <a:ext cx="1005450" cy="6127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16" y="21522"/>
                    </a:moveTo>
                    <a:cubicBezTo>
                      <a:pt x="12113" y="21161"/>
                      <a:pt x="10961" y="20226"/>
                      <a:pt x="10477" y="20226"/>
                    </a:cubicBezTo>
                    <a:cubicBezTo>
                      <a:pt x="10404" y="20226"/>
                      <a:pt x="10382" y="20249"/>
                      <a:pt x="10382" y="20249"/>
                    </a:cubicBezTo>
                    <a:cubicBezTo>
                      <a:pt x="9959" y="20768"/>
                      <a:pt x="9103" y="21273"/>
                      <a:pt x="9067" y="21295"/>
                    </a:cubicBezTo>
                    <a:lnTo>
                      <a:pt x="8926" y="21378"/>
                    </a:lnTo>
                    <a:lnTo>
                      <a:pt x="8837" y="21180"/>
                    </a:lnTo>
                    <a:cubicBezTo>
                      <a:pt x="8485" y="20401"/>
                      <a:pt x="8145" y="19972"/>
                      <a:pt x="7878" y="19972"/>
                    </a:cubicBezTo>
                    <a:cubicBezTo>
                      <a:pt x="7696" y="19972"/>
                      <a:pt x="7596" y="20177"/>
                      <a:pt x="7595" y="20180"/>
                    </a:cubicBezTo>
                    <a:lnTo>
                      <a:pt x="7538" y="20306"/>
                    </a:lnTo>
                    <a:lnTo>
                      <a:pt x="7443" y="20314"/>
                    </a:lnTo>
                    <a:cubicBezTo>
                      <a:pt x="7396" y="20318"/>
                      <a:pt x="7351" y="20320"/>
                      <a:pt x="7306" y="20320"/>
                    </a:cubicBezTo>
                    <a:cubicBezTo>
                      <a:pt x="6099" y="20320"/>
                      <a:pt x="5418" y="18942"/>
                      <a:pt x="5178" y="18339"/>
                    </a:cubicBezTo>
                    <a:cubicBezTo>
                      <a:pt x="4758" y="18628"/>
                      <a:pt x="4300" y="18774"/>
                      <a:pt x="3813" y="18774"/>
                    </a:cubicBezTo>
                    <a:cubicBezTo>
                      <a:pt x="1921" y="18774"/>
                      <a:pt x="203" y="16609"/>
                      <a:pt x="131" y="16516"/>
                    </a:cubicBezTo>
                    <a:lnTo>
                      <a:pt x="56" y="16421"/>
                    </a:lnTo>
                    <a:lnTo>
                      <a:pt x="0" y="13707"/>
                    </a:lnTo>
                    <a:lnTo>
                      <a:pt x="1115" y="12045"/>
                    </a:lnTo>
                    <a:lnTo>
                      <a:pt x="1115" y="11203"/>
                    </a:lnTo>
                    <a:cubicBezTo>
                      <a:pt x="1115" y="10946"/>
                      <a:pt x="1192" y="10516"/>
                      <a:pt x="1708" y="10516"/>
                    </a:cubicBezTo>
                    <a:cubicBezTo>
                      <a:pt x="1923" y="10516"/>
                      <a:pt x="2185" y="10581"/>
                      <a:pt x="2439" y="10645"/>
                    </a:cubicBezTo>
                    <a:cubicBezTo>
                      <a:pt x="2672" y="10702"/>
                      <a:pt x="2913" y="10762"/>
                      <a:pt x="3086" y="10762"/>
                    </a:cubicBezTo>
                    <a:cubicBezTo>
                      <a:pt x="3168" y="10762"/>
                      <a:pt x="3213" y="10749"/>
                      <a:pt x="3237" y="10738"/>
                    </a:cubicBezTo>
                    <a:cubicBezTo>
                      <a:pt x="3229" y="10596"/>
                      <a:pt x="3185" y="10283"/>
                      <a:pt x="3001" y="9623"/>
                    </a:cubicBezTo>
                    <a:lnTo>
                      <a:pt x="2982" y="9557"/>
                    </a:lnTo>
                    <a:lnTo>
                      <a:pt x="2982" y="9484"/>
                    </a:lnTo>
                    <a:cubicBezTo>
                      <a:pt x="2984" y="7200"/>
                      <a:pt x="3189" y="6042"/>
                      <a:pt x="3594" y="6042"/>
                    </a:cubicBezTo>
                    <a:cubicBezTo>
                      <a:pt x="3631" y="6042"/>
                      <a:pt x="3668" y="6052"/>
                      <a:pt x="3705" y="6072"/>
                    </a:cubicBezTo>
                    <a:cubicBezTo>
                      <a:pt x="4008" y="6237"/>
                      <a:pt x="4045" y="6907"/>
                      <a:pt x="4087" y="7683"/>
                    </a:cubicBezTo>
                    <a:cubicBezTo>
                      <a:pt x="4142" y="8707"/>
                      <a:pt x="4207" y="9432"/>
                      <a:pt x="4530" y="9432"/>
                    </a:cubicBezTo>
                    <a:cubicBezTo>
                      <a:pt x="4558" y="9432"/>
                      <a:pt x="4588" y="9428"/>
                      <a:pt x="4620" y="9419"/>
                    </a:cubicBezTo>
                    <a:lnTo>
                      <a:pt x="4904" y="9339"/>
                    </a:lnTo>
                    <a:cubicBezTo>
                      <a:pt x="5501" y="9168"/>
                      <a:pt x="6244" y="8955"/>
                      <a:pt x="7066" y="8955"/>
                    </a:cubicBezTo>
                    <a:cubicBezTo>
                      <a:pt x="7776" y="8955"/>
                      <a:pt x="8428" y="9110"/>
                      <a:pt x="9059" y="9430"/>
                    </a:cubicBezTo>
                    <a:cubicBezTo>
                      <a:pt x="9724" y="9766"/>
                      <a:pt x="10268" y="9946"/>
                      <a:pt x="10705" y="10090"/>
                    </a:cubicBezTo>
                    <a:cubicBezTo>
                      <a:pt x="11439" y="10332"/>
                      <a:pt x="11882" y="10478"/>
                      <a:pt x="11929" y="11166"/>
                    </a:cubicBezTo>
                    <a:cubicBezTo>
                      <a:pt x="11961" y="11640"/>
                      <a:pt x="11697" y="12213"/>
                      <a:pt x="11291" y="13031"/>
                    </a:cubicBezTo>
                    <a:cubicBezTo>
                      <a:pt x="11138" y="13339"/>
                      <a:pt x="10917" y="13786"/>
                      <a:pt x="10858" y="14003"/>
                    </a:cubicBezTo>
                    <a:cubicBezTo>
                      <a:pt x="10922" y="14042"/>
                      <a:pt x="11065" y="14099"/>
                      <a:pt x="11317" y="14099"/>
                    </a:cubicBezTo>
                    <a:cubicBezTo>
                      <a:pt x="11766" y="14099"/>
                      <a:pt x="12454" y="13903"/>
                      <a:pt x="12913" y="13351"/>
                    </a:cubicBezTo>
                    <a:cubicBezTo>
                      <a:pt x="13231" y="12965"/>
                      <a:pt x="13547" y="12770"/>
                      <a:pt x="13851" y="12770"/>
                    </a:cubicBezTo>
                    <a:cubicBezTo>
                      <a:pt x="14263" y="12770"/>
                      <a:pt x="14570" y="13116"/>
                      <a:pt x="14774" y="13344"/>
                    </a:cubicBezTo>
                    <a:cubicBezTo>
                      <a:pt x="14926" y="13516"/>
                      <a:pt x="15154" y="13744"/>
                      <a:pt x="15366" y="13744"/>
                    </a:cubicBezTo>
                    <a:cubicBezTo>
                      <a:pt x="15435" y="13744"/>
                      <a:pt x="15648" y="13744"/>
                      <a:pt x="15845" y="13132"/>
                    </a:cubicBezTo>
                    <a:lnTo>
                      <a:pt x="15853" y="13106"/>
                    </a:lnTo>
                    <a:lnTo>
                      <a:pt x="15864" y="13083"/>
                    </a:lnTo>
                    <a:cubicBezTo>
                      <a:pt x="15987" y="12824"/>
                      <a:pt x="16099" y="12517"/>
                      <a:pt x="16145" y="12328"/>
                    </a:cubicBezTo>
                    <a:cubicBezTo>
                      <a:pt x="16038" y="12366"/>
                      <a:pt x="15837" y="12482"/>
                      <a:pt x="15464" y="12815"/>
                    </a:cubicBezTo>
                    <a:lnTo>
                      <a:pt x="15381" y="12889"/>
                    </a:lnTo>
                    <a:lnTo>
                      <a:pt x="15293" y="12832"/>
                    </a:lnTo>
                    <a:cubicBezTo>
                      <a:pt x="15287" y="12828"/>
                      <a:pt x="14706" y="12461"/>
                      <a:pt x="13768" y="12461"/>
                    </a:cubicBezTo>
                    <a:cubicBezTo>
                      <a:pt x="13548" y="12461"/>
                      <a:pt x="13322" y="12481"/>
                      <a:pt x="13098" y="12521"/>
                    </a:cubicBezTo>
                    <a:lnTo>
                      <a:pt x="13055" y="12529"/>
                    </a:lnTo>
                    <a:lnTo>
                      <a:pt x="13014" y="12508"/>
                    </a:lnTo>
                    <a:cubicBezTo>
                      <a:pt x="12913" y="12454"/>
                      <a:pt x="12023" y="11956"/>
                      <a:pt x="11967" y="10961"/>
                    </a:cubicBezTo>
                    <a:cubicBezTo>
                      <a:pt x="11930" y="10308"/>
                      <a:pt x="12247" y="9693"/>
                      <a:pt x="12936" y="9080"/>
                    </a:cubicBezTo>
                    <a:cubicBezTo>
                      <a:pt x="13475" y="8600"/>
                      <a:pt x="14030" y="8529"/>
                      <a:pt x="14519" y="8467"/>
                    </a:cubicBezTo>
                    <a:cubicBezTo>
                      <a:pt x="15416" y="8352"/>
                      <a:pt x="15957" y="8283"/>
                      <a:pt x="16018" y="6039"/>
                    </a:cubicBezTo>
                    <a:lnTo>
                      <a:pt x="16020" y="5977"/>
                    </a:lnTo>
                    <a:lnTo>
                      <a:pt x="16035" y="5917"/>
                    </a:lnTo>
                    <a:cubicBezTo>
                      <a:pt x="16074" y="5772"/>
                      <a:pt x="16096" y="5659"/>
                      <a:pt x="16107" y="5603"/>
                    </a:cubicBezTo>
                    <a:cubicBezTo>
                      <a:pt x="16075" y="4743"/>
                      <a:pt x="15618" y="3782"/>
                      <a:pt x="15613" y="3773"/>
                    </a:cubicBezTo>
                    <a:lnTo>
                      <a:pt x="15570" y="3682"/>
                    </a:lnTo>
                    <a:lnTo>
                      <a:pt x="15569" y="3567"/>
                    </a:lnTo>
                    <a:cubicBezTo>
                      <a:pt x="15569" y="2776"/>
                      <a:pt x="15847" y="2303"/>
                      <a:pt x="16311" y="2303"/>
                    </a:cubicBezTo>
                    <a:cubicBezTo>
                      <a:pt x="16555" y="2303"/>
                      <a:pt x="16793" y="2432"/>
                      <a:pt x="16886" y="2488"/>
                    </a:cubicBezTo>
                    <a:lnTo>
                      <a:pt x="17675" y="2488"/>
                    </a:lnTo>
                    <a:cubicBezTo>
                      <a:pt x="18104" y="1792"/>
                      <a:pt x="19254" y="0"/>
                      <a:pt x="19732" y="0"/>
                    </a:cubicBezTo>
                    <a:lnTo>
                      <a:pt x="19763" y="2"/>
                    </a:lnTo>
                    <a:cubicBezTo>
                      <a:pt x="20546" y="102"/>
                      <a:pt x="20584" y="1573"/>
                      <a:pt x="20531" y="2843"/>
                    </a:cubicBezTo>
                    <a:cubicBezTo>
                      <a:pt x="20467" y="4385"/>
                      <a:pt x="20513" y="6518"/>
                      <a:pt x="20528" y="7084"/>
                    </a:cubicBezTo>
                    <a:cubicBezTo>
                      <a:pt x="21032" y="7798"/>
                      <a:pt x="21600" y="8706"/>
                      <a:pt x="21600" y="9179"/>
                    </a:cubicBezTo>
                    <a:cubicBezTo>
                      <a:pt x="21600" y="9320"/>
                      <a:pt x="21600" y="9744"/>
                      <a:pt x="19710" y="12756"/>
                    </a:cubicBezTo>
                    <a:cubicBezTo>
                      <a:pt x="19942" y="13327"/>
                      <a:pt x="20483" y="14829"/>
                      <a:pt x="20531" y="16571"/>
                    </a:cubicBezTo>
                    <a:lnTo>
                      <a:pt x="20540" y="16900"/>
                    </a:lnTo>
                    <a:lnTo>
                      <a:pt x="16782" y="17232"/>
                    </a:lnTo>
                    <a:lnTo>
                      <a:pt x="16782" y="19407"/>
                    </a:lnTo>
                    <a:lnTo>
                      <a:pt x="16580" y="19407"/>
                    </a:lnTo>
                    <a:cubicBezTo>
                      <a:pt x="15624" y="19407"/>
                      <a:pt x="12724" y="21512"/>
                      <a:pt x="12695" y="21534"/>
                    </a:cubicBezTo>
                    <a:lnTo>
                      <a:pt x="12604" y="21600"/>
                    </a:lnTo>
                    <a:cubicBezTo>
                      <a:pt x="12604" y="21600"/>
                      <a:pt x="12516" y="21522"/>
                      <a:pt x="12516" y="2152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5" name="Shape 156">
                <a:extLst>
                  <a:ext uri="{FF2B5EF4-FFF2-40B4-BE49-F238E27FC236}">
                    <a16:creationId xmlns:a16="http://schemas.microsoft.com/office/drawing/2014/main" id="{F34622E3-1CF7-484C-BA4E-47EDE7444ADE}"/>
                  </a:ext>
                </a:extLst>
              </p:cNvPr>
              <p:cNvSpPr/>
              <p:nvPr/>
            </p:nvSpPr>
            <p:spPr>
              <a:xfrm>
                <a:off x="7742152" y="3473198"/>
                <a:ext cx="848912" cy="538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0" h="21600" extrusionOk="0">
                    <a:moveTo>
                      <a:pt x="8719" y="21600"/>
                    </a:moveTo>
                    <a:cubicBezTo>
                      <a:pt x="8409" y="21600"/>
                      <a:pt x="8042" y="21288"/>
                      <a:pt x="7453" y="20525"/>
                    </a:cubicBezTo>
                    <a:lnTo>
                      <a:pt x="7175" y="20163"/>
                    </a:lnTo>
                    <a:cubicBezTo>
                      <a:pt x="6395" y="19147"/>
                      <a:pt x="6395" y="19147"/>
                      <a:pt x="5633" y="18797"/>
                    </a:cubicBezTo>
                    <a:cubicBezTo>
                      <a:pt x="4958" y="18489"/>
                      <a:pt x="3970" y="18079"/>
                      <a:pt x="3197" y="18079"/>
                    </a:cubicBezTo>
                    <a:cubicBezTo>
                      <a:pt x="2878" y="18079"/>
                      <a:pt x="2627" y="18150"/>
                      <a:pt x="2448" y="18288"/>
                    </a:cubicBezTo>
                    <a:lnTo>
                      <a:pt x="2328" y="18382"/>
                    </a:lnTo>
                    <a:lnTo>
                      <a:pt x="2218" y="18258"/>
                    </a:lnTo>
                    <a:cubicBezTo>
                      <a:pt x="2095" y="18118"/>
                      <a:pt x="-780" y="14805"/>
                      <a:pt x="206" y="11726"/>
                    </a:cubicBezTo>
                    <a:lnTo>
                      <a:pt x="243" y="11611"/>
                    </a:lnTo>
                    <a:lnTo>
                      <a:pt x="315" y="11558"/>
                    </a:lnTo>
                    <a:cubicBezTo>
                      <a:pt x="818" y="11183"/>
                      <a:pt x="1391" y="10662"/>
                      <a:pt x="1616" y="10454"/>
                    </a:cubicBezTo>
                    <a:lnTo>
                      <a:pt x="1626" y="10338"/>
                    </a:lnTo>
                    <a:cubicBezTo>
                      <a:pt x="1291" y="10284"/>
                      <a:pt x="747" y="10091"/>
                      <a:pt x="388" y="9428"/>
                    </a:cubicBezTo>
                    <a:cubicBezTo>
                      <a:pt x="128" y="8952"/>
                      <a:pt x="178" y="8525"/>
                      <a:pt x="230" y="8313"/>
                    </a:cubicBezTo>
                    <a:cubicBezTo>
                      <a:pt x="397" y="7637"/>
                      <a:pt x="1029" y="7265"/>
                      <a:pt x="1582" y="7196"/>
                    </a:cubicBezTo>
                    <a:cubicBezTo>
                      <a:pt x="2224" y="7115"/>
                      <a:pt x="3210" y="5914"/>
                      <a:pt x="3663" y="4895"/>
                    </a:cubicBezTo>
                    <a:cubicBezTo>
                      <a:pt x="4066" y="3986"/>
                      <a:pt x="5368" y="3735"/>
                      <a:pt x="6901" y="3522"/>
                    </a:cubicBezTo>
                    <a:cubicBezTo>
                      <a:pt x="7157" y="3487"/>
                      <a:pt x="7386" y="3455"/>
                      <a:pt x="7569" y="3420"/>
                    </a:cubicBezTo>
                    <a:cubicBezTo>
                      <a:pt x="8495" y="3241"/>
                      <a:pt x="9329" y="2524"/>
                      <a:pt x="9337" y="2517"/>
                    </a:cubicBezTo>
                    <a:lnTo>
                      <a:pt x="9641" y="2253"/>
                    </a:lnTo>
                    <a:lnTo>
                      <a:pt x="9675" y="2813"/>
                    </a:lnTo>
                    <a:cubicBezTo>
                      <a:pt x="9754" y="4100"/>
                      <a:pt x="9926" y="4204"/>
                      <a:pt x="9927" y="4204"/>
                    </a:cubicBezTo>
                    <a:cubicBezTo>
                      <a:pt x="9936" y="4204"/>
                      <a:pt x="10016" y="4196"/>
                      <a:pt x="10184" y="3910"/>
                    </a:cubicBezTo>
                    <a:cubicBezTo>
                      <a:pt x="11107" y="2347"/>
                      <a:pt x="11721" y="2196"/>
                      <a:pt x="12051" y="2114"/>
                    </a:cubicBezTo>
                    <a:cubicBezTo>
                      <a:pt x="12087" y="2105"/>
                      <a:pt x="12131" y="2095"/>
                      <a:pt x="12159" y="2084"/>
                    </a:cubicBezTo>
                    <a:cubicBezTo>
                      <a:pt x="12161" y="2048"/>
                      <a:pt x="12162" y="1985"/>
                      <a:pt x="12158" y="1880"/>
                    </a:cubicBezTo>
                    <a:cubicBezTo>
                      <a:pt x="12090" y="362"/>
                      <a:pt x="12329" y="229"/>
                      <a:pt x="13096" y="37"/>
                    </a:cubicBezTo>
                    <a:lnTo>
                      <a:pt x="13162" y="21"/>
                    </a:lnTo>
                    <a:cubicBezTo>
                      <a:pt x="13217" y="7"/>
                      <a:pt x="13272" y="0"/>
                      <a:pt x="13326" y="0"/>
                    </a:cubicBezTo>
                    <a:cubicBezTo>
                      <a:pt x="13705" y="0"/>
                      <a:pt x="14010" y="325"/>
                      <a:pt x="14305" y="638"/>
                    </a:cubicBezTo>
                    <a:cubicBezTo>
                      <a:pt x="14600" y="952"/>
                      <a:pt x="14878" y="1249"/>
                      <a:pt x="15230" y="1249"/>
                    </a:cubicBezTo>
                    <a:cubicBezTo>
                      <a:pt x="15252" y="1249"/>
                      <a:pt x="15274" y="1248"/>
                      <a:pt x="15297" y="1245"/>
                    </a:cubicBezTo>
                    <a:cubicBezTo>
                      <a:pt x="16045" y="1167"/>
                      <a:pt x="16266" y="267"/>
                      <a:pt x="16268" y="258"/>
                    </a:cubicBezTo>
                    <a:lnTo>
                      <a:pt x="16325" y="16"/>
                    </a:lnTo>
                    <a:lnTo>
                      <a:pt x="19470" y="16"/>
                    </a:lnTo>
                    <a:lnTo>
                      <a:pt x="20820" y="2382"/>
                    </a:lnTo>
                    <a:lnTo>
                      <a:pt x="20406" y="2508"/>
                    </a:lnTo>
                    <a:cubicBezTo>
                      <a:pt x="19558" y="2766"/>
                      <a:pt x="18490" y="3324"/>
                      <a:pt x="18219" y="4522"/>
                    </a:cubicBezTo>
                    <a:cubicBezTo>
                      <a:pt x="18081" y="5135"/>
                      <a:pt x="17925" y="6525"/>
                      <a:pt x="17923" y="6538"/>
                    </a:cubicBezTo>
                    <a:lnTo>
                      <a:pt x="17895" y="6785"/>
                    </a:lnTo>
                    <a:lnTo>
                      <a:pt x="17745" y="6839"/>
                    </a:lnTo>
                    <a:cubicBezTo>
                      <a:pt x="16758" y="7193"/>
                      <a:pt x="14921" y="7852"/>
                      <a:pt x="14887" y="9380"/>
                    </a:cubicBezTo>
                    <a:cubicBezTo>
                      <a:pt x="14851" y="11112"/>
                      <a:pt x="14887" y="13301"/>
                      <a:pt x="14887" y="13323"/>
                    </a:cubicBezTo>
                    <a:lnTo>
                      <a:pt x="14897" y="13906"/>
                    </a:lnTo>
                    <a:lnTo>
                      <a:pt x="14567" y="13682"/>
                    </a:lnTo>
                    <a:cubicBezTo>
                      <a:pt x="14565" y="13680"/>
                      <a:pt x="14298" y="13501"/>
                      <a:pt x="14043" y="13501"/>
                    </a:cubicBezTo>
                    <a:cubicBezTo>
                      <a:pt x="13790" y="13501"/>
                      <a:pt x="13677" y="13661"/>
                      <a:pt x="13660" y="14063"/>
                    </a:cubicBezTo>
                    <a:cubicBezTo>
                      <a:pt x="13815" y="14411"/>
                      <a:pt x="14254" y="15488"/>
                      <a:pt x="14272" y="16534"/>
                    </a:cubicBezTo>
                    <a:lnTo>
                      <a:pt x="14273" y="16583"/>
                    </a:lnTo>
                    <a:lnTo>
                      <a:pt x="14267" y="16630"/>
                    </a:lnTo>
                    <a:cubicBezTo>
                      <a:pt x="14262" y="16660"/>
                      <a:pt x="13817" y="19655"/>
                      <a:pt x="11586" y="19756"/>
                    </a:cubicBezTo>
                    <a:cubicBezTo>
                      <a:pt x="10011" y="19828"/>
                      <a:pt x="9764" y="20328"/>
                      <a:pt x="9565" y="20730"/>
                    </a:cubicBezTo>
                    <a:cubicBezTo>
                      <a:pt x="9506" y="20849"/>
                      <a:pt x="9446" y="20972"/>
                      <a:pt x="9363" y="21085"/>
                    </a:cubicBezTo>
                    <a:lnTo>
                      <a:pt x="9320" y="21144"/>
                    </a:lnTo>
                    <a:cubicBezTo>
                      <a:pt x="9165" y="21358"/>
                      <a:pt x="8989" y="21600"/>
                      <a:pt x="8719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6" name="Shape 157">
                <a:extLst>
                  <a:ext uri="{FF2B5EF4-FFF2-40B4-BE49-F238E27FC236}">
                    <a16:creationId xmlns:a16="http://schemas.microsoft.com/office/drawing/2014/main" id="{63277FA0-EFB2-D64F-851C-779DE9D9D5ED}"/>
                  </a:ext>
                </a:extLst>
              </p:cNvPr>
              <p:cNvSpPr/>
              <p:nvPr/>
            </p:nvSpPr>
            <p:spPr>
              <a:xfrm>
                <a:off x="8325574" y="3510838"/>
                <a:ext cx="698604" cy="6860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9" h="21600" extrusionOk="0">
                    <a:moveTo>
                      <a:pt x="5026" y="21600"/>
                    </a:moveTo>
                    <a:lnTo>
                      <a:pt x="5014" y="21317"/>
                    </a:lnTo>
                    <a:cubicBezTo>
                      <a:pt x="4937" y="19572"/>
                      <a:pt x="3834" y="18358"/>
                      <a:pt x="3823" y="18346"/>
                    </a:cubicBezTo>
                    <a:lnTo>
                      <a:pt x="3627" y="18133"/>
                    </a:lnTo>
                    <a:lnTo>
                      <a:pt x="3833" y="17929"/>
                    </a:lnTo>
                    <a:cubicBezTo>
                      <a:pt x="5052" y="16727"/>
                      <a:pt x="6369" y="15318"/>
                      <a:pt x="6540" y="14966"/>
                    </a:cubicBezTo>
                    <a:cubicBezTo>
                      <a:pt x="6451" y="14748"/>
                      <a:pt x="5745" y="14027"/>
                      <a:pt x="5116" y="13479"/>
                    </a:cubicBezTo>
                    <a:lnTo>
                      <a:pt x="5020" y="13396"/>
                    </a:lnTo>
                    <a:lnTo>
                      <a:pt x="5014" y="13268"/>
                    </a:lnTo>
                    <a:cubicBezTo>
                      <a:pt x="5009" y="13173"/>
                      <a:pt x="4905" y="10913"/>
                      <a:pt x="5014" y="9284"/>
                    </a:cubicBezTo>
                    <a:cubicBezTo>
                      <a:pt x="5139" y="7433"/>
                      <a:pt x="4671" y="7396"/>
                      <a:pt x="4446" y="7378"/>
                    </a:cubicBezTo>
                    <a:cubicBezTo>
                      <a:pt x="4126" y="7378"/>
                      <a:pt x="2830" y="8482"/>
                      <a:pt x="1821" y="9513"/>
                    </a:cubicBezTo>
                    <a:lnTo>
                      <a:pt x="1736" y="9600"/>
                    </a:lnTo>
                    <a:lnTo>
                      <a:pt x="28" y="9600"/>
                    </a:lnTo>
                    <a:lnTo>
                      <a:pt x="20" y="9312"/>
                    </a:lnTo>
                    <a:cubicBezTo>
                      <a:pt x="20" y="9295"/>
                      <a:pt x="-26" y="7560"/>
                      <a:pt x="21" y="6182"/>
                    </a:cubicBezTo>
                    <a:cubicBezTo>
                      <a:pt x="76" y="4592"/>
                      <a:pt x="2377" y="4013"/>
                      <a:pt x="3881" y="3674"/>
                    </a:cubicBezTo>
                    <a:cubicBezTo>
                      <a:pt x="3948" y="3324"/>
                      <a:pt x="4098" y="2590"/>
                      <a:pt x="4243" y="2189"/>
                    </a:cubicBezTo>
                    <a:cubicBezTo>
                      <a:pt x="4960" y="213"/>
                      <a:pt x="8534" y="0"/>
                      <a:pt x="10037" y="0"/>
                    </a:cubicBezTo>
                    <a:cubicBezTo>
                      <a:pt x="10220" y="0"/>
                      <a:pt x="10326" y="4"/>
                      <a:pt x="10326" y="4"/>
                    </a:cubicBezTo>
                    <a:lnTo>
                      <a:pt x="10377" y="6"/>
                    </a:lnTo>
                    <a:lnTo>
                      <a:pt x="11107" y="309"/>
                    </a:lnTo>
                    <a:lnTo>
                      <a:pt x="10716" y="625"/>
                    </a:lnTo>
                    <a:cubicBezTo>
                      <a:pt x="10500" y="799"/>
                      <a:pt x="10404" y="995"/>
                      <a:pt x="10413" y="1243"/>
                    </a:cubicBezTo>
                    <a:cubicBezTo>
                      <a:pt x="10425" y="1580"/>
                      <a:pt x="10808" y="1750"/>
                      <a:pt x="11552" y="1750"/>
                    </a:cubicBezTo>
                    <a:cubicBezTo>
                      <a:pt x="12195" y="1750"/>
                      <a:pt x="12936" y="1618"/>
                      <a:pt x="13426" y="1531"/>
                    </a:cubicBezTo>
                    <a:cubicBezTo>
                      <a:pt x="13648" y="1491"/>
                      <a:pt x="13809" y="1463"/>
                      <a:pt x="13915" y="1453"/>
                    </a:cubicBezTo>
                    <a:cubicBezTo>
                      <a:pt x="13981" y="1448"/>
                      <a:pt x="14116" y="1419"/>
                      <a:pt x="14272" y="1385"/>
                    </a:cubicBezTo>
                    <a:cubicBezTo>
                      <a:pt x="14716" y="1288"/>
                      <a:pt x="15387" y="1143"/>
                      <a:pt x="16136" y="1143"/>
                    </a:cubicBezTo>
                    <a:cubicBezTo>
                      <a:pt x="17605" y="1143"/>
                      <a:pt x="18690" y="1711"/>
                      <a:pt x="19361" y="2830"/>
                    </a:cubicBezTo>
                    <a:lnTo>
                      <a:pt x="19559" y="3160"/>
                    </a:lnTo>
                    <a:lnTo>
                      <a:pt x="19195" y="3269"/>
                    </a:lnTo>
                    <a:cubicBezTo>
                      <a:pt x="18867" y="3367"/>
                      <a:pt x="17942" y="3764"/>
                      <a:pt x="17998" y="4285"/>
                    </a:cubicBezTo>
                    <a:cubicBezTo>
                      <a:pt x="18086" y="5097"/>
                      <a:pt x="19020" y="7242"/>
                      <a:pt x="20161" y="7589"/>
                    </a:cubicBezTo>
                    <a:cubicBezTo>
                      <a:pt x="21000" y="7842"/>
                      <a:pt x="21574" y="8542"/>
                      <a:pt x="21526" y="9252"/>
                    </a:cubicBezTo>
                    <a:cubicBezTo>
                      <a:pt x="21486" y="9834"/>
                      <a:pt x="21034" y="10246"/>
                      <a:pt x="20317" y="10356"/>
                    </a:cubicBezTo>
                    <a:cubicBezTo>
                      <a:pt x="19097" y="10542"/>
                      <a:pt x="19112" y="13223"/>
                      <a:pt x="19112" y="13250"/>
                    </a:cubicBezTo>
                    <a:cubicBezTo>
                      <a:pt x="19115" y="13451"/>
                      <a:pt x="19089" y="13660"/>
                      <a:pt x="19064" y="13862"/>
                    </a:cubicBezTo>
                    <a:cubicBezTo>
                      <a:pt x="19005" y="14329"/>
                      <a:pt x="18955" y="14732"/>
                      <a:pt x="19219" y="15009"/>
                    </a:cubicBezTo>
                    <a:cubicBezTo>
                      <a:pt x="19369" y="15164"/>
                      <a:pt x="19552" y="15284"/>
                      <a:pt x="19811" y="15396"/>
                    </a:cubicBezTo>
                    <a:lnTo>
                      <a:pt x="19708" y="15965"/>
                    </a:lnTo>
                    <a:cubicBezTo>
                      <a:pt x="19419" y="15976"/>
                      <a:pt x="18950" y="16379"/>
                      <a:pt x="18407" y="16846"/>
                    </a:cubicBezTo>
                    <a:cubicBezTo>
                      <a:pt x="17348" y="17758"/>
                      <a:pt x="15747" y="19135"/>
                      <a:pt x="13308" y="19523"/>
                    </a:cubicBezTo>
                    <a:cubicBezTo>
                      <a:pt x="13106" y="19555"/>
                      <a:pt x="12868" y="19571"/>
                      <a:pt x="12601" y="19571"/>
                    </a:cubicBezTo>
                    <a:cubicBezTo>
                      <a:pt x="11302" y="19571"/>
                      <a:pt x="9559" y="19199"/>
                      <a:pt x="8884" y="19043"/>
                    </a:cubicBezTo>
                    <a:cubicBezTo>
                      <a:pt x="8666" y="19622"/>
                      <a:pt x="8091" y="19945"/>
                      <a:pt x="7790" y="20080"/>
                    </a:cubicBezTo>
                    <a:lnTo>
                      <a:pt x="7687" y="21600"/>
                    </a:lnTo>
                    <a:cubicBezTo>
                      <a:pt x="7687" y="21600"/>
                      <a:pt x="5026" y="21600"/>
                      <a:pt x="5026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7" name="Shape 158">
                <a:extLst>
                  <a:ext uri="{FF2B5EF4-FFF2-40B4-BE49-F238E27FC236}">
                    <a16:creationId xmlns:a16="http://schemas.microsoft.com/office/drawing/2014/main" id="{09A2828B-DAE7-C84E-8702-CACF8F56C968}"/>
                  </a:ext>
                </a:extLst>
              </p:cNvPr>
              <p:cNvSpPr/>
              <p:nvPr/>
            </p:nvSpPr>
            <p:spPr>
              <a:xfrm>
                <a:off x="8306754" y="4640042"/>
                <a:ext cx="1048644" cy="554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8" h="21600" extrusionOk="0">
                    <a:moveTo>
                      <a:pt x="4611" y="21442"/>
                    </a:moveTo>
                    <a:cubicBezTo>
                      <a:pt x="3950" y="20474"/>
                      <a:pt x="3529" y="19753"/>
                      <a:pt x="3360" y="19297"/>
                    </a:cubicBezTo>
                    <a:cubicBezTo>
                      <a:pt x="3084" y="18565"/>
                      <a:pt x="3272" y="17865"/>
                      <a:pt x="3397" y="17401"/>
                    </a:cubicBezTo>
                    <a:cubicBezTo>
                      <a:pt x="3433" y="17266"/>
                      <a:pt x="3488" y="17061"/>
                      <a:pt x="3486" y="16993"/>
                    </a:cubicBezTo>
                    <a:cubicBezTo>
                      <a:pt x="3402" y="16491"/>
                      <a:pt x="1446" y="10061"/>
                      <a:pt x="234" y="6134"/>
                    </a:cubicBezTo>
                    <a:lnTo>
                      <a:pt x="0" y="5377"/>
                    </a:lnTo>
                    <a:lnTo>
                      <a:pt x="447" y="5593"/>
                    </a:lnTo>
                    <a:cubicBezTo>
                      <a:pt x="543" y="5639"/>
                      <a:pt x="642" y="5690"/>
                      <a:pt x="743" y="5742"/>
                    </a:cubicBezTo>
                    <a:cubicBezTo>
                      <a:pt x="1161" y="5956"/>
                      <a:pt x="1593" y="6178"/>
                      <a:pt x="1990" y="6178"/>
                    </a:cubicBezTo>
                    <a:cubicBezTo>
                      <a:pt x="2017" y="6178"/>
                      <a:pt x="2043" y="6177"/>
                      <a:pt x="2069" y="6175"/>
                    </a:cubicBezTo>
                    <a:cubicBezTo>
                      <a:pt x="2278" y="6156"/>
                      <a:pt x="2484" y="6031"/>
                      <a:pt x="2702" y="5898"/>
                    </a:cubicBezTo>
                    <a:cubicBezTo>
                      <a:pt x="2951" y="5747"/>
                      <a:pt x="3210" y="5589"/>
                      <a:pt x="3492" y="5585"/>
                    </a:cubicBezTo>
                    <a:lnTo>
                      <a:pt x="3521" y="5585"/>
                    </a:lnTo>
                    <a:cubicBezTo>
                      <a:pt x="3786" y="5585"/>
                      <a:pt x="4033" y="5636"/>
                      <a:pt x="4271" y="5686"/>
                    </a:cubicBezTo>
                    <a:cubicBezTo>
                      <a:pt x="4484" y="5731"/>
                      <a:pt x="4686" y="5773"/>
                      <a:pt x="4879" y="5773"/>
                    </a:cubicBezTo>
                    <a:cubicBezTo>
                      <a:pt x="5200" y="5773"/>
                      <a:pt x="5583" y="5672"/>
                      <a:pt x="5985" y="4927"/>
                    </a:cubicBezTo>
                    <a:cubicBezTo>
                      <a:pt x="6003" y="4892"/>
                      <a:pt x="6060" y="4743"/>
                      <a:pt x="6105" y="4624"/>
                    </a:cubicBezTo>
                    <a:cubicBezTo>
                      <a:pt x="6383" y="3891"/>
                      <a:pt x="6635" y="3283"/>
                      <a:pt x="6916" y="3283"/>
                    </a:cubicBezTo>
                    <a:cubicBezTo>
                      <a:pt x="6975" y="3283"/>
                      <a:pt x="7030" y="3311"/>
                      <a:pt x="7081" y="3364"/>
                    </a:cubicBezTo>
                    <a:cubicBezTo>
                      <a:pt x="7185" y="3474"/>
                      <a:pt x="7322" y="3529"/>
                      <a:pt x="7489" y="3529"/>
                    </a:cubicBezTo>
                    <a:cubicBezTo>
                      <a:pt x="7859" y="3529"/>
                      <a:pt x="8263" y="3263"/>
                      <a:pt x="8447" y="3126"/>
                    </a:cubicBezTo>
                    <a:cubicBezTo>
                      <a:pt x="8564" y="1052"/>
                      <a:pt x="8786" y="0"/>
                      <a:pt x="9110" y="0"/>
                    </a:cubicBezTo>
                    <a:cubicBezTo>
                      <a:pt x="9209" y="0"/>
                      <a:pt x="9301" y="91"/>
                      <a:pt x="9383" y="270"/>
                    </a:cubicBezTo>
                    <a:cubicBezTo>
                      <a:pt x="9871" y="1341"/>
                      <a:pt x="10371" y="1884"/>
                      <a:pt x="10868" y="1884"/>
                    </a:cubicBezTo>
                    <a:cubicBezTo>
                      <a:pt x="11374" y="1884"/>
                      <a:pt x="11803" y="1340"/>
                      <a:pt x="12116" y="944"/>
                    </a:cubicBezTo>
                    <a:cubicBezTo>
                      <a:pt x="12326" y="677"/>
                      <a:pt x="12478" y="485"/>
                      <a:pt x="12626" y="485"/>
                    </a:cubicBezTo>
                    <a:cubicBezTo>
                      <a:pt x="12681" y="485"/>
                      <a:pt x="12731" y="511"/>
                      <a:pt x="12776" y="562"/>
                    </a:cubicBezTo>
                    <a:cubicBezTo>
                      <a:pt x="13100" y="933"/>
                      <a:pt x="13644" y="3801"/>
                      <a:pt x="13905" y="5271"/>
                    </a:cubicBezTo>
                    <a:cubicBezTo>
                      <a:pt x="14510" y="5246"/>
                      <a:pt x="16811" y="5152"/>
                      <a:pt x="17208" y="5152"/>
                    </a:cubicBezTo>
                    <a:cubicBezTo>
                      <a:pt x="17342" y="5109"/>
                      <a:pt x="17846" y="4282"/>
                      <a:pt x="18252" y="3618"/>
                    </a:cubicBezTo>
                    <a:cubicBezTo>
                      <a:pt x="19141" y="2161"/>
                      <a:pt x="20149" y="510"/>
                      <a:pt x="20838" y="510"/>
                    </a:cubicBezTo>
                    <a:cubicBezTo>
                      <a:pt x="21041" y="510"/>
                      <a:pt x="21200" y="640"/>
                      <a:pt x="21313" y="896"/>
                    </a:cubicBezTo>
                    <a:cubicBezTo>
                      <a:pt x="21600" y="1549"/>
                      <a:pt x="21478" y="2841"/>
                      <a:pt x="21348" y="4209"/>
                    </a:cubicBezTo>
                    <a:cubicBezTo>
                      <a:pt x="21299" y="4730"/>
                      <a:pt x="21248" y="5269"/>
                      <a:pt x="21225" y="5735"/>
                    </a:cubicBezTo>
                    <a:cubicBezTo>
                      <a:pt x="21165" y="6954"/>
                      <a:pt x="20413" y="7625"/>
                      <a:pt x="19107" y="7625"/>
                    </a:cubicBezTo>
                    <a:cubicBezTo>
                      <a:pt x="19016" y="7625"/>
                      <a:pt x="18934" y="7621"/>
                      <a:pt x="18867" y="7617"/>
                    </a:cubicBezTo>
                    <a:cubicBezTo>
                      <a:pt x="18830" y="8957"/>
                      <a:pt x="18784" y="10738"/>
                      <a:pt x="18770" y="11683"/>
                    </a:cubicBezTo>
                    <a:cubicBezTo>
                      <a:pt x="18987" y="11537"/>
                      <a:pt x="19240" y="11495"/>
                      <a:pt x="19371" y="11495"/>
                    </a:cubicBezTo>
                    <a:cubicBezTo>
                      <a:pt x="19573" y="11495"/>
                      <a:pt x="19727" y="11564"/>
                      <a:pt x="19827" y="11700"/>
                    </a:cubicBezTo>
                    <a:cubicBezTo>
                      <a:pt x="20111" y="12086"/>
                      <a:pt x="19951" y="13291"/>
                      <a:pt x="19767" y="14234"/>
                    </a:cubicBezTo>
                    <a:lnTo>
                      <a:pt x="19740" y="14370"/>
                    </a:lnTo>
                    <a:lnTo>
                      <a:pt x="17988" y="16036"/>
                    </a:lnTo>
                    <a:lnTo>
                      <a:pt x="12959" y="15571"/>
                    </a:lnTo>
                    <a:lnTo>
                      <a:pt x="12946" y="15567"/>
                    </a:lnTo>
                    <a:cubicBezTo>
                      <a:pt x="12941" y="15565"/>
                      <a:pt x="12501" y="15414"/>
                      <a:pt x="11842" y="15414"/>
                    </a:cubicBezTo>
                    <a:cubicBezTo>
                      <a:pt x="10900" y="15414"/>
                      <a:pt x="9514" y="15719"/>
                      <a:pt x="8260" y="17170"/>
                    </a:cubicBezTo>
                    <a:cubicBezTo>
                      <a:pt x="7618" y="17913"/>
                      <a:pt x="6916" y="18811"/>
                      <a:pt x="6173" y="19761"/>
                    </a:cubicBezTo>
                    <a:cubicBezTo>
                      <a:pt x="5736" y="20320"/>
                      <a:pt x="5288" y="20894"/>
                      <a:pt x="4834" y="21458"/>
                    </a:cubicBezTo>
                    <a:lnTo>
                      <a:pt x="4720" y="21600"/>
                    </a:lnTo>
                    <a:cubicBezTo>
                      <a:pt x="4720" y="21600"/>
                      <a:pt x="4611" y="21442"/>
                      <a:pt x="4611" y="2144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8" name="Shape 159">
                <a:extLst>
                  <a:ext uri="{FF2B5EF4-FFF2-40B4-BE49-F238E27FC236}">
                    <a16:creationId xmlns:a16="http://schemas.microsoft.com/office/drawing/2014/main" id="{23B6AF0A-8F2E-FE4F-B85B-5DABA6D4FA6B}"/>
                  </a:ext>
                </a:extLst>
              </p:cNvPr>
              <p:cNvSpPr/>
              <p:nvPr/>
            </p:nvSpPr>
            <p:spPr>
              <a:xfrm>
                <a:off x="7949173" y="4000160"/>
                <a:ext cx="1127348" cy="8154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13" y="21600"/>
                    </a:moveTo>
                    <a:cubicBezTo>
                      <a:pt x="8394" y="21600"/>
                      <a:pt x="7947" y="21433"/>
                      <a:pt x="7553" y="21286"/>
                    </a:cubicBezTo>
                    <a:cubicBezTo>
                      <a:pt x="7461" y="21251"/>
                      <a:pt x="7370" y="21218"/>
                      <a:pt x="7282" y="21187"/>
                    </a:cubicBezTo>
                    <a:cubicBezTo>
                      <a:pt x="7198" y="21168"/>
                      <a:pt x="6875" y="20997"/>
                      <a:pt x="6875" y="19761"/>
                    </a:cubicBezTo>
                    <a:cubicBezTo>
                      <a:pt x="6875" y="19556"/>
                      <a:pt x="6881" y="19276"/>
                      <a:pt x="6888" y="18957"/>
                    </a:cubicBezTo>
                    <a:cubicBezTo>
                      <a:pt x="6905" y="18114"/>
                      <a:pt x="6947" y="16181"/>
                      <a:pt x="6782" y="15818"/>
                    </a:cubicBezTo>
                    <a:cubicBezTo>
                      <a:pt x="6638" y="15926"/>
                      <a:pt x="6481" y="16123"/>
                      <a:pt x="6328" y="16314"/>
                    </a:cubicBezTo>
                    <a:cubicBezTo>
                      <a:pt x="6066" y="16641"/>
                      <a:pt x="5795" y="16980"/>
                      <a:pt x="5466" y="16980"/>
                    </a:cubicBezTo>
                    <a:cubicBezTo>
                      <a:pt x="5408" y="16980"/>
                      <a:pt x="5351" y="16969"/>
                      <a:pt x="5295" y="16948"/>
                    </a:cubicBezTo>
                    <a:cubicBezTo>
                      <a:pt x="5026" y="16847"/>
                      <a:pt x="4658" y="16403"/>
                      <a:pt x="4231" y="15890"/>
                    </a:cubicBezTo>
                    <a:cubicBezTo>
                      <a:pt x="3827" y="15403"/>
                      <a:pt x="3324" y="14798"/>
                      <a:pt x="3057" y="14731"/>
                    </a:cubicBezTo>
                    <a:cubicBezTo>
                      <a:pt x="2461" y="14582"/>
                      <a:pt x="1403" y="14035"/>
                      <a:pt x="1358" y="14012"/>
                    </a:cubicBezTo>
                    <a:lnTo>
                      <a:pt x="1001" y="13827"/>
                    </a:lnTo>
                    <a:lnTo>
                      <a:pt x="1331" y="13563"/>
                    </a:lnTo>
                    <a:cubicBezTo>
                      <a:pt x="1619" y="13332"/>
                      <a:pt x="2020" y="12895"/>
                      <a:pt x="2121" y="12561"/>
                    </a:cubicBezTo>
                    <a:cubicBezTo>
                      <a:pt x="2065" y="12585"/>
                      <a:pt x="2002" y="12605"/>
                      <a:pt x="1932" y="12605"/>
                    </a:cubicBezTo>
                    <a:cubicBezTo>
                      <a:pt x="1802" y="12605"/>
                      <a:pt x="1681" y="12539"/>
                      <a:pt x="1573" y="12408"/>
                    </a:cubicBezTo>
                    <a:cubicBezTo>
                      <a:pt x="1416" y="12219"/>
                      <a:pt x="1371" y="11891"/>
                      <a:pt x="1323" y="11544"/>
                    </a:cubicBezTo>
                    <a:cubicBezTo>
                      <a:pt x="1236" y="10909"/>
                      <a:pt x="1155" y="10524"/>
                      <a:pt x="772" y="10524"/>
                    </a:cubicBezTo>
                    <a:cubicBezTo>
                      <a:pt x="644" y="10524"/>
                      <a:pt x="487" y="10566"/>
                      <a:pt x="306" y="10650"/>
                    </a:cubicBezTo>
                    <a:lnTo>
                      <a:pt x="0" y="10790"/>
                    </a:lnTo>
                    <a:lnTo>
                      <a:pt x="412" y="8355"/>
                    </a:lnTo>
                    <a:lnTo>
                      <a:pt x="504" y="8310"/>
                    </a:lnTo>
                    <a:cubicBezTo>
                      <a:pt x="512" y="8306"/>
                      <a:pt x="1249" y="7939"/>
                      <a:pt x="1583" y="7593"/>
                    </a:cubicBezTo>
                    <a:cubicBezTo>
                      <a:pt x="1659" y="7515"/>
                      <a:pt x="1757" y="7478"/>
                      <a:pt x="1883" y="7478"/>
                    </a:cubicBezTo>
                    <a:cubicBezTo>
                      <a:pt x="2422" y="7478"/>
                      <a:pt x="3480" y="8222"/>
                      <a:pt x="3796" y="8454"/>
                    </a:cubicBezTo>
                    <a:cubicBezTo>
                      <a:pt x="4227" y="8193"/>
                      <a:pt x="6199" y="7027"/>
                      <a:pt x="7146" y="6877"/>
                    </a:cubicBezTo>
                    <a:lnTo>
                      <a:pt x="7146" y="5259"/>
                    </a:lnTo>
                    <a:lnTo>
                      <a:pt x="11815" y="4760"/>
                    </a:lnTo>
                    <a:lnTo>
                      <a:pt x="11873" y="3602"/>
                    </a:lnTo>
                    <a:lnTo>
                      <a:pt x="11990" y="3550"/>
                    </a:lnTo>
                    <a:cubicBezTo>
                      <a:pt x="11995" y="3548"/>
                      <a:pt x="12540" y="3297"/>
                      <a:pt x="12586" y="2762"/>
                    </a:cubicBezTo>
                    <a:lnTo>
                      <a:pt x="12610" y="2482"/>
                    </a:lnTo>
                    <a:lnTo>
                      <a:pt x="12808" y="2549"/>
                    </a:lnTo>
                    <a:cubicBezTo>
                      <a:pt x="12823" y="2554"/>
                      <a:pt x="14251" y="3036"/>
                      <a:pt x="15207" y="3036"/>
                    </a:cubicBezTo>
                    <a:cubicBezTo>
                      <a:pt x="15355" y="3036"/>
                      <a:pt x="15484" y="3024"/>
                      <a:pt x="15591" y="3001"/>
                    </a:cubicBezTo>
                    <a:cubicBezTo>
                      <a:pt x="17008" y="2696"/>
                      <a:pt x="17920" y="1635"/>
                      <a:pt x="18585" y="860"/>
                    </a:cubicBezTo>
                    <a:cubicBezTo>
                      <a:pt x="19005" y="371"/>
                      <a:pt x="19309" y="18"/>
                      <a:pt x="19613" y="2"/>
                    </a:cubicBezTo>
                    <a:lnTo>
                      <a:pt x="19653" y="0"/>
                    </a:lnTo>
                    <a:lnTo>
                      <a:pt x="19691" y="22"/>
                    </a:lnTo>
                    <a:cubicBezTo>
                      <a:pt x="19783" y="77"/>
                      <a:pt x="19878" y="123"/>
                      <a:pt x="19973" y="169"/>
                    </a:cubicBezTo>
                    <a:cubicBezTo>
                      <a:pt x="20288" y="321"/>
                      <a:pt x="20646" y="494"/>
                      <a:pt x="20889" y="982"/>
                    </a:cubicBezTo>
                    <a:cubicBezTo>
                      <a:pt x="21294" y="1797"/>
                      <a:pt x="21600" y="3200"/>
                      <a:pt x="21600" y="4244"/>
                    </a:cubicBezTo>
                    <a:lnTo>
                      <a:pt x="21600" y="4359"/>
                    </a:lnTo>
                    <a:lnTo>
                      <a:pt x="21537" y="4434"/>
                    </a:lnTo>
                    <a:cubicBezTo>
                      <a:pt x="20922" y="5160"/>
                      <a:pt x="19946" y="6574"/>
                      <a:pt x="19946" y="7277"/>
                    </a:cubicBezTo>
                    <a:cubicBezTo>
                      <a:pt x="19946" y="7871"/>
                      <a:pt x="20160" y="8475"/>
                      <a:pt x="20332" y="8959"/>
                    </a:cubicBezTo>
                    <a:cubicBezTo>
                      <a:pt x="20464" y="9331"/>
                      <a:pt x="20568" y="9625"/>
                      <a:pt x="20578" y="9882"/>
                    </a:cubicBezTo>
                    <a:cubicBezTo>
                      <a:pt x="20610" y="10818"/>
                      <a:pt x="19775" y="13609"/>
                      <a:pt x="18981" y="14530"/>
                    </a:cubicBezTo>
                    <a:cubicBezTo>
                      <a:pt x="18710" y="14844"/>
                      <a:pt x="18463" y="15410"/>
                      <a:pt x="18539" y="15698"/>
                    </a:cubicBezTo>
                    <a:cubicBezTo>
                      <a:pt x="18599" y="15925"/>
                      <a:pt x="18901" y="15959"/>
                      <a:pt x="19075" y="15959"/>
                    </a:cubicBezTo>
                    <a:lnTo>
                      <a:pt x="19315" y="15959"/>
                    </a:lnTo>
                    <a:lnTo>
                      <a:pt x="18914" y="17877"/>
                    </a:lnTo>
                    <a:lnTo>
                      <a:pt x="18743" y="17736"/>
                    </a:lnTo>
                    <a:cubicBezTo>
                      <a:pt x="18691" y="17764"/>
                      <a:pt x="18576" y="17870"/>
                      <a:pt x="18481" y="17958"/>
                    </a:cubicBezTo>
                    <a:cubicBezTo>
                      <a:pt x="18169" y="18246"/>
                      <a:pt x="17697" y="18681"/>
                      <a:pt x="17114" y="18681"/>
                    </a:cubicBezTo>
                    <a:cubicBezTo>
                      <a:pt x="16548" y="18681"/>
                      <a:pt x="15997" y="18266"/>
                      <a:pt x="15475" y="17447"/>
                    </a:cubicBezTo>
                    <a:cubicBezTo>
                      <a:pt x="15374" y="17684"/>
                      <a:pt x="15252" y="18452"/>
                      <a:pt x="15198" y="19224"/>
                    </a:cubicBezTo>
                    <a:lnTo>
                      <a:pt x="15188" y="19367"/>
                    </a:lnTo>
                    <a:lnTo>
                      <a:pt x="15094" y="19427"/>
                    </a:lnTo>
                    <a:cubicBezTo>
                      <a:pt x="15069" y="19442"/>
                      <a:pt x="14495" y="19799"/>
                      <a:pt x="13955" y="19799"/>
                    </a:cubicBezTo>
                    <a:cubicBezTo>
                      <a:pt x="13743" y="19799"/>
                      <a:pt x="13560" y="19744"/>
                      <a:pt x="13411" y="19634"/>
                    </a:cubicBezTo>
                    <a:cubicBezTo>
                      <a:pt x="13297" y="19675"/>
                      <a:pt x="13039" y="20171"/>
                      <a:pt x="12953" y="20336"/>
                    </a:cubicBezTo>
                    <a:cubicBezTo>
                      <a:pt x="12880" y="20475"/>
                      <a:pt x="12837" y="20557"/>
                      <a:pt x="12800" y="20607"/>
                    </a:cubicBezTo>
                    <a:cubicBezTo>
                      <a:pt x="12432" y="21103"/>
                      <a:pt x="12036" y="21324"/>
                      <a:pt x="11514" y="21324"/>
                    </a:cubicBezTo>
                    <a:cubicBezTo>
                      <a:pt x="11314" y="21324"/>
                      <a:pt x="11116" y="21294"/>
                      <a:pt x="10906" y="21262"/>
                    </a:cubicBezTo>
                    <a:cubicBezTo>
                      <a:pt x="10693" y="21230"/>
                      <a:pt x="10473" y="21197"/>
                      <a:pt x="10245" y="21197"/>
                    </a:cubicBezTo>
                    <a:lnTo>
                      <a:pt x="10220" y="21197"/>
                    </a:lnTo>
                    <a:cubicBezTo>
                      <a:pt x="10011" y="21199"/>
                      <a:pt x="9806" y="21290"/>
                      <a:pt x="9588" y="21386"/>
                    </a:cubicBezTo>
                    <a:cubicBezTo>
                      <a:pt x="9371" y="21482"/>
                      <a:pt x="9147" y="21582"/>
                      <a:pt x="8903" y="21597"/>
                    </a:cubicBezTo>
                    <a:cubicBezTo>
                      <a:pt x="8873" y="21599"/>
                      <a:pt x="8843" y="21600"/>
                      <a:pt x="8813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69" name="Shape 160">
                <a:extLst>
                  <a:ext uri="{FF2B5EF4-FFF2-40B4-BE49-F238E27FC236}">
                    <a16:creationId xmlns:a16="http://schemas.microsoft.com/office/drawing/2014/main" id="{1795E9A9-5BA6-DB49-8EAA-FDD2151B1CDF}"/>
                  </a:ext>
                </a:extLst>
              </p:cNvPr>
              <p:cNvSpPr/>
              <p:nvPr/>
            </p:nvSpPr>
            <p:spPr>
              <a:xfrm>
                <a:off x="6716458" y="2541605"/>
                <a:ext cx="756617" cy="5948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600" extrusionOk="0">
                    <a:moveTo>
                      <a:pt x="13592" y="21161"/>
                    </a:moveTo>
                    <a:lnTo>
                      <a:pt x="13674" y="20768"/>
                    </a:lnTo>
                    <a:cubicBezTo>
                      <a:pt x="13688" y="20697"/>
                      <a:pt x="14014" y="18992"/>
                      <a:pt x="12847" y="17491"/>
                    </a:cubicBezTo>
                    <a:cubicBezTo>
                      <a:pt x="12380" y="16890"/>
                      <a:pt x="12179" y="16284"/>
                      <a:pt x="12250" y="15691"/>
                    </a:cubicBezTo>
                    <a:cubicBezTo>
                      <a:pt x="12330" y="15030"/>
                      <a:pt x="12732" y="14593"/>
                      <a:pt x="12951" y="14400"/>
                    </a:cubicBezTo>
                    <a:lnTo>
                      <a:pt x="12951" y="13934"/>
                    </a:lnTo>
                    <a:cubicBezTo>
                      <a:pt x="12689" y="13956"/>
                      <a:pt x="12259" y="13982"/>
                      <a:pt x="11684" y="13982"/>
                    </a:cubicBezTo>
                    <a:cubicBezTo>
                      <a:pt x="11109" y="13982"/>
                      <a:pt x="10508" y="13956"/>
                      <a:pt x="9896" y="13905"/>
                    </a:cubicBezTo>
                    <a:cubicBezTo>
                      <a:pt x="7969" y="13745"/>
                      <a:pt x="7109" y="11038"/>
                      <a:pt x="6896" y="10233"/>
                    </a:cubicBezTo>
                    <a:cubicBezTo>
                      <a:pt x="6364" y="10146"/>
                      <a:pt x="4734" y="9886"/>
                      <a:pt x="4190" y="9864"/>
                    </a:cubicBezTo>
                    <a:cubicBezTo>
                      <a:pt x="2615" y="9801"/>
                      <a:pt x="15" y="6425"/>
                      <a:pt x="0" y="5714"/>
                    </a:cubicBezTo>
                    <a:cubicBezTo>
                      <a:pt x="-20" y="4732"/>
                      <a:pt x="647" y="4620"/>
                      <a:pt x="1235" y="4521"/>
                    </a:cubicBezTo>
                    <a:cubicBezTo>
                      <a:pt x="2208" y="4357"/>
                      <a:pt x="3539" y="4133"/>
                      <a:pt x="4117" y="935"/>
                    </a:cubicBezTo>
                    <a:lnTo>
                      <a:pt x="4152" y="742"/>
                    </a:lnTo>
                    <a:lnTo>
                      <a:pt x="6049" y="0"/>
                    </a:lnTo>
                    <a:lnTo>
                      <a:pt x="6137" y="0"/>
                    </a:lnTo>
                    <a:lnTo>
                      <a:pt x="6184" y="21"/>
                    </a:lnTo>
                    <a:cubicBezTo>
                      <a:pt x="7024" y="417"/>
                      <a:pt x="8110" y="516"/>
                      <a:pt x="8828" y="582"/>
                    </a:cubicBezTo>
                    <a:cubicBezTo>
                      <a:pt x="9148" y="611"/>
                      <a:pt x="9401" y="635"/>
                      <a:pt x="9565" y="676"/>
                    </a:cubicBezTo>
                    <a:cubicBezTo>
                      <a:pt x="9958" y="775"/>
                      <a:pt x="10284" y="1125"/>
                      <a:pt x="10628" y="1496"/>
                    </a:cubicBezTo>
                    <a:cubicBezTo>
                      <a:pt x="11059" y="1960"/>
                      <a:pt x="11504" y="2439"/>
                      <a:pt x="12102" y="2439"/>
                    </a:cubicBezTo>
                    <a:cubicBezTo>
                      <a:pt x="12127" y="2439"/>
                      <a:pt x="12152" y="2438"/>
                      <a:pt x="12178" y="2437"/>
                    </a:cubicBezTo>
                    <a:cubicBezTo>
                      <a:pt x="13188" y="2370"/>
                      <a:pt x="13354" y="453"/>
                      <a:pt x="13356" y="433"/>
                    </a:cubicBezTo>
                    <a:lnTo>
                      <a:pt x="13389" y="23"/>
                    </a:lnTo>
                    <a:lnTo>
                      <a:pt x="15306" y="752"/>
                    </a:lnTo>
                    <a:lnTo>
                      <a:pt x="15317" y="990"/>
                    </a:lnTo>
                    <a:cubicBezTo>
                      <a:pt x="15392" y="2558"/>
                      <a:pt x="16714" y="3601"/>
                      <a:pt x="19359" y="4179"/>
                    </a:cubicBezTo>
                    <a:lnTo>
                      <a:pt x="19726" y="4260"/>
                    </a:lnTo>
                    <a:lnTo>
                      <a:pt x="19549" y="4678"/>
                    </a:lnTo>
                    <a:cubicBezTo>
                      <a:pt x="19265" y="5350"/>
                      <a:pt x="19015" y="6169"/>
                      <a:pt x="18772" y="6961"/>
                    </a:cubicBezTo>
                    <a:cubicBezTo>
                      <a:pt x="18631" y="7425"/>
                      <a:pt x="18484" y="7905"/>
                      <a:pt x="18332" y="8350"/>
                    </a:cubicBezTo>
                    <a:cubicBezTo>
                      <a:pt x="18056" y="9157"/>
                      <a:pt x="18131" y="9449"/>
                      <a:pt x="18176" y="9536"/>
                    </a:cubicBezTo>
                    <a:cubicBezTo>
                      <a:pt x="18234" y="9650"/>
                      <a:pt x="18374" y="9673"/>
                      <a:pt x="18481" y="9673"/>
                    </a:cubicBezTo>
                    <a:cubicBezTo>
                      <a:pt x="18596" y="9673"/>
                      <a:pt x="18691" y="9645"/>
                      <a:pt x="18692" y="9644"/>
                    </a:cubicBezTo>
                    <a:lnTo>
                      <a:pt x="19023" y="9542"/>
                    </a:lnTo>
                    <a:lnTo>
                      <a:pt x="19024" y="9976"/>
                    </a:lnTo>
                    <a:lnTo>
                      <a:pt x="19024" y="11993"/>
                    </a:lnTo>
                    <a:lnTo>
                      <a:pt x="20542" y="11993"/>
                    </a:lnTo>
                    <a:cubicBezTo>
                      <a:pt x="20815" y="11993"/>
                      <a:pt x="20843" y="11993"/>
                      <a:pt x="20947" y="14328"/>
                    </a:cubicBezTo>
                    <a:cubicBezTo>
                      <a:pt x="20986" y="15151"/>
                      <a:pt x="21123" y="15789"/>
                      <a:pt x="21281" y="16528"/>
                    </a:cubicBezTo>
                    <a:cubicBezTo>
                      <a:pt x="21341" y="16809"/>
                      <a:pt x="21403" y="17099"/>
                      <a:pt x="21462" y="17410"/>
                    </a:cubicBezTo>
                    <a:cubicBezTo>
                      <a:pt x="21580" y="18039"/>
                      <a:pt x="21549" y="18642"/>
                      <a:pt x="21497" y="19200"/>
                    </a:cubicBezTo>
                    <a:lnTo>
                      <a:pt x="21480" y="19391"/>
                    </a:lnTo>
                    <a:lnTo>
                      <a:pt x="17688" y="21600"/>
                    </a:lnTo>
                    <a:cubicBezTo>
                      <a:pt x="17688" y="21600"/>
                      <a:pt x="13592" y="21161"/>
                      <a:pt x="13592" y="2116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0" name="Shape 161">
                <a:extLst>
                  <a:ext uri="{FF2B5EF4-FFF2-40B4-BE49-F238E27FC236}">
                    <a16:creationId xmlns:a16="http://schemas.microsoft.com/office/drawing/2014/main" id="{E2EEB0AA-08FE-AB45-983C-07C3CA784354}"/>
                  </a:ext>
                </a:extLst>
              </p:cNvPr>
              <p:cNvSpPr/>
              <p:nvPr/>
            </p:nvSpPr>
            <p:spPr>
              <a:xfrm>
                <a:off x="7309291" y="4508302"/>
                <a:ext cx="1247259" cy="848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5" h="21600" extrusionOk="0">
                    <a:moveTo>
                      <a:pt x="9814" y="21600"/>
                    </a:moveTo>
                    <a:cubicBezTo>
                      <a:pt x="8559" y="21600"/>
                      <a:pt x="8218" y="21339"/>
                      <a:pt x="8071" y="21142"/>
                    </a:cubicBezTo>
                    <a:cubicBezTo>
                      <a:pt x="6254" y="18716"/>
                      <a:pt x="4117" y="18210"/>
                      <a:pt x="4096" y="18205"/>
                    </a:cubicBezTo>
                    <a:cubicBezTo>
                      <a:pt x="4028" y="18199"/>
                      <a:pt x="3949" y="18194"/>
                      <a:pt x="3870" y="18194"/>
                    </a:cubicBezTo>
                    <a:cubicBezTo>
                      <a:pt x="3278" y="18194"/>
                      <a:pt x="2643" y="18437"/>
                      <a:pt x="1982" y="18916"/>
                    </a:cubicBezTo>
                    <a:lnTo>
                      <a:pt x="1777" y="19065"/>
                    </a:lnTo>
                    <a:lnTo>
                      <a:pt x="1749" y="18731"/>
                    </a:lnTo>
                    <a:cubicBezTo>
                      <a:pt x="1655" y="17600"/>
                      <a:pt x="1427" y="16667"/>
                      <a:pt x="1302" y="16649"/>
                    </a:cubicBezTo>
                    <a:cubicBezTo>
                      <a:pt x="1061" y="16613"/>
                      <a:pt x="703" y="16395"/>
                      <a:pt x="422" y="15887"/>
                    </a:cubicBezTo>
                    <a:cubicBezTo>
                      <a:pt x="186" y="15459"/>
                      <a:pt x="-75" y="14668"/>
                      <a:pt x="21" y="13330"/>
                    </a:cubicBezTo>
                    <a:cubicBezTo>
                      <a:pt x="181" y="11075"/>
                      <a:pt x="1007" y="10423"/>
                      <a:pt x="1305" y="10260"/>
                    </a:cubicBezTo>
                    <a:lnTo>
                      <a:pt x="1502" y="9114"/>
                    </a:lnTo>
                    <a:lnTo>
                      <a:pt x="1693" y="9302"/>
                    </a:lnTo>
                    <a:cubicBezTo>
                      <a:pt x="1960" y="9564"/>
                      <a:pt x="2646" y="9701"/>
                      <a:pt x="3186" y="9701"/>
                    </a:cubicBezTo>
                    <a:cubicBezTo>
                      <a:pt x="3540" y="9701"/>
                      <a:pt x="3995" y="9145"/>
                      <a:pt x="4140" y="8931"/>
                    </a:cubicBezTo>
                    <a:lnTo>
                      <a:pt x="4211" y="8828"/>
                    </a:lnTo>
                    <a:lnTo>
                      <a:pt x="4305" y="8872"/>
                    </a:lnTo>
                    <a:cubicBezTo>
                      <a:pt x="4725" y="9072"/>
                      <a:pt x="5998" y="9725"/>
                      <a:pt x="6292" y="10445"/>
                    </a:cubicBezTo>
                    <a:lnTo>
                      <a:pt x="6950" y="10254"/>
                    </a:lnTo>
                    <a:cubicBezTo>
                      <a:pt x="6926" y="9685"/>
                      <a:pt x="6916" y="8173"/>
                      <a:pt x="7434" y="7292"/>
                    </a:cubicBezTo>
                    <a:cubicBezTo>
                      <a:pt x="7682" y="6871"/>
                      <a:pt x="8013" y="6651"/>
                      <a:pt x="8419" y="6637"/>
                    </a:cubicBezTo>
                    <a:cubicBezTo>
                      <a:pt x="8567" y="6632"/>
                      <a:pt x="8708" y="6630"/>
                      <a:pt x="8843" y="6630"/>
                    </a:cubicBezTo>
                    <a:cubicBezTo>
                      <a:pt x="9069" y="6630"/>
                      <a:pt x="9278" y="6636"/>
                      <a:pt x="9469" y="6640"/>
                    </a:cubicBezTo>
                    <a:cubicBezTo>
                      <a:pt x="9629" y="6644"/>
                      <a:pt x="9776" y="6648"/>
                      <a:pt x="9912" y="6648"/>
                    </a:cubicBezTo>
                    <a:cubicBezTo>
                      <a:pt x="10579" y="6648"/>
                      <a:pt x="10802" y="6548"/>
                      <a:pt x="10866" y="6219"/>
                    </a:cubicBezTo>
                    <a:cubicBezTo>
                      <a:pt x="10900" y="6043"/>
                      <a:pt x="10741" y="5433"/>
                      <a:pt x="10601" y="4895"/>
                    </a:cubicBezTo>
                    <a:cubicBezTo>
                      <a:pt x="10287" y="3691"/>
                      <a:pt x="9897" y="2192"/>
                      <a:pt x="10227" y="1133"/>
                    </a:cubicBezTo>
                    <a:cubicBezTo>
                      <a:pt x="10363" y="693"/>
                      <a:pt x="10612" y="375"/>
                      <a:pt x="10967" y="187"/>
                    </a:cubicBezTo>
                    <a:cubicBezTo>
                      <a:pt x="11203" y="63"/>
                      <a:pt x="11441" y="0"/>
                      <a:pt x="11677" y="0"/>
                    </a:cubicBezTo>
                    <a:cubicBezTo>
                      <a:pt x="12044" y="0"/>
                      <a:pt x="12291" y="156"/>
                      <a:pt x="12344" y="192"/>
                    </a:cubicBezTo>
                    <a:cubicBezTo>
                      <a:pt x="12429" y="239"/>
                      <a:pt x="13326" y="728"/>
                      <a:pt x="13811" y="858"/>
                    </a:cubicBezTo>
                    <a:cubicBezTo>
                      <a:pt x="14140" y="946"/>
                      <a:pt x="14569" y="1497"/>
                      <a:pt x="15024" y="2082"/>
                    </a:cubicBezTo>
                    <a:cubicBezTo>
                      <a:pt x="15333" y="2479"/>
                      <a:pt x="15684" y="2930"/>
                      <a:pt x="15855" y="2999"/>
                    </a:cubicBezTo>
                    <a:cubicBezTo>
                      <a:pt x="15877" y="3008"/>
                      <a:pt x="15900" y="3012"/>
                      <a:pt x="15923" y="3012"/>
                    </a:cubicBezTo>
                    <a:cubicBezTo>
                      <a:pt x="16094" y="3012"/>
                      <a:pt x="16283" y="2761"/>
                      <a:pt x="16482" y="2495"/>
                    </a:cubicBezTo>
                    <a:cubicBezTo>
                      <a:pt x="16644" y="2279"/>
                      <a:pt x="16811" y="2056"/>
                      <a:pt x="17001" y="1924"/>
                    </a:cubicBezTo>
                    <a:cubicBezTo>
                      <a:pt x="17043" y="1895"/>
                      <a:pt x="17085" y="1881"/>
                      <a:pt x="17128" y="1881"/>
                    </a:cubicBezTo>
                    <a:cubicBezTo>
                      <a:pt x="17179" y="1881"/>
                      <a:pt x="17255" y="1903"/>
                      <a:pt x="17324" y="2008"/>
                    </a:cubicBezTo>
                    <a:cubicBezTo>
                      <a:pt x="17569" y="2380"/>
                      <a:pt x="17562" y="3708"/>
                      <a:pt x="17528" y="5406"/>
                    </a:cubicBezTo>
                    <a:cubicBezTo>
                      <a:pt x="17522" y="5708"/>
                      <a:pt x="17517" y="5972"/>
                      <a:pt x="17517" y="6165"/>
                    </a:cubicBezTo>
                    <a:cubicBezTo>
                      <a:pt x="17517" y="6855"/>
                      <a:pt x="17623" y="7040"/>
                      <a:pt x="17646" y="7073"/>
                    </a:cubicBezTo>
                    <a:lnTo>
                      <a:pt x="17700" y="7086"/>
                    </a:lnTo>
                    <a:lnTo>
                      <a:pt x="17739" y="7182"/>
                    </a:lnTo>
                    <a:cubicBezTo>
                      <a:pt x="18766" y="9764"/>
                      <a:pt x="20493" y="14143"/>
                      <a:pt x="20520" y="14464"/>
                    </a:cubicBezTo>
                    <a:cubicBezTo>
                      <a:pt x="20536" y="14649"/>
                      <a:pt x="20475" y="14823"/>
                      <a:pt x="20412" y="15007"/>
                    </a:cubicBezTo>
                    <a:cubicBezTo>
                      <a:pt x="20304" y="15319"/>
                      <a:pt x="20247" y="15524"/>
                      <a:pt x="20357" y="15751"/>
                    </a:cubicBezTo>
                    <a:cubicBezTo>
                      <a:pt x="20477" y="16004"/>
                      <a:pt x="20827" y="16465"/>
                      <a:pt x="21343" y="17050"/>
                    </a:cubicBezTo>
                    <a:lnTo>
                      <a:pt x="21525" y="17256"/>
                    </a:lnTo>
                    <a:lnTo>
                      <a:pt x="21333" y="17441"/>
                    </a:lnTo>
                    <a:cubicBezTo>
                      <a:pt x="19562" y="19145"/>
                      <a:pt x="18018" y="20108"/>
                      <a:pt x="16169" y="20660"/>
                    </a:cubicBezTo>
                    <a:cubicBezTo>
                      <a:pt x="16123" y="20671"/>
                      <a:pt x="12162" y="21600"/>
                      <a:pt x="9814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1" name="Shape 162">
                <a:extLst>
                  <a:ext uri="{FF2B5EF4-FFF2-40B4-BE49-F238E27FC236}">
                    <a16:creationId xmlns:a16="http://schemas.microsoft.com/office/drawing/2014/main" id="{22C95DA4-CA73-3C46-9A1A-6C1CC011042E}"/>
                  </a:ext>
                </a:extLst>
              </p:cNvPr>
              <p:cNvSpPr/>
              <p:nvPr/>
            </p:nvSpPr>
            <p:spPr>
              <a:xfrm>
                <a:off x="6716458" y="5129364"/>
                <a:ext cx="479462" cy="262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54" y="20780"/>
                    </a:moveTo>
                    <a:lnTo>
                      <a:pt x="8654" y="20037"/>
                    </a:lnTo>
                    <a:cubicBezTo>
                      <a:pt x="8654" y="16264"/>
                      <a:pt x="2885" y="13059"/>
                      <a:pt x="1013" y="13020"/>
                    </a:cubicBezTo>
                    <a:lnTo>
                      <a:pt x="0" y="12998"/>
                    </a:lnTo>
                    <a:lnTo>
                      <a:pt x="719" y="11693"/>
                    </a:lnTo>
                    <a:cubicBezTo>
                      <a:pt x="1045" y="11101"/>
                      <a:pt x="3750" y="6266"/>
                      <a:pt x="5451" y="5524"/>
                    </a:cubicBezTo>
                    <a:cubicBezTo>
                      <a:pt x="5425" y="4295"/>
                      <a:pt x="5461" y="1964"/>
                      <a:pt x="6047" y="774"/>
                    </a:cubicBezTo>
                    <a:cubicBezTo>
                      <a:pt x="6296" y="267"/>
                      <a:pt x="6623" y="0"/>
                      <a:pt x="6992" y="0"/>
                    </a:cubicBezTo>
                    <a:lnTo>
                      <a:pt x="7065" y="3"/>
                    </a:lnTo>
                    <a:cubicBezTo>
                      <a:pt x="7155" y="8"/>
                      <a:pt x="9385" y="220"/>
                      <a:pt x="10009" y="7090"/>
                    </a:cubicBezTo>
                    <a:cubicBezTo>
                      <a:pt x="11200" y="7131"/>
                      <a:pt x="14646" y="8024"/>
                      <a:pt x="15845" y="16662"/>
                    </a:cubicBezTo>
                    <a:lnTo>
                      <a:pt x="16639" y="16662"/>
                    </a:lnTo>
                    <a:lnTo>
                      <a:pt x="16639" y="13363"/>
                    </a:lnTo>
                    <a:lnTo>
                      <a:pt x="17209" y="13746"/>
                    </a:lnTo>
                    <a:cubicBezTo>
                      <a:pt x="21376" y="16549"/>
                      <a:pt x="21499" y="17669"/>
                      <a:pt x="21540" y="18037"/>
                    </a:cubicBezTo>
                    <a:lnTo>
                      <a:pt x="21600" y="18584"/>
                    </a:lnTo>
                    <a:lnTo>
                      <a:pt x="21336" y="18862"/>
                    </a:lnTo>
                    <a:cubicBezTo>
                      <a:pt x="20131" y="20134"/>
                      <a:pt x="19327" y="21388"/>
                      <a:pt x="19319" y="21401"/>
                    </a:cubicBezTo>
                    <a:lnTo>
                      <a:pt x="19192" y="21600"/>
                    </a:lnTo>
                    <a:cubicBezTo>
                      <a:pt x="19192" y="21600"/>
                      <a:pt x="8654" y="20780"/>
                      <a:pt x="8654" y="2078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2" name="Shape 163">
                <a:extLst>
                  <a:ext uri="{FF2B5EF4-FFF2-40B4-BE49-F238E27FC236}">
                    <a16:creationId xmlns:a16="http://schemas.microsoft.com/office/drawing/2014/main" id="{678A818B-ABF0-2C4A-BAB1-9713E7C7F9A3}"/>
                  </a:ext>
                </a:extLst>
              </p:cNvPr>
              <p:cNvSpPr/>
              <p:nvPr/>
            </p:nvSpPr>
            <p:spPr>
              <a:xfrm>
                <a:off x="6989349" y="3764909"/>
                <a:ext cx="993210" cy="8425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494" y="21600"/>
                    </a:moveTo>
                    <a:cubicBezTo>
                      <a:pt x="5483" y="21600"/>
                      <a:pt x="4797" y="21289"/>
                      <a:pt x="4613" y="20748"/>
                    </a:cubicBezTo>
                    <a:cubicBezTo>
                      <a:pt x="4588" y="20674"/>
                      <a:pt x="4562" y="20600"/>
                      <a:pt x="4536" y="20528"/>
                    </a:cubicBezTo>
                    <a:cubicBezTo>
                      <a:pt x="4258" y="19734"/>
                      <a:pt x="3911" y="18747"/>
                      <a:pt x="5012" y="18034"/>
                    </a:cubicBezTo>
                    <a:cubicBezTo>
                      <a:pt x="5802" y="17521"/>
                      <a:pt x="5793" y="17246"/>
                      <a:pt x="5779" y="16790"/>
                    </a:cubicBezTo>
                    <a:cubicBezTo>
                      <a:pt x="5777" y="16719"/>
                      <a:pt x="5775" y="16645"/>
                      <a:pt x="5775" y="16568"/>
                    </a:cubicBezTo>
                    <a:cubicBezTo>
                      <a:pt x="5775" y="16031"/>
                      <a:pt x="4927" y="14338"/>
                      <a:pt x="4393" y="14133"/>
                    </a:cubicBezTo>
                    <a:lnTo>
                      <a:pt x="4347" y="14115"/>
                    </a:lnTo>
                    <a:cubicBezTo>
                      <a:pt x="3700" y="13865"/>
                      <a:pt x="2722" y="13488"/>
                      <a:pt x="2234" y="12721"/>
                    </a:cubicBezTo>
                    <a:cubicBezTo>
                      <a:pt x="2060" y="12447"/>
                      <a:pt x="1612" y="12296"/>
                      <a:pt x="973" y="12296"/>
                    </a:cubicBezTo>
                    <a:cubicBezTo>
                      <a:pt x="668" y="12296"/>
                      <a:pt x="432" y="12333"/>
                      <a:pt x="430" y="12333"/>
                    </a:cubicBezTo>
                    <a:lnTo>
                      <a:pt x="0" y="12400"/>
                    </a:lnTo>
                    <a:lnTo>
                      <a:pt x="1204" y="10123"/>
                    </a:lnTo>
                    <a:cubicBezTo>
                      <a:pt x="1852" y="7690"/>
                      <a:pt x="3052" y="7286"/>
                      <a:pt x="3485" y="7221"/>
                    </a:cubicBezTo>
                    <a:cubicBezTo>
                      <a:pt x="3530" y="6990"/>
                      <a:pt x="3551" y="6665"/>
                      <a:pt x="3422" y="6556"/>
                    </a:cubicBezTo>
                    <a:cubicBezTo>
                      <a:pt x="3002" y="6202"/>
                      <a:pt x="2721" y="5075"/>
                      <a:pt x="2721" y="3752"/>
                    </a:cubicBezTo>
                    <a:cubicBezTo>
                      <a:pt x="2721" y="3037"/>
                      <a:pt x="3031" y="2643"/>
                      <a:pt x="3595" y="2643"/>
                    </a:cubicBezTo>
                    <a:cubicBezTo>
                      <a:pt x="3892" y="2643"/>
                      <a:pt x="4215" y="2752"/>
                      <a:pt x="4450" y="2831"/>
                    </a:cubicBezTo>
                    <a:cubicBezTo>
                      <a:pt x="4498" y="2847"/>
                      <a:pt x="4543" y="2862"/>
                      <a:pt x="4584" y="2875"/>
                    </a:cubicBezTo>
                    <a:cubicBezTo>
                      <a:pt x="4952" y="2992"/>
                      <a:pt x="5478" y="3261"/>
                      <a:pt x="5770" y="3417"/>
                    </a:cubicBezTo>
                    <a:lnTo>
                      <a:pt x="6185" y="1874"/>
                    </a:lnTo>
                    <a:lnTo>
                      <a:pt x="10444" y="1490"/>
                    </a:lnTo>
                    <a:cubicBezTo>
                      <a:pt x="10758" y="966"/>
                      <a:pt x="11771" y="432"/>
                      <a:pt x="11987" y="322"/>
                    </a:cubicBezTo>
                    <a:lnTo>
                      <a:pt x="12622" y="0"/>
                    </a:lnTo>
                    <a:lnTo>
                      <a:pt x="12238" y="678"/>
                    </a:lnTo>
                    <a:cubicBezTo>
                      <a:pt x="12212" y="726"/>
                      <a:pt x="12190" y="811"/>
                      <a:pt x="12203" y="839"/>
                    </a:cubicBezTo>
                    <a:cubicBezTo>
                      <a:pt x="12203" y="840"/>
                      <a:pt x="12252" y="937"/>
                      <a:pt x="12579" y="937"/>
                    </a:cubicBezTo>
                    <a:cubicBezTo>
                      <a:pt x="12707" y="937"/>
                      <a:pt x="12856" y="924"/>
                      <a:pt x="13013" y="910"/>
                    </a:cubicBezTo>
                    <a:cubicBezTo>
                      <a:pt x="13195" y="894"/>
                      <a:pt x="13401" y="876"/>
                      <a:pt x="13608" y="876"/>
                    </a:cubicBezTo>
                    <a:cubicBezTo>
                      <a:pt x="14314" y="876"/>
                      <a:pt x="15299" y="1070"/>
                      <a:pt x="15692" y="2742"/>
                    </a:cubicBezTo>
                    <a:lnTo>
                      <a:pt x="15741" y="2950"/>
                    </a:lnTo>
                    <a:lnTo>
                      <a:pt x="15570" y="3030"/>
                    </a:lnTo>
                    <a:cubicBezTo>
                      <a:pt x="15561" y="3035"/>
                      <a:pt x="14659" y="3475"/>
                      <a:pt x="14812" y="4020"/>
                    </a:cubicBezTo>
                    <a:cubicBezTo>
                      <a:pt x="14971" y="4330"/>
                      <a:pt x="15956" y="6275"/>
                      <a:pt x="15956" y="6968"/>
                    </a:cubicBezTo>
                    <a:cubicBezTo>
                      <a:pt x="15956" y="7143"/>
                      <a:pt x="15883" y="7436"/>
                      <a:pt x="15393" y="7436"/>
                    </a:cubicBezTo>
                    <a:cubicBezTo>
                      <a:pt x="15187" y="7436"/>
                      <a:pt x="14928" y="7390"/>
                      <a:pt x="14677" y="7345"/>
                    </a:cubicBezTo>
                    <a:cubicBezTo>
                      <a:pt x="14435" y="7302"/>
                      <a:pt x="14185" y="7257"/>
                      <a:pt x="13999" y="7257"/>
                    </a:cubicBezTo>
                    <a:cubicBezTo>
                      <a:pt x="13881" y="7257"/>
                      <a:pt x="13828" y="7275"/>
                      <a:pt x="13807" y="7285"/>
                    </a:cubicBezTo>
                    <a:lnTo>
                      <a:pt x="13807" y="8089"/>
                    </a:lnTo>
                    <a:lnTo>
                      <a:pt x="13740" y="8172"/>
                    </a:lnTo>
                    <a:lnTo>
                      <a:pt x="12685" y="9302"/>
                    </a:lnTo>
                    <a:lnTo>
                      <a:pt x="12729" y="10823"/>
                    </a:lnTo>
                    <a:cubicBezTo>
                      <a:pt x="13077" y="11117"/>
                      <a:pt x="14570" y="12298"/>
                      <a:pt x="16129" y="12298"/>
                    </a:cubicBezTo>
                    <a:cubicBezTo>
                      <a:pt x="16627" y="12298"/>
                      <a:pt x="17089" y="12176"/>
                      <a:pt x="17503" y="11938"/>
                    </a:cubicBezTo>
                    <a:lnTo>
                      <a:pt x="17685" y="11833"/>
                    </a:lnTo>
                    <a:lnTo>
                      <a:pt x="17776" y="12045"/>
                    </a:lnTo>
                    <a:cubicBezTo>
                      <a:pt x="17800" y="12101"/>
                      <a:pt x="18389" y="13422"/>
                      <a:pt x="19665" y="13422"/>
                    </a:cubicBezTo>
                    <a:cubicBezTo>
                      <a:pt x="19665" y="13422"/>
                      <a:pt x="19689" y="13422"/>
                      <a:pt x="19701" y="13421"/>
                    </a:cubicBezTo>
                    <a:cubicBezTo>
                      <a:pt x="19810" y="13302"/>
                      <a:pt x="19998" y="13169"/>
                      <a:pt x="20244" y="13169"/>
                    </a:cubicBezTo>
                    <a:cubicBezTo>
                      <a:pt x="20659" y="13169"/>
                      <a:pt x="21096" y="13530"/>
                      <a:pt x="21544" y="14242"/>
                    </a:cubicBezTo>
                    <a:lnTo>
                      <a:pt x="21600" y="14332"/>
                    </a:lnTo>
                    <a:lnTo>
                      <a:pt x="21207" y="16311"/>
                    </a:lnTo>
                    <a:lnTo>
                      <a:pt x="21171" y="16358"/>
                    </a:lnTo>
                    <a:cubicBezTo>
                      <a:pt x="20773" y="16866"/>
                      <a:pt x="18746" y="19399"/>
                      <a:pt x="17866" y="19399"/>
                    </a:cubicBezTo>
                    <a:cubicBezTo>
                      <a:pt x="17828" y="19399"/>
                      <a:pt x="17792" y="19395"/>
                      <a:pt x="17758" y="19387"/>
                    </a:cubicBezTo>
                    <a:cubicBezTo>
                      <a:pt x="17049" y="19219"/>
                      <a:pt x="16337" y="18466"/>
                      <a:pt x="16134" y="18238"/>
                    </a:cubicBezTo>
                    <a:lnTo>
                      <a:pt x="15479" y="18179"/>
                    </a:lnTo>
                    <a:lnTo>
                      <a:pt x="15436" y="18147"/>
                    </a:lnTo>
                    <a:cubicBezTo>
                      <a:pt x="14491" y="17436"/>
                      <a:pt x="13003" y="16434"/>
                      <a:pt x="12657" y="16434"/>
                    </a:cubicBezTo>
                    <a:cubicBezTo>
                      <a:pt x="12476" y="16455"/>
                      <a:pt x="12156" y="16777"/>
                      <a:pt x="11875" y="17061"/>
                    </a:cubicBezTo>
                    <a:cubicBezTo>
                      <a:pt x="11465" y="17473"/>
                      <a:pt x="11042" y="17900"/>
                      <a:pt x="10643" y="17917"/>
                    </a:cubicBezTo>
                    <a:cubicBezTo>
                      <a:pt x="9931" y="17948"/>
                      <a:pt x="9868" y="18042"/>
                      <a:pt x="9868" y="18305"/>
                    </a:cubicBezTo>
                    <a:cubicBezTo>
                      <a:pt x="9868" y="18373"/>
                      <a:pt x="9973" y="18543"/>
                      <a:pt x="10050" y="18667"/>
                    </a:cubicBezTo>
                    <a:cubicBezTo>
                      <a:pt x="10240" y="18973"/>
                      <a:pt x="10477" y="19354"/>
                      <a:pt x="10374" y="19811"/>
                    </a:cubicBezTo>
                    <a:cubicBezTo>
                      <a:pt x="10283" y="20211"/>
                      <a:pt x="9944" y="20560"/>
                      <a:pt x="9336" y="20878"/>
                    </a:cubicBezTo>
                    <a:cubicBezTo>
                      <a:pt x="8460" y="21337"/>
                      <a:pt x="7425" y="21600"/>
                      <a:pt x="6494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3" name="Shape 164">
                <a:extLst>
                  <a:ext uri="{FF2B5EF4-FFF2-40B4-BE49-F238E27FC236}">
                    <a16:creationId xmlns:a16="http://schemas.microsoft.com/office/drawing/2014/main" id="{A2667B90-12F4-644B-A03C-1329DF91772D}"/>
                  </a:ext>
                </a:extLst>
              </p:cNvPr>
              <p:cNvSpPr/>
              <p:nvPr/>
            </p:nvSpPr>
            <p:spPr>
              <a:xfrm>
                <a:off x="6293005" y="2918005"/>
                <a:ext cx="1453064" cy="1285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600" extrusionOk="0">
                    <a:moveTo>
                      <a:pt x="6942" y="21546"/>
                    </a:moveTo>
                    <a:cubicBezTo>
                      <a:pt x="6895" y="21486"/>
                      <a:pt x="6901" y="21429"/>
                      <a:pt x="6915" y="21292"/>
                    </a:cubicBezTo>
                    <a:cubicBezTo>
                      <a:pt x="6976" y="20709"/>
                      <a:pt x="6901" y="20614"/>
                      <a:pt x="6866" y="20601"/>
                    </a:cubicBezTo>
                    <a:cubicBezTo>
                      <a:pt x="6643" y="20513"/>
                      <a:pt x="6480" y="20140"/>
                      <a:pt x="6504" y="19769"/>
                    </a:cubicBezTo>
                    <a:cubicBezTo>
                      <a:pt x="6519" y="19533"/>
                      <a:pt x="6639" y="18973"/>
                      <a:pt x="7417" y="18772"/>
                    </a:cubicBezTo>
                    <a:cubicBezTo>
                      <a:pt x="7649" y="18141"/>
                      <a:pt x="8039" y="17187"/>
                      <a:pt x="8349" y="16994"/>
                    </a:cubicBezTo>
                    <a:cubicBezTo>
                      <a:pt x="8396" y="16882"/>
                      <a:pt x="8466" y="16663"/>
                      <a:pt x="8413" y="16531"/>
                    </a:cubicBezTo>
                    <a:cubicBezTo>
                      <a:pt x="8403" y="16507"/>
                      <a:pt x="8375" y="16436"/>
                      <a:pt x="8235" y="16403"/>
                    </a:cubicBezTo>
                    <a:cubicBezTo>
                      <a:pt x="7429" y="16211"/>
                      <a:pt x="6947" y="15803"/>
                      <a:pt x="6857" y="15245"/>
                    </a:cubicBezTo>
                    <a:lnTo>
                      <a:pt x="6237" y="15245"/>
                    </a:lnTo>
                    <a:cubicBezTo>
                      <a:pt x="6085" y="15371"/>
                      <a:pt x="5534" y="15799"/>
                      <a:pt x="5071" y="15799"/>
                    </a:cubicBezTo>
                    <a:cubicBezTo>
                      <a:pt x="4588" y="15799"/>
                      <a:pt x="2183" y="15826"/>
                      <a:pt x="2159" y="15826"/>
                    </a:cubicBezTo>
                    <a:lnTo>
                      <a:pt x="2138" y="15826"/>
                    </a:lnTo>
                    <a:lnTo>
                      <a:pt x="2117" y="15819"/>
                    </a:lnTo>
                    <a:cubicBezTo>
                      <a:pt x="1910" y="15749"/>
                      <a:pt x="868" y="15369"/>
                      <a:pt x="763" y="14832"/>
                    </a:cubicBezTo>
                    <a:cubicBezTo>
                      <a:pt x="696" y="14488"/>
                      <a:pt x="676" y="14249"/>
                      <a:pt x="669" y="14135"/>
                    </a:cubicBezTo>
                    <a:lnTo>
                      <a:pt x="0" y="13500"/>
                    </a:lnTo>
                    <a:lnTo>
                      <a:pt x="1530" y="12169"/>
                    </a:lnTo>
                    <a:lnTo>
                      <a:pt x="2357" y="9819"/>
                    </a:lnTo>
                    <a:cubicBezTo>
                      <a:pt x="2169" y="9309"/>
                      <a:pt x="1928" y="8738"/>
                      <a:pt x="1833" y="8623"/>
                    </a:cubicBezTo>
                    <a:cubicBezTo>
                      <a:pt x="1800" y="8613"/>
                      <a:pt x="1769" y="8592"/>
                      <a:pt x="1744" y="8561"/>
                    </a:cubicBezTo>
                    <a:cubicBezTo>
                      <a:pt x="1660" y="8454"/>
                      <a:pt x="1639" y="8161"/>
                      <a:pt x="1680" y="7688"/>
                    </a:cubicBezTo>
                    <a:cubicBezTo>
                      <a:pt x="1444" y="7600"/>
                      <a:pt x="982" y="7380"/>
                      <a:pt x="929" y="7005"/>
                    </a:cubicBezTo>
                    <a:cubicBezTo>
                      <a:pt x="897" y="6772"/>
                      <a:pt x="1026" y="6547"/>
                      <a:pt x="1312" y="6336"/>
                    </a:cubicBezTo>
                    <a:lnTo>
                      <a:pt x="1350" y="6308"/>
                    </a:lnTo>
                    <a:lnTo>
                      <a:pt x="1396" y="6310"/>
                    </a:lnTo>
                    <a:cubicBezTo>
                      <a:pt x="1406" y="6311"/>
                      <a:pt x="1425" y="6311"/>
                      <a:pt x="1452" y="6311"/>
                    </a:cubicBezTo>
                    <a:cubicBezTo>
                      <a:pt x="2377" y="6311"/>
                      <a:pt x="5339" y="6176"/>
                      <a:pt x="5602" y="5977"/>
                    </a:cubicBezTo>
                    <a:cubicBezTo>
                      <a:pt x="5777" y="5802"/>
                      <a:pt x="5808" y="5562"/>
                      <a:pt x="5845" y="5285"/>
                    </a:cubicBezTo>
                    <a:cubicBezTo>
                      <a:pt x="5862" y="5156"/>
                      <a:pt x="5880" y="5023"/>
                      <a:pt x="5913" y="4890"/>
                    </a:cubicBezTo>
                    <a:cubicBezTo>
                      <a:pt x="6004" y="4531"/>
                      <a:pt x="6281" y="3437"/>
                      <a:pt x="7065" y="3437"/>
                    </a:cubicBezTo>
                    <a:cubicBezTo>
                      <a:pt x="7079" y="3437"/>
                      <a:pt x="7123" y="3439"/>
                      <a:pt x="7123" y="3439"/>
                    </a:cubicBezTo>
                    <a:lnTo>
                      <a:pt x="7141" y="3445"/>
                    </a:lnTo>
                    <a:cubicBezTo>
                      <a:pt x="7146" y="3447"/>
                      <a:pt x="7578" y="3599"/>
                      <a:pt x="8044" y="3599"/>
                    </a:cubicBezTo>
                    <a:cubicBezTo>
                      <a:pt x="8474" y="3599"/>
                      <a:pt x="8786" y="3474"/>
                      <a:pt x="8973" y="3229"/>
                    </a:cubicBezTo>
                    <a:lnTo>
                      <a:pt x="9052" y="3125"/>
                    </a:lnTo>
                    <a:lnTo>
                      <a:pt x="9959" y="3783"/>
                    </a:lnTo>
                    <a:cubicBezTo>
                      <a:pt x="10181" y="3786"/>
                      <a:pt x="11057" y="3812"/>
                      <a:pt x="11516" y="4059"/>
                    </a:cubicBezTo>
                    <a:cubicBezTo>
                      <a:pt x="11569" y="4087"/>
                      <a:pt x="11602" y="4093"/>
                      <a:pt x="11620" y="4093"/>
                    </a:cubicBezTo>
                    <a:cubicBezTo>
                      <a:pt x="11640" y="4093"/>
                      <a:pt x="11652" y="4088"/>
                      <a:pt x="11666" y="4072"/>
                    </a:cubicBezTo>
                    <a:cubicBezTo>
                      <a:pt x="11766" y="3958"/>
                      <a:pt x="11761" y="3551"/>
                      <a:pt x="11760" y="3398"/>
                    </a:cubicBezTo>
                    <a:lnTo>
                      <a:pt x="11759" y="3332"/>
                    </a:lnTo>
                    <a:cubicBezTo>
                      <a:pt x="11759" y="3158"/>
                      <a:pt x="11910" y="3032"/>
                      <a:pt x="12137" y="2840"/>
                    </a:cubicBezTo>
                    <a:cubicBezTo>
                      <a:pt x="12441" y="2585"/>
                      <a:pt x="12856" y="2236"/>
                      <a:pt x="12876" y="1762"/>
                    </a:cubicBezTo>
                    <a:lnTo>
                      <a:pt x="13156" y="1770"/>
                    </a:lnTo>
                    <a:cubicBezTo>
                      <a:pt x="13158" y="1828"/>
                      <a:pt x="13292" y="1989"/>
                      <a:pt x="13833" y="2012"/>
                    </a:cubicBezTo>
                    <a:lnTo>
                      <a:pt x="13833" y="1023"/>
                    </a:lnTo>
                    <a:lnTo>
                      <a:pt x="14083" y="1390"/>
                    </a:lnTo>
                    <a:cubicBezTo>
                      <a:pt x="14094" y="1406"/>
                      <a:pt x="14367" y="1787"/>
                      <a:pt x="14911" y="1787"/>
                    </a:cubicBezTo>
                    <a:cubicBezTo>
                      <a:pt x="14964" y="1787"/>
                      <a:pt x="15020" y="1784"/>
                      <a:pt x="15075" y="1776"/>
                    </a:cubicBezTo>
                    <a:cubicBezTo>
                      <a:pt x="15289" y="1747"/>
                      <a:pt x="15320" y="1619"/>
                      <a:pt x="15353" y="1262"/>
                    </a:cubicBezTo>
                    <a:cubicBezTo>
                      <a:pt x="15388" y="881"/>
                      <a:pt x="15436" y="360"/>
                      <a:pt x="16092" y="224"/>
                    </a:cubicBezTo>
                    <a:cubicBezTo>
                      <a:pt x="16342" y="173"/>
                      <a:pt x="16642" y="108"/>
                      <a:pt x="16961" y="35"/>
                    </a:cubicBezTo>
                    <a:lnTo>
                      <a:pt x="17117" y="0"/>
                    </a:lnTo>
                    <a:lnTo>
                      <a:pt x="17144" y="414"/>
                    </a:lnTo>
                    <a:cubicBezTo>
                      <a:pt x="17164" y="798"/>
                      <a:pt x="17236" y="1094"/>
                      <a:pt x="17318" y="1436"/>
                    </a:cubicBezTo>
                    <a:cubicBezTo>
                      <a:pt x="17350" y="1566"/>
                      <a:pt x="17382" y="1700"/>
                      <a:pt x="17413" y="1844"/>
                    </a:cubicBezTo>
                    <a:cubicBezTo>
                      <a:pt x="17488" y="2195"/>
                      <a:pt x="17449" y="2526"/>
                      <a:pt x="17411" y="2846"/>
                    </a:cubicBezTo>
                    <a:cubicBezTo>
                      <a:pt x="17386" y="3054"/>
                      <a:pt x="17363" y="3251"/>
                      <a:pt x="17369" y="3451"/>
                    </a:cubicBezTo>
                    <a:cubicBezTo>
                      <a:pt x="17631" y="3534"/>
                      <a:pt x="17948" y="3598"/>
                      <a:pt x="18281" y="3666"/>
                    </a:cubicBezTo>
                    <a:cubicBezTo>
                      <a:pt x="18877" y="3787"/>
                      <a:pt x="19493" y="3912"/>
                      <a:pt x="19923" y="4170"/>
                    </a:cubicBezTo>
                    <a:cubicBezTo>
                      <a:pt x="20481" y="4504"/>
                      <a:pt x="20997" y="4727"/>
                      <a:pt x="21457" y="4835"/>
                    </a:cubicBezTo>
                    <a:lnTo>
                      <a:pt x="21538" y="4854"/>
                    </a:lnTo>
                    <a:lnTo>
                      <a:pt x="21590" y="5044"/>
                    </a:lnTo>
                    <a:lnTo>
                      <a:pt x="21590" y="5065"/>
                    </a:lnTo>
                    <a:cubicBezTo>
                      <a:pt x="21594" y="5165"/>
                      <a:pt x="21600" y="5676"/>
                      <a:pt x="21405" y="5905"/>
                    </a:cubicBezTo>
                    <a:cubicBezTo>
                      <a:pt x="21340" y="5981"/>
                      <a:pt x="21258" y="6021"/>
                      <a:pt x="21167" y="6021"/>
                    </a:cubicBezTo>
                    <a:cubicBezTo>
                      <a:pt x="21159" y="6021"/>
                      <a:pt x="21150" y="6021"/>
                      <a:pt x="21142" y="6020"/>
                    </a:cubicBezTo>
                    <a:lnTo>
                      <a:pt x="21106" y="6017"/>
                    </a:lnTo>
                    <a:cubicBezTo>
                      <a:pt x="20929" y="6003"/>
                      <a:pt x="20513" y="5968"/>
                      <a:pt x="20065" y="5968"/>
                    </a:cubicBezTo>
                    <a:cubicBezTo>
                      <a:pt x="18907" y="5968"/>
                      <a:pt x="18757" y="6198"/>
                      <a:pt x="18739" y="6244"/>
                    </a:cubicBezTo>
                    <a:cubicBezTo>
                      <a:pt x="18690" y="6365"/>
                      <a:pt x="18698" y="6479"/>
                      <a:pt x="18763" y="6593"/>
                    </a:cubicBezTo>
                    <a:cubicBezTo>
                      <a:pt x="18887" y="6809"/>
                      <a:pt x="19165" y="6943"/>
                      <a:pt x="19310" y="6943"/>
                    </a:cubicBezTo>
                    <a:lnTo>
                      <a:pt x="19464" y="6943"/>
                    </a:lnTo>
                    <a:lnTo>
                      <a:pt x="19399" y="7726"/>
                    </a:lnTo>
                    <a:lnTo>
                      <a:pt x="19363" y="7766"/>
                    </a:lnTo>
                    <a:cubicBezTo>
                      <a:pt x="19354" y="7777"/>
                      <a:pt x="18463" y="8802"/>
                      <a:pt x="18472" y="9980"/>
                    </a:cubicBezTo>
                    <a:cubicBezTo>
                      <a:pt x="18477" y="10546"/>
                      <a:pt x="18689" y="11063"/>
                      <a:pt x="19103" y="11517"/>
                    </a:cubicBezTo>
                    <a:lnTo>
                      <a:pt x="19145" y="11563"/>
                    </a:lnTo>
                    <a:lnTo>
                      <a:pt x="19147" y="12360"/>
                    </a:lnTo>
                    <a:lnTo>
                      <a:pt x="18773" y="12598"/>
                    </a:lnTo>
                    <a:lnTo>
                      <a:pt x="18750" y="14724"/>
                    </a:lnTo>
                    <a:lnTo>
                      <a:pt x="18666" y="14764"/>
                    </a:lnTo>
                    <a:cubicBezTo>
                      <a:pt x="18255" y="14965"/>
                      <a:pt x="17774" y="15284"/>
                      <a:pt x="17715" y="15450"/>
                    </a:cubicBezTo>
                    <a:lnTo>
                      <a:pt x="17683" y="15541"/>
                    </a:lnTo>
                    <a:lnTo>
                      <a:pt x="14801" y="15790"/>
                    </a:lnTo>
                    <a:lnTo>
                      <a:pt x="14478" y="16943"/>
                    </a:lnTo>
                    <a:lnTo>
                      <a:pt x="14333" y="16865"/>
                    </a:lnTo>
                    <a:cubicBezTo>
                      <a:pt x="14327" y="16862"/>
                      <a:pt x="13757" y="16554"/>
                      <a:pt x="13425" y="16453"/>
                    </a:cubicBezTo>
                    <a:cubicBezTo>
                      <a:pt x="13395" y="16444"/>
                      <a:pt x="13364" y="16434"/>
                      <a:pt x="13330" y="16423"/>
                    </a:cubicBezTo>
                    <a:cubicBezTo>
                      <a:pt x="13176" y="16373"/>
                      <a:pt x="12985" y="16312"/>
                      <a:pt x="12822" y="16312"/>
                    </a:cubicBezTo>
                    <a:cubicBezTo>
                      <a:pt x="12631" y="16312"/>
                      <a:pt x="12504" y="16381"/>
                      <a:pt x="12504" y="16722"/>
                    </a:cubicBezTo>
                    <a:cubicBezTo>
                      <a:pt x="12504" y="17559"/>
                      <a:pt x="12691" y="18161"/>
                      <a:pt x="12866" y="18303"/>
                    </a:cubicBezTo>
                    <a:cubicBezTo>
                      <a:pt x="13175" y="18553"/>
                      <a:pt x="13006" y="19134"/>
                      <a:pt x="12986" y="19199"/>
                    </a:cubicBezTo>
                    <a:lnTo>
                      <a:pt x="12952" y="19310"/>
                    </a:lnTo>
                    <a:lnTo>
                      <a:pt x="12848" y="19305"/>
                    </a:lnTo>
                    <a:cubicBezTo>
                      <a:pt x="12751" y="19305"/>
                      <a:pt x="11904" y="19352"/>
                      <a:pt x="11450" y="21012"/>
                    </a:cubicBezTo>
                    <a:lnTo>
                      <a:pt x="11422" y="21113"/>
                    </a:lnTo>
                    <a:lnTo>
                      <a:pt x="11329" y="21123"/>
                    </a:lnTo>
                    <a:cubicBezTo>
                      <a:pt x="9746" y="21281"/>
                      <a:pt x="7344" y="21532"/>
                      <a:pt x="7107" y="21586"/>
                    </a:cubicBezTo>
                    <a:cubicBezTo>
                      <a:pt x="7089" y="21595"/>
                      <a:pt x="7069" y="21600"/>
                      <a:pt x="7048" y="21600"/>
                    </a:cubicBezTo>
                    <a:lnTo>
                      <a:pt x="6986" y="21600"/>
                    </a:lnTo>
                    <a:cubicBezTo>
                      <a:pt x="6986" y="21600"/>
                      <a:pt x="6942" y="21546"/>
                      <a:pt x="6942" y="21546"/>
                    </a:cubicBezTo>
                    <a:close/>
                  </a:path>
                </a:pathLst>
              </a:custGeom>
              <a:solidFill>
                <a:srgbClr val="C8102E"/>
              </a:solidFill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4" name="Shape 165">
                <a:extLst>
                  <a:ext uri="{FF2B5EF4-FFF2-40B4-BE49-F238E27FC236}">
                    <a16:creationId xmlns:a16="http://schemas.microsoft.com/office/drawing/2014/main" id="{66BD8061-9AE1-374F-A26E-140EE7396012}"/>
                  </a:ext>
                </a:extLst>
              </p:cNvPr>
              <p:cNvSpPr/>
              <p:nvPr/>
            </p:nvSpPr>
            <p:spPr>
              <a:xfrm>
                <a:off x="7092860" y="4376561"/>
                <a:ext cx="922091" cy="525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2" h="21600" extrusionOk="0">
                    <a:moveTo>
                      <a:pt x="9244" y="21600"/>
                    </a:moveTo>
                    <a:cubicBezTo>
                      <a:pt x="8649" y="21600"/>
                      <a:pt x="7501" y="21437"/>
                      <a:pt x="6981" y="20827"/>
                    </a:cubicBezTo>
                    <a:cubicBezTo>
                      <a:pt x="6589" y="20364"/>
                      <a:pt x="5650" y="20118"/>
                      <a:pt x="5124" y="20118"/>
                    </a:cubicBezTo>
                    <a:cubicBezTo>
                      <a:pt x="4745" y="20118"/>
                      <a:pt x="4518" y="19726"/>
                      <a:pt x="4335" y="19412"/>
                    </a:cubicBezTo>
                    <a:cubicBezTo>
                      <a:pt x="4193" y="19168"/>
                      <a:pt x="4101" y="19018"/>
                      <a:pt x="3988" y="19018"/>
                    </a:cubicBezTo>
                    <a:cubicBezTo>
                      <a:pt x="3838" y="19018"/>
                      <a:pt x="3631" y="19171"/>
                      <a:pt x="3431" y="19318"/>
                    </a:cubicBezTo>
                    <a:cubicBezTo>
                      <a:pt x="3180" y="19502"/>
                      <a:pt x="2921" y="19693"/>
                      <a:pt x="2665" y="19693"/>
                    </a:cubicBezTo>
                    <a:cubicBezTo>
                      <a:pt x="2597" y="19693"/>
                      <a:pt x="2532" y="19679"/>
                      <a:pt x="2471" y="19652"/>
                    </a:cubicBezTo>
                    <a:cubicBezTo>
                      <a:pt x="2119" y="19498"/>
                      <a:pt x="2047" y="18878"/>
                      <a:pt x="1999" y="18467"/>
                    </a:cubicBezTo>
                    <a:cubicBezTo>
                      <a:pt x="1954" y="18088"/>
                      <a:pt x="1929" y="17976"/>
                      <a:pt x="1887" y="17972"/>
                    </a:cubicBezTo>
                    <a:cubicBezTo>
                      <a:pt x="1333" y="17909"/>
                      <a:pt x="363" y="17651"/>
                      <a:pt x="79" y="16631"/>
                    </a:cubicBezTo>
                    <a:cubicBezTo>
                      <a:pt x="-68" y="16103"/>
                      <a:pt x="-9" y="15488"/>
                      <a:pt x="255" y="14802"/>
                    </a:cubicBezTo>
                    <a:cubicBezTo>
                      <a:pt x="851" y="13248"/>
                      <a:pt x="826" y="13103"/>
                      <a:pt x="787" y="12882"/>
                    </a:cubicBezTo>
                    <a:cubicBezTo>
                      <a:pt x="767" y="12772"/>
                      <a:pt x="741" y="12622"/>
                      <a:pt x="731" y="12408"/>
                    </a:cubicBezTo>
                    <a:cubicBezTo>
                      <a:pt x="700" y="11771"/>
                      <a:pt x="1117" y="11361"/>
                      <a:pt x="1598" y="10886"/>
                    </a:cubicBezTo>
                    <a:cubicBezTo>
                      <a:pt x="1882" y="10607"/>
                      <a:pt x="2311" y="10184"/>
                      <a:pt x="2345" y="9907"/>
                    </a:cubicBezTo>
                    <a:cubicBezTo>
                      <a:pt x="2448" y="9069"/>
                      <a:pt x="2371" y="7300"/>
                      <a:pt x="2370" y="7283"/>
                    </a:cubicBezTo>
                    <a:lnTo>
                      <a:pt x="2792" y="7105"/>
                    </a:lnTo>
                    <a:lnTo>
                      <a:pt x="2911" y="7617"/>
                    </a:lnTo>
                    <a:cubicBezTo>
                      <a:pt x="3033" y="8155"/>
                      <a:pt x="3666" y="8501"/>
                      <a:pt x="4523" y="8501"/>
                    </a:cubicBezTo>
                    <a:cubicBezTo>
                      <a:pt x="5463" y="8501"/>
                      <a:pt x="6510" y="8103"/>
                      <a:pt x="7396" y="7410"/>
                    </a:cubicBezTo>
                    <a:cubicBezTo>
                      <a:pt x="7905" y="7011"/>
                      <a:pt x="8205" y="6595"/>
                      <a:pt x="8264" y="6207"/>
                    </a:cubicBezTo>
                    <a:cubicBezTo>
                      <a:pt x="8321" y="5830"/>
                      <a:pt x="8151" y="5422"/>
                      <a:pt x="7987" y="5027"/>
                    </a:cubicBezTo>
                    <a:cubicBezTo>
                      <a:pt x="7842" y="4679"/>
                      <a:pt x="7706" y="4351"/>
                      <a:pt x="7706" y="3989"/>
                    </a:cubicBezTo>
                    <a:cubicBezTo>
                      <a:pt x="7706" y="2673"/>
                      <a:pt x="8403" y="2628"/>
                      <a:pt x="8963" y="2592"/>
                    </a:cubicBezTo>
                    <a:cubicBezTo>
                      <a:pt x="9237" y="2575"/>
                      <a:pt x="9650" y="1953"/>
                      <a:pt x="10015" y="1404"/>
                    </a:cubicBezTo>
                    <a:cubicBezTo>
                      <a:pt x="10418" y="798"/>
                      <a:pt x="10765" y="275"/>
                      <a:pt x="11091" y="217"/>
                    </a:cubicBezTo>
                    <a:cubicBezTo>
                      <a:pt x="11106" y="214"/>
                      <a:pt x="11123" y="213"/>
                      <a:pt x="11141" y="213"/>
                    </a:cubicBezTo>
                    <a:cubicBezTo>
                      <a:pt x="11756" y="213"/>
                      <a:pt x="13796" y="2451"/>
                      <a:pt x="14314" y="3030"/>
                    </a:cubicBezTo>
                    <a:lnTo>
                      <a:pt x="15069" y="3131"/>
                    </a:lnTo>
                    <a:lnTo>
                      <a:pt x="15127" y="3234"/>
                    </a:lnTo>
                    <a:cubicBezTo>
                      <a:pt x="15135" y="3249"/>
                      <a:pt x="15956" y="4701"/>
                      <a:pt x="16704" y="4965"/>
                    </a:cubicBezTo>
                    <a:cubicBezTo>
                      <a:pt x="16713" y="4968"/>
                      <a:pt x="16723" y="4970"/>
                      <a:pt x="16734" y="4970"/>
                    </a:cubicBezTo>
                    <a:lnTo>
                      <a:pt x="16734" y="4970"/>
                    </a:lnTo>
                    <a:cubicBezTo>
                      <a:pt x="17317" y="4970"/>
                      <a:pt x="19022" y="2130"/>
                      <a:pt x="19959" y="340"/>
                    </a:cubicBezTo>
                    <a:lnTo>
                      <a:pt x="19998" y="267"/>
                    </a:lnTo>
                    <a:lnTo>
                      <a:pt x="20051" y="235"/>
                    </a:lnTo>
                    <a:cubicBezTo>
                      <a:pt x="20320" y="77"/>
                      <a:pt x="20551" y="0"/>
                      <a:pt x="20757" y="0"/>
                    </a:cubicBezTo>
                    <a:cubicBezTo>
                      <a:pt x="21052" y="0"/>
                      <a:pt x="21291" y="163"/>
                      <a:pt x="21469" y="483"/>
                    </a:cubicBezTo>
                    <a:lnTo>
                      <a:pt x="21532" y="596"/>
                    </a:lnTo>
                    <a:lnTo>
                      <a:pt x="21532" y="1277"/>
                    </a:lnTo>
                    <a:lnTo>
                      <a:pt x="21521" y="1336"/>
                    </a:lnTo>
                    <a:cubicBezTo>
                      <a:pt x="21321" y="2399"/>
                      <a:pt x="21069" y="3601"/>
                      <a:pt x="20603" y="4405"/>
                    </a:cubicBezTo>
                    <a:cubicBezTo>
                      <a:pt x="20339" y="4861"/>
                      <a:pt x="20027" y="5190"/>
                      <a:pt x="19725" y="5332"/>
                    </a:cubicBezTo>
                    <a:cubicBezTo>
                      <a:pt x="19637" y="5373"/>
                      <a:pt x="19540" y="5391"/>
                      <a:pt x="19408" y="5391"/>
                    </a:cubicBezTo>
                    <a:cubicBezTo>
                      <a:pt x="19357" y="5391"/>
                      <a:pt x="19306" y="5388"/>
                      <a:pt x="19255" y="5386"/>
                    </a:cubicBezTo>
                    <a:cubicBezTo>
                      <a:pt x="19207" y="5383"/>
                      <a:pt x="19159" y="5381"/>
                      <a:pt x="19112" y="5381"/>
                    </a:cubicBezTo>
                    <a:cubicBezTo>
                      <a:pt x="19011" y="5381"/>
                      <a:pt x="18887" y="5391"/>
                      <a:pt x="18813" y="5472"/>
                    </a:cubicBezTo>
                    <a:cubicBezTo>
                      <a:pt x="18696" y="5600"/>
                      <a:pt x="18697" y="5612"/>
                      <a:pt x="18722" y="5922"/>
                    </a:cubicBezTo>
                    <a:cubicBezTo>
                      <a:pt x="18732" y="6050"/>
                      <a:pt x="18745" y="6209"/>
                      <a:pt x="18744" y="6391"/>
                    </a:cubicBezTo>
                    <a:cubicBezTo>
                      <a:pt x="18741" y="7244"/>
                      <a:pt x="18549" y="7672"/>
                      <a:pt x="18305" y="8213"/>
                    </a:cubicBezTo>
                    <a:lnTo>
                      <a:pt x="18145" y="8566"/>
                    </a:lnTo>
                    <a:cubicBezTo>
                      <a:pt x="17815" y="9286"/>
                      <a:pt x="17442" y="10102"/>
                      <a:pt x="17257" y="10888"/>
                    </a:cubicBezTo>
                    <a:cubicBezTo>
                      <a:pt x="17225" y="11026"/>
                      <a:pt x="17198" y="11216"/>
                      <a:pt x="17169" y="11418"/>
                    </a:cubicBezTo>
                    <a:cubicBezTo>
                      <a:pt x="17087" y="11997"/>
                      <a:pt x="16986" y="12717"/>
                      <a:pt x="16629" y="13013"/>
                    </a:cubicBezTo>
                    <a:cubicBezTo>
                      <a:pt x="16538" y="13089"/>
                      <a:pt x="16438" y="13127"/>
                      <a:pt x="16333" y="13127"/>
                    </a:cubicBezTo>
                    <a:cubicBezTo>
                      <a:pt x="15820" y="13127"/>
                      <a:pt x="15267" y="12198"/>
                      <a:pt x="14970" y="11698"/>
                    </a:cubicBezTo>
                    <a:lnTo>
                      <a:pt x="14928" y="11628"/>
                    </a:lnTo>
                    <a:cubicBezTo>
                      <a:pt x="14824" y="11452"/>
                      <a:pt x="14729" y="11246"/>
                      <a:pt x="14637" y="11047"/>
                    </a:cubicBezTo>
                    <a:cubicBezTo>
                      <a:pt x="14554" y="10869"/>
                      <a:pt x="14470" y="10688"/>
                      <a:pt x="14381" y="10532"/>
                    </a:cubicBezTo>
                    <a:cubicBezTo>
                      <a:pt x="14450" y="11701"/>
                      <a:pt x="15026" y="13529"/>
                      <a:pt x="15441" y="14157"/>
                    </a:cubicBezTo>
                    <a:lnTo>
                      <a:pt x="15465" y="14194"/>
                    </a:lnTo>
                    <a:lnTo>
                      <a:pt x="15482" y="14242"/>
                    </a:lnTo>
                    <a:cubicBezTo>
                      <a:pt x="15527" y="14365"/>
                      <a:pt x="15543" y="14503"/>
                      <a:pt x="15528" y="14643"/>
                    </a:cubicBezTo>
                    <a:lnTo>
                      <a:pt x="15496" y="14941"/>
                    </a:lnTo>
                    <a:lnTo>
                      <a:pt x="15323" y="14957"/>
                    </a:lnTo>
                    <a:cubicBezTo>
                      <a:pt x="15244" y="14964"/>
                      <a:pt x="15164" y="14966"/>
                      <a:pt x="15083" y="14966"/>
                    </a:cubicBezTo>
                    <a:lnTo>
                      <a:pt x="14765" y="14963"/>
                    </a:lnTo>
                    <a:cubicBezTo>
                      <a:pt x="14396" y="14963"/>
                      <a:pt x="14121" y="15015"/>
                      <a:pt x="13891" y="15273"/>
                    </a:cubicBezTo>
                    <a:cubicBezTo>
                      <a:pt x="13648" y="15545"/>
                      <a:pt x="13466" y="15994"/>
                      <a:pt x="13272" y="16470"/>
                    </a:cubicBezTo>
                    <a:cubicBezTo>
                      <a:pt x="13149" y="16774"/>
                      <a:pt x="13021" y="17089"/>
                      <a:pt x="12873" y="17362"/>
                    </a:cubicBezTo>
                    <a:lnTo>
                      <a:pt x="12511" y="18030"/>
                    </a:lnTo>
                    <a:lnTo>
                      <a:pt x="12494" y="17108"/>
                    </a:lnTo>
                    <a:cubicBezTo>
                      <a:pt x="12487" y="16730"/>
                      <a:pt x="12574" y="16202"/>
                      <a:pt x="12675" y="15590"/>
                    </a:cubicBezTo>
                    <a:cubicBezTo>
                      <a:pt x="12770" y="15011"/>
                      <a:pt x="12968" y="13805"/>
                      <a:pt x="12845" y="13584"/>
                    </a:cubicBezTo>
                    <a:cubicBezTo>
                      <a:pt x="12841" y="13577"/>
                      <a:pt x="12829" y="13556"/>
                      <a:pt x="12780" y="13556"/>
                    </a:cubicBezTo>
                    <a:cubicBezTo>
                      <a:pt x="12671" y="13556"/>
                      <a:pt x="12500" y="13662"/>
                      <a:pt x="12335" y="13765"/>
                    </a:cubicBezTo>
                    <a:cubicBezTo>
                      <a:pt x="12109" y="13906"/>
                      <a:pt x="11853" y="14065"/>
                      <a:pt x="11605" y="14065"/>
                    </a:cubicBezTo>
                    <a:cubicBezTo>
                      <a:pt x="11439" y="14065"/>
                      <a:pt x="11290" y="13993"/>
                      <a:pt x="11164" y="13851"/>
                    </a:cubicBezTo>
                    <a:lnTo>
                      <a:pt x="11090" y="13768"/>
                    </a:lnTo>
                    <a:lnTo>
                      <a:pt x="11069" y="13617"/>
                    </a:lnTo>
                    <a:cubicBezTo>
                      <a:pt x="11007" y="13166"/>
                      <a:pt x="10882" y="12875"/>
                      <a:pt x="10752" y="12875"/>
                    </a:cubicBezTo>
                    <a:cubicBezTo>
                      <a:pt x="10657" y="12875"/>
                      <a:pt x="10514" y="13045"/>
                      <a:pt x="10423" y="13525"/>
                    </a:cubicBezTo>
                    <a:cubicBezTo>
                      <a:pt x="10194" y="14727"/>
                      <a:pt x="9827" y="14760"/>
                      <a:pt x="9438" y="14796"/>
                    </a:cubicBezTo>
                    <a:cubicBezTo>
                      <a:pt x="9390" y="14800"/>
                      <a:pt x="9339" y="14805"/>
                      <a:pt x="9286" y="14812"/>
                    </a:cubicBezTo>
                    <a:lnTo>
                      <a:pt x="10966" y="19921"/>
                    </a:lnTo>
                    <a:lnTo>
                      <a:pt x="10846" y="20131"/>
                    </a:lnTo>
                    <a:cubicBezTo>
                      <a:pt x="10812" y="20191"/>
                      <a:pt x="10004" y="21600"/>
                      <a:pt x="9244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5" name="Shape 166">
                <a:extLst>
                  <a:ext uri="{FF2B5EF4-FFF2-40B4-BE49-F238E27FC236}">
                    <a16:creationId xmlns:a16="http://schemas.microsoft.com/office/drawing/2014/main" id="{629DDEC8-AC82-374D-814C-F6FD025CC89D}"/>
                  </a:ext>
                </a:extLst>
              </p:cNvPr>
              <p:cNvSpPr/>
              <p:nvPr/>
            </p:nvSpPr>
            <p:spPr>
              <a:xfrm>
                <a:off x="6603538" y="4818833"/>
                <a:ext cx="823332" cy="544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931" y="21136"/>
                    </a:moveTo>
                    <a:cubicBezTo>
                      <a:pt x="14780" y="20879"/>
                      <a:pt x="13904" y="20270"/>
                      <a:pt x="13048" y="19769"/>
                    </a:cubicBezTo>
                    <a:lnTo>
                      <a:pt x="13048" y="21028"/>
                    </a:lnTo>
                    <a:lnTo>
                      <a:pt x="11699" y="21028"/>
                    </a:lnTo>
                    <a:lnTo>
                      <a:pt x="11656" y="20736"/>
                    </a:lnTo>
                    <a:cubicBezTo>
                      <a:pt x="11067" y="16731"/>
                      <a:pt x="9199" y="16419"/>
                      <a:pt x="8641" y="16419"/>
                    </a:cubicBezTo>
                    <a:cubicBezTo>
                      <a:pt x="8561" y="16419"/>
                      <a:pt x="8513" y="16426"/>
                      <a:pt x="8507" y="16427"/>
                    </a:cubicBezTo>
                    <a:lnTo>
                      <a:pt x="8268" y="16463"/>
                    </a:lnTo>
                    <a:lnTo>
                      <a:pt x="8237" y="16103"/>
                    </a:lnTo>
                    <a:cubicBezTo>
                      <a:pt x="7984" y="13139"/>
                      <a:pt x="6997" y="13012"/>
                      <a:pt x="6955" y="13008"/>
                    </a:cubicBezTo>
                    <a:cubicBezTo>
                      <a:pt x="6955" y="13008"/>
                      <a:pt x="6954" y="13008"/>
                      <a:pt x="6953" y="13008"/>
                    </a:cubicBezTo>
                    <a:cubicBezTo>
                      <a:pt x="6861" y="13008"/>
                      <a:pt x="6804" y="13047"/>
                      <a:pt x="6754" y="13132"/>
                    </a:cubicBezTo>
                    <a:cubicBezTo>
                      <a:pt x="6525" y="13516"/>
                      <a:pt x="6506" y="14610"/>
                      <a:pt x="6547" y="15209"/>
                    </a:cubicBezTo>
                    <a:lnTo>
                      <a:pt x="6577" y="15642"/>
                    </a:lnTo>
                    <a:cubicBezTo>
                      <a:pt x="6577" y="15642"/>
                      <a:pt x="6290" y="15621"/>
                      <a:pt x="6289" y="15621"/>
                    </a:cubicBezTo>
                    <a:cubicBezTo>
                      <a:pt x="5708" y="15621"/>
                      <a:pt x="4353" y="17338"/>
                      <a:pt x="3631" y="18420"/>
                    </a:cubicBezTo>
                    <a:lnTo>
                      <a:pt x="3559" y="18528"/>
                    </a:lnTo>
                    <a:lnTo>
                      <a:pt x="3458" y="18528"/>
                    </a:lnTo>
                    <a:cubicBezTo>
                      <a:pt x="3401" y="18528"/>
                      <a:pt x="3353" y="18533"/>
                      <a:pt x="3316" y="18542"/>
                    </a:cubicBezTo>
                    <a:cubicBezTo>
                      <a:pt x="3284" y="18550"/>
                      <a:pt x="3246" y="18568"/>
                      <a:pt x="3210" y="18591"/>
                    </a:cubicBezTo>
                    <a:lnTo>
                      <a:pt x="3164" y="18621"/>
                    </a:lnTo>
                    <a:lnTo>
                      <a:pt x="3098" y="18621"/>
                    </a:lnTo>
                    <a:lnTo>
                      <a:pt x="3078" y="18618"/>
                    </a:lnTo>
                    <a:cubicBezTo>
                      <a:pt x="1279" y="18279"/>
                      <a:pt x="448" y="16035"/>
                      <a:pt x="175" y="15297"/>
                    </a:cubicBezTo>
                    <a:cubicBezTo>
                      <a:pt x="144" y="15213"/>
                      <a:pt x="122" y="15149"/>
                      <a:pt x="106" y="15116"/>
                    </a:cubicBezTo>
                    <a:lnTo>
                      <a:pt x="0" y="14957"/>
                    </a:lnTo>
                    <a:lnTo>
                      <a:pt x="58" y="14765"/>
                    </a:lnTo>
                    <a:cubicBezTo>
                      <a:pt x="1049" y="9880"/>
                      <a:pt x="4471" y="7501"/>
                      <a:pt x="5243" y="7020"/>
                    </a:cubicBezTo>
                    <a:cubicBezTo>
                      <a:pt x="5317" y="5834"/>
                      <a:pt x="5676" y="5301"/>
                      <a:pt x="6391" y="5301"/>
                    </a:cubicBezTo>
                    <a:lnTo>
                      <a:pt x="6428" y="5302"/>
                    </a:lnTo>
                    <a:cubicBezTo>
                      <a:pt x="7125" y="5316"/>
                      <a:pt x="7211" y="5697"/>
                      <a:pt x="7773" y="8175"/>
                    </a:cubicBezTo>
                    <a:lnTo>
                      <a:pt x="7811" y="8344"/>
                    </a:lnTo>
                    <a:cubicBezTo>
                      <a:pt x="7958" y="8999"/>
                      <a:pt x="8145" y="9330"/>
                      <a:pt x="8366" y="9330"/>
                    </a:cubicBezTo>
                    <a:cubicBezTo>
                      <a:pt x="8666" y="9330"/>
                      <a:pt x="9020" y="8792"/>
                      <a:pt x="9120" y="8604"/>
                    </a:cubicBezTo>
                    <a:lnTo>
                      <a:pt x="9135" y="8577"/>
                    </a:lnTo>
                    <a:lnTo>
                      <a:pt x="9153" y="8554"/>
                    </a:lnTo>
                    <a:cubicBezTo>
                      <a:pt x="9174" y="8526"/>
                      <a:pt x="11328" y="5748"/>
                      <a:pt x="11934" y="4894"/>
                    </a:cubicBezTo>
                    <a:cubicBezTo>
                      <a:pt x="12420" y="4206"/>
                      <a:pt x="12857" y="4128"/>
                      <a:pt x="13411" y="4029"/>
                    </a:cubicBezTo>
                    <a:cubicBezTo>
                      <a:pt x="13647" y="3987"/>
                      <a:pt x="13914" y="3940"/>
                      <a:pt x="14231" y="3839"/>
                    </a:cubicBezTo>
                    <a:cubicBezTo>
                      <a:pt x="14977" y="3602"/>
                      <a:pt x="15387" y="1655"/>
                      <a:pt x="15481" y="925"/>
                    </a:cubicBezTo>
                    <a:lnTo>
                      <a:pt x="15531" y="539"/>
                    </a:lnTo>
                    <a:lnTo>
                      <a:pt x="15783" y="634"/>
                    </a:lnTo>
                    <a:cubicBezTo>
                      <a:pt x="15813" y="645"/>
                      <a:pt x="15845" y="651"/>
                      <a:pt x="15881" y="651"/>
                    </a:cubicBezTo>
                    <a:cubicBezTo>
                      <a:pt x="16070" y="651"/>
                      <a:pt x="16315" y="496"/>
                      <a:pt x="16551" y="347"/>
                    </a:cubicBezTo>
                    <a:cubicBezTo>
                      <a:pt x="16822" y="176"/>
                      <a:pt x="17101" y="0"/>
                      <a:pt x="17368" y="0"/>
                    </a:cubicBezTo>
                    <a:cubicBezTo>
                      <a:pt x="17702" y="0"/>
                      <a:pt x="17915" y="315"/>
                      <a:pt x="18103" y="593"/>
                    </a:cubicBezTo>
                    <a:cubicBezTo>
                      <a:pt x="18299" y="883"/>
                      <a:pt x="18430" y="1061"/>
                      <a:pt x="18644" y="1061"/>
                    </a:cubicBezTo>
                    <a:cubicBezTo>
                      <a:pt x="19292" y="1061"/>
                      <a:pt x="20453" y="1312"/>
                      <a:pt x="21004" y="1871"/>
                    </a:cubicBezTo>
                    <a:lnTo>
                      <a:pt x="21149" y="2017"/>
                    </a:lnTo>
                    <a:lnTo>
                      <a:pt x="20823" y="3964"/>
                    </a:lnTo>
                    <a:lnTo>
                      <a:pt x="20679" y="4018"/>
                    </a:lnTo>
                    <a:cubicBezTo>
                      <a:pt x="20528" y="4074"/>
                      <a:pt x="19200" y="4670"/>
                      <a:pt x="18952" y="8223"/>
                    </a:cubicBezTo>
                    <a:cubicBezTo>
                      <a:pt x="18851" y="9671"/>
                      <a:pt x="19025" y="10859"/>
                      <a:pt x="19455" y="11657"/>
                    </a:cubicBezTo>
                    <a:cubicBezTo>
                      <a:pt x="19786" y="12272"/>
                      <a:pt x="20202" y="12534"/>
                      <a:pt x="20459" y="12573"/>
                    </a:cubicBezTo>
                    <a:cubicBezTo>
                      <a:pt x="21193" y="12685"/>
                      <a:pt x="21487" y="15334"/>
                      <a:pt x="21579" y="16468"/>
                    </a:cubicBezTo>
                    <a:lnTo>
                      <a:pt x="21600" y="16732"/>
                    </a:lnTo>
                    <a:lnTo>
                      <a:pt x="21442" y="16849"/>
                    </a:lnTo>
                    <a:cubicBezTo>
                      <a:pt x="19779" y="18085"/>
                      <a:pt x="18585" y="19909"/>
                      <a:pt x="18573" y="19928"/>
                    </a:cubicBezTo>
                    <a:lnTo>
                      <a:pt x="18492" y="20053"/>
                    </a:lnTo>
                    <a:lnTo>
                      <a:pt x="18376" y="20038"/>
                    </a:lnTo>
                    <a:cubicBezTo>
                      <a:pt x="18281" y="20026"/>
                      <a:pt x="18185" y="20021"/>
                      <a:pt x="18090" y="20021"/>
                    </a:cubicBezTo>
                    <a:cubicBezTo>
                      <a:pt x="17027" y="20021"/>
                      <a:pt x="15981" y="20738"/>
                      <a:pt x="15290" y="21341"/>
                    </a:cubicBezTo>
                    <a:lnTo>
                      <a:pt x="14992" y="21600"/>
                    </a:lnTo>
                    <a:cubicBezTo>
                      <a:pt x="14992" y="21600"/>
                      <a:pt x="14931" y="21136"/>
                      <a:pt x="14931" y="21136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6" name="Shape 168">
                <a:extLst>
                  <a:ext uri="{FF2B5EF4-FFF2-40B4-BE49-F238E27FC236}">
                    <a16:creationId xmlns:a16="http://schemas.microsoft.com/office/drawing/2014/main" id="{FD53FD03-F7BA-DE4E-B0C6-A127F3D2B43F}"/>
                  </a:ext>
                </a:extLst>
              </p:cNvPr>
              <p:cNvSpPr/>
              <p:nvPr/>
            </p:nvSpPr>
            <p:spPr>
              <a:xfrm>
                <a:off x="6490616" y="4150720"/>
                <a:ext cx="785767" cy="9268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0" h="21600" extrusionOk="0">
                    <a:moveTo>
                      <a:pt x="11849" y="21600"/>
                    </a:moveTo>
                    <a:cubicBezTo>
                      <a:pt x="11523" y="21600"/>
                      <a:pt x="11073" y="21448"/>
                      <a:pt x="10784" y="20724"/>
                    </a:cubicBezTo>
                    <a:lnTo>
                      <a:pt x="10744" y="20625"/>
                    </a:lnTo>
                    <a:cubicBezTo>
                      <a:pt x="10187" y="19238"/>
                      <a:pt x="10173" y="19238"/>
                      <a:pt x="9823" y="19234"/>
                    </a:cubicBezTo>
                    <a:lnTo>
                      <a:pt x="9792" y="19233"/>
                    </a:lnTo>
                    <a:cubicBezTo>
                      <a:pt x="9408" y="19233"/>
                      <a:pt x="9133" y="19286"/>
                      <a:pt x="9098" y="19967"/>
                    </a:cubicBezTo>
                    <a:lnTo>
                      <a:pt x="9091" y="20112"/>
                    </a:lnTo>
                    <a:lnTo>
                      <a:pt x="8931" y="20163"/>
                    </a:lnTo>
                    <a:cubicBezTo>
                      <a:pt x="8922" y="20166"/>
                      <a:pt x="7985" y="20468"/>
                      <a:pt x="6898" y="21091"/>
                    </a:cubicBezTo>
                    <a:lnTo>
                      <a:pt x="6639" y="21240"/>
                    </a:lnTo>
                    <a:lnTo>
                      <a:pt x="6518" y="20994"/>
                    </a:lnTo>
                    <a:cubicBezTo>
                      <a:pt x="5813" y="19567"/>
                      <a:pt x="5446" y="18933"/>
                      <a:pt x="5339" y="18817"/>
                    </a:cubicBezTo>
                    <a:cubicBezTo>
                      <a:pt x="5146" y="18604"/>
                      <a:pt x="4573" y="18433"/>
                      <a:pt x="3842" y="18368"/>
                    </a:cubicBezTo>
                    <a:cubicBezTo>
                      <a:pt x="3826" y="18367"/>
                      <a:pt x="3810" y="18366"/>
                      <a:pt x="3794" y="18366"/>
                    </a:cubicBezTo>
                    <a:cubicBezTo>
                      <a:pt x="3624" y="18366"/>
                      <a:pt x="3436" y="18445"/>
                      <a:pt x="3197" y="18545"/>
                    </a:cubicBezTo>
                    <a:cubicBezTo>
                      <a:pt x="2819" y="18703"/>
                      <a:pt x="2348" y="18900"/>
                      <a:pt x="1658" y="18900"/>
                    </a:cubicBezTo>
                    <a:cubicBezTo>
                      <a:pt x="1622" y="18900"/>
                      <a:pt x="1584" y="18899"/>
                      <a:pt x="1546" y="18898"/>
                    </a:cubicBezTo>
                    <a:cubicBezTo>
                      <a:pt x="1119" y="18885"/>
                      <a:pt x="787" y="18762"/>
                      <a:pt x="560" y="18532"/>
                    </a:cubicBezTo>
                    <a:cubicBezTo>
                      <a:pt x="182" y="18148"/>
                      <a:pt x="263" y="17612"/>
                      <a:pt x="267" y="17590"/>
                    </a:cubicBezTo>
                    <a:lnTo>
                      <a:pt x="552" y="14863"/>
                    </a:lnTo>
                    <a:cubicBezTo>
                      <a:pt x="266" y="14787"/>
                      <a:pt x="89" y="14652"/>
                      <a:pt x="24" y="14462"/>
                    </a:cubicBezTo>
                    <a:cubicBezTo>
                      <a:pt x="-109" y="14074"/>
                      <a:pt x="332" y="13635"/>
                      <a:pt x="556" y="13443"/>
                    </a:cubicBezTo>
                    <a:lnTo>
                      <a:pt x="527" y="13321"/>
                    </a:lnTo>
                    <a:cubicBezTo>
                      <a:pt x="626" y="13283"/>
                      <a:pt x="724" y="13263"/>
                      <a:pt x="816" y="13263"/>
                    </a:cubicBezTo>
                    <a:cubicBezTo>
                      <a:pt x="888" y="13263"/>
                      <a:pt x="956" y="13275"/>
                      <a:pt x="1021" y="13297"/>
                    </a:cubicBezTo>
                    <a:cubicBezTo>
                      <a:pt x="1246" y="13112"/>
                      <a:pt x="1532" y="11944"/>
                      <a:pt x="1643" y="10730"/>
                    </a:cubicBezTo>
                    <a:cubicBezTo>
                      <a:pt x="1651" y="10631"/>
                      <a:pt x="1858" y="8305"/>
                      <a:pt x="1942" y="7757"/>
                    </a:cubicBezTo>
                    <a:cubicBezTo>
                      <a:pt x="2034" y="7186"/>
                      <a:pt x="2622" y="5990"/>
                      <a:pt x="2647" y="5939"/>
                    </a:cubicBezTo>
                    <a:lnTo>
                      <a:pt x="2673" y="5887"/>
                    </a:lnTo>
                    <a:lnTo>
                      <a:pt x="2725" y="5852"/>
                    </a:lnTo>
                    <a:cubicBezTo>
                      <a:pt x="3204" y="5531"/>
                      <a:pt x="3762" y="5122"/>
                      <a:pt x="3875" y="4990"/>
                    </a:cubicBezTo>
                    <a:cubicBezTo>
                      <a:pt x="3940" y="4592"/>
                      <a:pt x="4587" y="2777"/>
                      <a:pt x="6608" y="2702"/>
                    </a:cubicBezTo>
                    <a:cubicBezTo>
                      <a:pt x="6489" y="2306"/>
                      <a:pt x="6359" y="1615"/>
                      <a:pt x="6695" y="1147"/>
                    </a:cubicBezTo>
                    <a:cubicBezTo>
                      <a:pt x="6876" y="894"/>
                      <a:pt x="7175" y="739"/>
                      <a:pt x="7557" y="697"/>
                    </a:cubicBezTo>
                    <a:lnTo>
                      <a:pt x="7696" y="682"/>
                    </a:lnTo>
                    <a:cubicBezTo>
                      <a:pt x="8229" y="606"/>
                      <a:pt x="9900" y="455"/>
                      <a:pt x="15418" y="39"/>
                    </a:cubicBezTo>
                    <a:lnTo>
                      <a:pt x="15932" y="0"/>
                    </a:lnTo>
                    <a:lnTo>
                      <a:pt x="14685" y="1706"/>
                    </a:lnTo>
                    <a:cubicBezTo>
                      <a:pt x="14756" y="1704"/>
                      <a:pt x="14833" y="1702"/>
                      <a:pt x="14914" y="1702"/>
                    </a:cubicBezTo>
                    <a:cubicBezTo>
                      <a:pt x="15911" y="1702"/>
                      <a:pt x="16583" y="1891"/>
                      <a:pt x="16910" y="2264"/>
                    </a:cubicBezTo>
                    <a:cubicBezTo>
                      <a:pt x="17426" y="2850"/>
                      <a:pt x="18562" y="3168"/>
                      <a:pt x="19313" y="3378"/>
                    </a:cubicBezTo>
                    <a:lnTo>
                      <a:pt x="19371" y="3394"/>
                    </a:lnTo>
                    <a:cubicBezTo>
                      <a:pt x="20268" y="3644"/>
                      <a:pt x="21461" y="5382"/>
                      <a:pt x="21461" y="6025"/>
                    </a:cubicBezTo>
                    <a:cubicBezTo>
                      <a:pt x="21461" y="6089"/>
                      <a:pt x="21464" y="6151"/>
                      <a:pt x="21467" y="6210"/>
                    </a:cubicBezTo>
                    <a:cubicBezTo>
                      <a:pt x="21491" y="6775"/>
                      <a:pt x="21418" y="7187"/>
                      <a:pt x="20237" y="7741"/>
                    </a:cubicBezTo>
                    <a:cubicBezTo>
                      <a:pt x="19309" y="8176"/>
                      <a:pt x="19476" y="8644"/>
                      <a:pt x="19825" y="9370"/>
                    </a:cubicBezTo>
                    <a:lnTo>
                      <a:pt x="19840" y="9401"/>
                    </a:lnTo>
                    <a:lnTo>
                      <a:pt x="19844" y="9436"/>
                    </a:lnTo>
                    <a:cubicBezTo>
                      <a:pt x="19848" y="9479"/>
                      <a:pt x="19941" y="10513"/>
                      <a:pt x="19805" y="11049"/>
                    </a:cubicBezTo>
                    <a:cubicBezTo>
                      <a:pt x="19717" y="11400"/>
                      <a:pt x="19213" y="11640"/>
                      <a:pt x="18679" y="11895"/>
                    </a:cubicBezTo>
                    <a:cubicBezTo>
                      <a:pt x="18409" y="12024"/>
                      <a:pt x="17957" y="12239"/>
                      <a:pt x="17925" y="12346"/>
                    </a:cubicBezTo>
                    <a:cubicBezTo>
                      <a:pt x="17933" y="12411"/>
                      <a:pt x="17951" y="12461"/>
                      <a:pt x="17970" y="12513"/>
                    </a:cubicBezTo>
                    <a:cubicBezTo>
                      <a:pt x="18082" y="12822"/>
                      <a:pt x="18054" y="13004"/>
                      <a:pt x="17282" y="13977"/>
                    </a:cubicBezTo>
                    <a:cubicBezTo>
                      <a:pt x="17084" y="14226"/>
                      <a:pt x="17027" y="14427"/>
                      <a:pt x="17112" y="14574"/>
                    </a:cubicBezTo>
                    <a:cubicBezTo>
                      <a:pt x="17264" y="14839"/>
                      <a:pt x="17926" y="15041"/>
                      <a:pt x="18799" y="15089"/>
                    </a:cubicBezTo>
                    <a:cubicBezTo>
                      <a:pt x="19254" y="15114"/>
                      <a:pt x="19342" y="15478"/>
                      <a:pt x="19400" y="15719"/>
                    </a:cubicBezTo>
                    <a:cubicBezTo>
                      <a:pt x="19454" y="15940"/>
                      <a:pt x="19490" y="16036"/>
                      <a:pt x="19574" y="16054"/>
                    </a:cubicBezTo>
                    <a:lnTo>
                      <a:pt x="19811" y="16104"/>
                    </a:lnTo>
                    <a:lnTo>
                      <a:pt x="19764" y="16308"/>
                    </a:lnTo>
                    <a:cubicBezTo>
                      <a:pt x="19747" y="16383"/>
                      <a:pt x="19333" y="18138"/>
                      <a:pt x="18064" y="18365"/>
                    </a:cubicBezTo>
                    <a:cubicBezTo>
                      <a:pt x="17711" y="18428"/>
                      <a:pt x="17420" y="18458"/>
                      <a:pt x="17164" y="18483"/>
                    </a:cubicBezTo>
                    <a:cubicBezTo>
                      <a:pt x="16606" y="18539"/>
                      <a:pt x="16299" y="18570"/>
                      <a:pt x="15916" y="18876"/>
                    </a:cubicBezTo>
                    <a:cubicBezTo>
                      <a:pt x="15298" y="19367"/>
                      <a:pt x="13244" y="20863"/>
                      <a:pt x="13019" y="21027"/>
                    </a:cubicBezTo>
                    <a:cubicBezTo>
                      <a:pt x="12912" y="21135"/>
                      <a:pt x="12421" y="21600"/>
                      <a:pt x="11849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7" name="Shape 169">
                <a:extLst>
                  <a:ext uri="{FF2B5EF4-FFF2-40B4-BE49-F238E27FC236}">
                    <a16:creationId xmlns:a16="http://schemas.microsoft.com/office/drawing/2014/main" id="{5E363A8D-A64C-3647-9AB2-333C75EE919B}"/>
                  </a:ext>
                </a:extLst>
              </p:cNvPr>
              <p:cNvSpPr/>
              <p:nvPr/>
            </p:nvSpPr>
            <p:spPr>
              <a:xfrm>
                <a:off x="6302417" y="4724732"/>
                <a:ext cx="446281" cy="495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2" h="21600" extrusionOk="0">
                    <a:moveTo>
                      <a:pt x="14555" y="21184"/>
                    </a:moveTo>
                    <a:cubicBezTo>
                      <a:pt x="14544" y="21184"/>
                      <a:pt x="14530" y="21184"/>
                      <a:pt x="14514" y="21184"/>
                    </a:cubicBezTo>
                    <a:cubicBezTo>
                      <a:pt x="14272" y="21184"/>
                      <a:pt x="13850" y="21238"/>
                      <a:pt x="13402" y="21295"/>
                    </a:cubicBezTo>
                    <a:cubicBezTo>
                      <a:pt x="12848" y="21367"/>
                      <a:pt x="12220" y="21447"/>
                      <a:pt x="11742" y="21447"/>
                    </a:cubicBezTo>
                    <a:cubicBezTo>
                      <a:pt x="11657" y="21447"/>
                      <a:pt x="11577" y="21445"/>
                      <a:pt x="11503" y="21439"/>
                    </a:cubicBezTo>
                    <a:cubicBezTo>
                      <a:pt x="10547" y="21371"/>
                      <a:pt x="9683" y="20477"/>
                      <a:pt x="9367" y="20112"/>
                    </a:cubicBezTo>
                    <a:lnTo>
                      <a:pt x="5098" y="19521"/>
                    </a:lnTo>
                    <a:lnTo>
                      <a:pt x="5098" y="19168"/>
                    </a:lnTo>
                    <a:cubicBezTo>
                      <a:pt x="5098" y="16081"/>
                      <a:pt x="4552" y="14617"/>
                      <a:pt x="4183" y="14600"/>
                    </a:cubicBezTo>
                    <a:cubicBezTo>
                      <a:pt x="4141" y="14598"/>
                      <a:pt x="4100" y="14597"/>
                      <a:pt x="4057" y="14597"/>
                    </a:cubicBezTo>
                    <a:cubicBezTo>
                      <a:pt x="2892" y="14597"/>
                      <a:pt x="1659" y="15330"/>
                      <a:pt x="1440" y="15568"/>
                    </a:cubicBezTo>
                    <a:lnTo>
                      <a:pt x="1371" y="15831"/>
                    </a:lnTo>
                    <a:lnTo>
                      <a:pt x="1013" y="15844"/>
                    </a:lnTo>
                    <a:lnTo>
                      <a:pt x="724" y="15845"/>
                    </a:lnTo>
                    <a:lnTo>
                      <a:pt x="580" y="15567"/>
                    </a:lnTo>
                    <a:cubicBezTo>
                      <a:pt x="435" y="15268"/>
                      <a:pt x="-528" y="11389"/>
                      <a:pt x="396" y="10439"/>
                    </a:cubicBezTo>
                    <a:cubicBezTo>
                      <a:pt x="1066" y="9747"/>
                      <a:pt x="1353" y="9346"/>
                      <a:pt x="1710" y="7874"/>
                    </a:cubicBezTo>
                    <a:cubicBezTo>
                      <a:pt x="1908" y="7046"/>
                      <a:pt x="4534" y="158"/>
                      <a:pt x="5708" y="33"/>
                    </a:cubicBezTo>
                    <a:cubicBezTo>
                      <a:pt x="5925" y="11"/>
                      <a:pt x="6422" y="0"/>
                      <a:pt x="7227" y="0"/>
                    </a:cubicBezTo>
                    <a:cubicBezTo>
                      <a:pt x="8555" y="0"/>
                      <a:pt x="10270" y="30"/>
                      <a:pt x="10287" y="31"/>
                    </a:cubicBezTo>
                    <a:lnTo>
                      <a:pt x="11407" y="51"/>
                    </a:lnTo>
                    <a:lnTo>
                      <a:pt x="10576" y="746"/>
                    </a:lnTo>
                    <a:cubicBezTo>
                      <a:pt x="10120" y="1127"/>
                      <a:pt x="9666" y="1721"/>
                      <a:pt x="9743" y="1965"/>
                    </a:cubicBezTo>
                    <a:cubicBezTo>
                      <a:pt x="9770" y="2049"/>
                      <a:pt x="9944" y="2161"/>
                      <a:pt x="10351" y="2223"/>
                    </a:cubicBezTo>
                    <a:lnTo>
                      <a:pt x="10757" y="2286"/>
                    </a:lnTo>
                    <a:lnTo>
                      <a:pt x="10192" y="8140"/>
                    </a:lnTo>
                    <a:cubicBezTo>
                      <a:pt x="10189" y="8164"/>
                      <a:pt x="10100" y="8849"/>
                      <a:pt x="10500" y="9285"/>
                    </a:cubicBezTo>
                    <a:cubicBezTo>
                      <a:pt x="10723" y="9528"/>
                      <a:pt x="11078" y="9660"/>
                      <a:pt x="11553" y="9676"/>
                    </a:cubicBezTo>
                    <a:cubicBezTo>
                      <a:pt x="11607" y="9677"/>
                      <a:pt x="11661" y="9678"/>
                      <a:pt x="11714" y="9678"/>
                    </a:cubicBezTo>
                    <a:cubicBezTo>
                      <a:pt x="12699" y="9678"/>
                      <a:pt x="13381" y="9370"/>
                      <a:pt x="13982" y="9097"/>
                    </a:cubicBezTo>
                    <a:cubicBezTo>
                      <a:pt x="14457" y="8883"/>
                      <a:pt x="14905" y="8680"/>
                      <a:pt x="15404" y="8680"/>
                    </a:cubicBezTo>
                    <a:cubicBezTo>
                      <a:pt x="15463" y="8680"/>
                      <a:pt x="15522" y="8682"/>
                      <a:pt x="15581" y="8688"/>
                    </a:cubicBezTo>
                    <a:cubicBezTo>
                      <a:pt x="16486" y="8775"/>
                      <a:pt x="18105" y="9040"/>
                      <a:pt x="18774" y="9839"/>
                    </a:cubicBezTo>
                    <a:cubicBezTo>
                      <a:pt x="19152" y="10281"/>
                      <a:pt x="20155" y="12401"/>
                      <a:pt x="20930" y="14100"/>
                    </a:cubicBezTo>
                    <a:lnTo>
                      <a:pt x="21072" y="14411"/>
                    </a:lnTo>
                    <a:lnTo>
                      <a:pt x="20769" y="14600"/>
                    </a:lnTo>
                    <a:cubicBezTo>
                      <a:pt x="18793" y="15828"/>
                      <a:pt x="16227" y="17926"/>
                      <a:pt x="15220" y="20946"/>
                    </a:cubicBezTo>
                    <a:lnTo>
                      <a:pt x="15001" y="21600"/>
                    </a:lnTo>
                    <a:cubicBezTo>
                      <a:pt x="15001" y="21600"/>
                      <a:pt x="14555" y="21184"/>
                      <a:pt x="14555" y="21184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8" name="Shape 170">
                <a:extLst>
                  <a:ext uri="{FF2B5EF4-FFF2-40B4-BE49-F238E27FC236}">
                    <a16:creationId xmlns:a16="http://schemas.microsoft.com/office/drawing/2014/main" id="{209EF326-CDEF-674F-9E9D-D25AC6170F05}"/>
                  </a:ext>
                </a:extLst>
              </p:cNvPr>
              <p:cNvSpPr/>
              <p:nvPr/>
            </p:nvSpPr>
            <p:spPr>
              <a:xfrm>
                <a:off x="5813095" y="3708449"/>
                <a:ext cx="1063909" cy="1021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2" h="21600" extrusionOk="0">
                    <a:moveTo>
                      <a:pt x="6841" y="21600"/>
                    </a:moveTo>
                    <a:cubicBezTo>
                      <a:pt x="6761" y="21600"/>
                      <a:pt x="6684" y="21575"/>
                      <a:pt x="6613" y="21525"/>
                    </a:cubicBezTo>
                    <a:cubicBezTo>
                      <a:pt x="6465" y="21440"/>
                      <a:pt x="5409" y="21300"/>
                      <a:pt x="4778" y="21216"/>
                    </a:cubicBezTo>
                    <a:cubicBezTo>
                      <a:pt x="3423" y="21036"/>
                      <a:pt x="3396" y="21029"/>
                      <a:pt x="3360" y="20846"/>
                    </a:cubicBezTo>
                    <a:lnTo>
                      <a:pt x="3332" y="20708"/>
                    </a:lnTo>
                    <a:lnTo>
                      <a:pt x="3442" y="20634"/>
                    </a:lnTo>
                    <a:cubicBezTo>
                      <a:pt x="3532" y="20531"/>
                      <a:pt x="3779" y="19940"/>
                      <a:pt x="3964" y="19430"/>
                    </a:cubicBezTo>
                    <a:cubicBezTo>
                      <a:pt x="3971" y="19148"/>
                      <a:pt x="4021" y="17165"/>
                      <a:pt x="3964" y="16503"/>
                    </a:cubicBezTo>
                    <a:cubicBezTo>
                      <a:pt x="3919" y="15978"/>
                      <a:pt x="3309" y="15800"/>
                      <a:pt x="2199" y="15655"/>
                    </a:cubicBezTo>
                    <a:cubicBezTo>
                      <a:pt x="1905" y="15617"/>
                      <a:pt x="1672" y="15479"/>
                      <a:pt x="1504" y="15246"/>
                    </a:cubicBezTo>
                    <a:cubicBezTo>
                      <a:pt x="1154" y="14761"/>
                      <a:pt x="1217" y="14014"/>
                      <a:pt x="1238" y="13839"/>
                    </a:cubicBezTo>
                    <a:cubicBezTo>
                      <a:pt x="1145" y="13369"/>
                      <a:pt x="922" y="13141"/>
                      <a:pt x="555" y="13141"/>
                    </a:cubicBezTo>
                    <a:cubicBezTo>
                      <a:pt x="391" y="13141"/>
                      <a:pt x="262" y="13189"/>
                      <a:pt x="261" y="13190"/>
                    </a:cubicBezTo>
                    <a:lnTo>
                      <a:pt x="0" y="13289"/>
                    </a:lnTo>
                    <a:lnTo>
                      <a:pt x="5" y="12999"/>
                    </a:lnTo>
                    <a:cubicBezTo>
                      <a:pt x="27" y="11822"/>
                      <a:pt x="934" y="11140"/>
                      <a:pt x="1534" y="10690"/>
                    </a:cubicBezTo>
                    <a:cubicBezTo>
                      <a:pt x="1738" y="10536"/>
                      <a:pt x="2017" y="10326"/>
                      <a:pt x="2031" y="10239"/>
                    </a:cubicBezTo>
                    <a:cubicBezTo>
                      <a:pt x="2052" y="9931"/>
                      <a:pt x="1733" y="9319"/>
                      <a:pt x="1527" y="9005"/>
                    </a:cubicBezTo>
                    <a:lnTo>
                      <a:pt x="1483" y="8939"/>
                    </a:lnTo>
                    <a:lnTo>
                      <a:pt x="1664" y="7825"/>
                    </a:lnTo>
                    <a:lnTo>
                      <a:pt x="894" y="7288"/>
                    </a:lnTo>
                    <a:lnTo>
                      <a:pt x="1744" y="3912"/>
                    </a:lnTo>
                    <a:lnTo>
                      <a:pt x="1945" y="3999"/>
                    </a:lnTo>
                    <a:cubicBezTo>
                      <a:pt x="1958" y="4005"/>
                      <a:pt x="3282" y="4573"/>
                      <a:pt x="4118" y="4573"/>
                    </a:cubicBezTo>
                    <a:cubicBezTo>
                      <a:pt x="4329" y="4573"/>
                      <a:pt x="4488" y="4535"/>
                      <a:pt x="4576" y="4465"/>
                    </a:cubicBezTo>
                    <a:cubicBezTo>
                      <a:pt x="4756" y="4321"/>
                      <a:pt x="4939" y="4151"/>
                      <a:pt x="5117" y="3985"/>
                    </a:cubicBezTo>
                    <a:cubicBezTo>
                      <a:pt x="5566" y="3567"/>
                      <a:pt x="5991" y="3173"/>
                      <a:pt x="6391" y="3173"/>
                    </a:cubicBezTo>
                    <a:cubicBezTo>
                      <a:pt x="6411" y="3173"/>
                      <a:pt x="6431" y="3174"/>
                      <a:pt x="6451" y="3175"/>
                    </a:cubicBezTo>
                    <a:cubicBezTo>
                      <a:pt x="6461" y="3176"/>
                      <a:pt x="6470" y="3177"/>
                      <a:pt x="6479" y="3177"/>
                    </a:cubicBezTo>
                    <a:cubicBezTo>
                      <a:pt x="6485" y="3177"/>
                      <a:pt x="6490" y="3177"/>
                      <a:pt x="6495" y="3176"/>
                    </a:cubicBezTo>
                    <a:cubicBezTo>
                      <a:pt x="6501" y="3080"/>
                      <a:pt x="6392" y="2818"/>
                      <a:pt x="6287" y="2685"/>
                    </a:cubicBezTo>
                    <a:cubicBezTo>
                      <a:pt x="6174" y="2543"/>
                      <a:pt x="6104" y="2299"/>
                      <a:pt x="6201" y="2074"/>
                    </a:cubicBezTo>
                    <a:cubicBezTo>
                      <a:pt x="6260" y="1938"/>
                      <a:pt x="6430" y="1708"/>
                      <a:pt x="6904" y="1696"/>
                    </a:cubicBezTo>
                    <a:cubicBezTo>
                      <a:pt x="8122" y="1664"/>
                      <a:pt x="8585" y="1415"/>
                      <a:pt x="9813" y="129"/>
                    </a:cubicBezTo>
                    <a:lnTo>
                      <a:pt x="9936" y="0"/>
                    </a:lnTo>
                    <a:lnTo>
                      <a:pt x="10930" y="872"/>
                    </a:lnTo>
                    <a:lnTo>
                      <a:pt x="10930" y="965"/>
                    </a:lnTo>
                    <a:cubicBezTo>
                      <a:pt x="10930" y="968"/>
                      <a:pt x="10933" y="1289"/>
                      <a:pt x="11052" y="1852"/>
                    </a:cubicBezTo>
                    <a:cubicBezTo>
                      <a:pt x="11121" y="2180"/>
                      <a:pt x="11991" y="2594"/>
                      <a:pt x="12603" y="2790"/>
                    </a:cubicBezTo>
                    <a:cubicBezTo>
                      <a:pt x="12932" y="2787"/>
                      <a:pt x="15910" y="2756"/>
                      <a:pt x="16534" y="2756"/>
                    </a:cubicBezTo>
                    <a:cubicBezTo>
                      <a:pt x="17027" y="2756"/>
                      <a:pt x="17715" y="2284"/>
                      <a:pt x="17939" y="2102"/>
                    </a:cubicBezTo>
                    <a:lnTo>
                      <a:pt x="17990" y="2060"/>
                    </a:lnTo>
                    <a:lnTo>
                      <a:pt x="19314" y="2060"/>
                    </a:lnTo>
                    <a:lnTo>
                      <a:pt x="19321" y="2252"/>
                    </a:lnTo>
                    <a:cubicBezTo>
                      <a:pt x="19350" y="3061"/>
                      <a:pt x="20330" y="3397"/>
                      <a:pt x="20912" y="3525"/>
                    </a:cubicBezTo>
                    <a:cubicBezTo>
                      <a:pt x="21225" y="3593"/>
                      <a:pt x="21363" y="3773"/>
                      <a:pt x="21423" y="3913"/>
                    </a:cubicBezTo>
                    <a:cubicBezTo>
                      <a:pt x="21600" y="4325"/>
                      <a:pt x="21323" y="4854"/>
                      <a:pt x="21291" y="4913"/>
                    </a:cubicBezTo>
                    <a:lnTo>
                      <a:pt x="21245" y="4997"/>
                    </a:lnTo>
                    <a:lnTo>
                      <a:pt x="21155" y="5011"/>
                    </a:lnTo>
                    <a:cubicBezTo>
                      <a:pt x="20975" y="5080"/>
                      <a:pt x="20460" y="6058"/>
                      <a:pt x="20036" y="7143"/>
                    </a:cubicBezTo>
                    <a:lnTo>
                      <a:pt x="19997" y="7243"/>
                    </a:lnTo>
                    <a:lnTo>
                      <a:pt x="19896" y="7263"/>
                    </a:lnTo>
                    <a:cubicBezTo>
                      <a:pt x="19260" y="7392"/>
                      <a:pt x="18892" y="7717"/>
                      <a:pt x="18861" y="8178"/>
                    </a:cubicBezTo>
                    <a:cubicBezTo>
                      <a:pt x="18838" y="8514"/>
                      <a:pt x="19001" y="8785"/>
                      <a:pt x="19098" y="8820"/>
                    </a:cubicBezTo>
                    <a:cubicBezTo>
                      <a:pt x="19545" y="8981"/>
                      <a:pt x="19463" y="9714"/>
                      <a:pt x="19419" y="10107"/>
                    </a:cubicBezTo>
                    <a:cubicBezTo>
                      <a:pt x="19416" y="10136"/>
                      <a:pt x="19413" y="10161"/>
                      <a:pt x="19410" y="10182"/>
                    </a:cubicBezTo>
                    <a:lnTo>
                      <a:pt x="19581" y="10404"/>
                    </a:lnTo>
                    <a:lnTo>
                      <a:pt x="19244" y="10449"/>
                    </a:lnTo>
                    <a:cubicBezTo>
                      <a:pt x="19075" y="10471"/>
                      <a:pt x="18957" y="10543"/>
                      <a:pt x="18883" y="10669"/>
                    </a:cubicBezTo>
                    <a:cubicBezTo>
                      <a:pt x="18670" y="11033"/>
                      <a:pt x="18844" y="11759"/>
                      <a:pt x="18930" y="12009"/>
                    </a:cubicBezTo>
                    <a:lnTo>
                      <a:pt x="19028" y="12298"/>
                    </a:lnTo>
                    <a:lnTo>
                      <a:pt x="18736" y="12274"/>
                    </a:lnTo>
                    <a:cubicBezTo>
                      <a:pt x="18686" y="12270"/>
                      <a:pt x="18638" y="12268"/>
                      <a:pt x="18590" y="12268"/>
                    </a:cubicBezTo>
                    <a:cubicBezTo>
                      <a:pt x="17203" y="12268"/>
                      <a:pt x="16852" y="13989"/>
                      <a:pt x="16850" y="14006"/>
                    </a:cubicBezTo>
                    <a:cubicBezTo>
                      <a:pt x="16851" y="14090"/>
                      <a:pt x="16851" y="14228"/>
                      <a:pt x="15860" y="15043"/>
                    </a:cubicBezTo>
                    <a:lnTo>
                      <a:pt x="15631" y="15232"/>
                    </a:lnTo>
                    <a:lnTo>
                      <a:pt x="15559" y="14936"/>
                    </a:lnTo>
                    <a:cubicBezTo>
                      <a:pt x="15075" y="12964"/>
                      <a:pt x="14131" y="12964"/>
                      <a:pt x="13822" y="12964"/>
                    </a:cubicBezTo>
                    <a:cubicBezTo>
                      <a:pt x="13690" y="12964"/>
                      <a:pt x="13568" y="12979"/>
                      <a:pt x="13488" y="12990"/>
                    </a:cubicBezTo>
                    <a:cubicBezTo>
                      <a:pt x="12997" y="13058"/>
                      <a:pt x="11725" y="14737"/>
                      <a:pt x="11430" y="15874"/>
                    </a:cubicBezTo>
                    <a:cubicBezTo>
                      <a:pt x="11189" y="16797"/>
                      <a:pt x="10154" y="17177"/>
                      <a:pt x="9598" y="17381"/>
                    </a:cubicBezTo>
                    <a:cubicBezTo>
                      <a:pt x="9485" y="17423"/>
                      <a:pt x="9346" y="17474"/>
                      <a:pt x="9313" y="17497"/>
                    </a:cubicBezTo>
                    <a:cubicBezTo>
                      <a:pt x="9299" y="17513"/>
                      <a:pt x="9275" y="17545"/>
                      <a:pt x="9247" y="17581"/>
                    </a:cubicBezTo>
                    <a:cubicBezTo>
                      <a:pt x="9085" y="17789"/>
                      <a:pt x="8785" y="18176"/>
                      <a:pt x="8144" y="18176"/>
                    </a:cubicBezTo>
                    <a:cubicBezTo>
                      <a:pt x="7747" y="18176"/>
                      <a:pt x="7574" y="18997"/>
                      <a:pt x="7541" y="19308"/>
                    </a:cubicBezTo>
                    <a:cubicBezTo>
                      <a:pt x="7551" y="19482"/>
                      <a:pt x="7602" y="20436"/>
                      <a:pt x="7536" y="20741"/>
                    </a:cubicBezTo>
                    <a:cubicBezTo>
                      <a:pt x="7477" y="21020"/>
                      <a:pt x="7230" y="21600"/>
                      <a:pt x="684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79" name="Shape 171">
                <a:extLst>
                  <a:ext uri="{FF2B5EF4-FFF2-40B4-BE49-F238E27FC236}">
                    <a16:creationId xmlns:a16="http://schemas.microsoft.com/office/drawing/2014/main" id="{CD60D764-8572-9A48-B15C-EBEC9C9E2DCC}"/>
                  </a:ext>
                </a:extLst>
              </p:cNvPr>
              <p:cNvSpPr/>
              <p:nvPr/>
            </p:nvSpPr>
            <p:spPr>
              <a:xfrm>
                <a:off x="5747225" y="4301281"/>
                <a:ext cx="860154" cy="11470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2" h="21600" extrusionOk="0">
                    <a:moveTo>
                      <a:pt x="6848" y="21543"/>
                    </a:moveTo>
                    <a:cubicBezTo>
                      <a:pt x="6618" y="21370"/>
                      <a:pt x="4732" y="20478"/>
                      <a:pt x="2616" y="19718"/>
                    </a:cubicBezTo>
                    <a:lnTo>
                      <a:pt x="2465" y="19664"/>
                    </a:lnTo>
                    <a:lnTo>
                      <a:pt x="2483" y="19539"/>
                    </a:lnTo>
                    <a:cubicBezTo>
                      <a:pt x="2546" y="19096"/>
                      <a:pt x="3366" y="19040"/>
                      <a:pt x="4090" y="18992"/>
                    </a:cubicBezTo>
                    <a:cubicBezTo>
                      <a:pt x="4377" y="18972"/>
                      <a:pt x="4852" y="18940"/>
                      <a:pt x="4961" y="18878"/>
                    </a:cubicBezTo>
                    <a:cubicBezTo>
                      <a:pt x="4993" y="18573"/>
                      <a:pt x="4687" y="18016"/>
                      <a:pt x="4210" y="17512"/>
                    </a:cubicBezTo>
                    <a:cubicBezTo>
                      <a:pt x="3839" y="17120"/>
                      <a:pt x="4180" y="16740"/>
                      <a:pt x="4405" y="16489"/>
                    </a:cubicBezTo>
                    <a:cubicBezTo>
                      <a:pt x="4485" y="16400"/>
                      <a:pt x="4591" y="16281"/>
                      <a:pt x="4605" y="16219"/>
                    </a:cubicBezTo>
                    <a:cubicBezTo>
                      <a:pt x="4462" y="16102"/>
                      <a:pt x="3627" y="15915"/>
                      <a:pt x="2776" y="15812"/>
                    </a:cubicBezTo>
                    <a:lnTo>
                      <a:pt x="2623" y="15793"/>
                    </a:lnTo>
                    <a:lnTo>
                      <a:pt x="2172" y="14419"/>
                    </a:lnTo>
                    <a:lnTo>
                      <a:pt x="2267" y="14348"/>
                    </a:lnTo>
                    <a:cubicBezTo>
                      <a:pt x="2273" y="14344"/>
                      <a:pt x="2834" y="13920"/>
                      <a:pt x="2786" y="13503"/>
                    </a:cubicBezTo>
                    <a:cubicBezTo>
                      <a:pt x="2755" y="13230"/>
                      <a:pt x="2215" y="13152"/>
                      <a:pt x="1395" y="13065"/>
                    </a:cubicBezTo>
                    <a:cubicBezTo>
                      <a:pt x="1259" y="13051"/>
                      <a:pt x="1121" y="13036"/>
                      <a:pt x="986" y="13020"/>
                    </a:cubicBezTo>
                    <a:cubicBezTo>
                      <a:pt x="-128" y="12885"/>
                      <a:pt x="1" y="11638"/>
                      <a:pt x="8" y="11585"/>
                    </a:cubicBezTo>
                    <a:lnTo>
                      <a:pt x="23" y="11451"/>
                    </a:lnTo>
                    <a:lnTo>
                      <a:pt x="198" y="11426"/>
                    </a:lnTo>
                    <a:cubicBezTo>
                      <a:pt x="577" y="11372"/>
                      <a:pt x="1084" y="11238"/>
                      <a:pt x="1379" y="10908"/>
                    </a:cubicBezTo>
                    <a:lnTo>
                      <a:pt x="1501" y="8343"/>
                    </a:lnTo>
                    <a:lnTo>
                      <a:pt x="3992" y="8248"/>
                    </a:lnTo>
                    <a:cubicBezTo>
                      <a:pt x="4205" y="8191"/>
                      <a:pt x="5535" y="7816"/>
                      <a:pt x="5938" y="7254"/>
                    </a:cubicBezTo>
                    <a:lnTo>
                      <a:pt x="6207" y="6879"/>
                    </a:lnTo>
                    <a:lnTo>
                      <a:pt x="6336" y="7204"/>
                    </a:lnTo>
                    <a:cubicBezTo>
                      <a:pt x="6571" y="7242"/>
                      <a:pt x="7207" y="7302"/>
                      <a:pt x="7731" y="7353"/>
                    </a:cubicBezTo>
                    <a:cubicBezTo>
                      <a:pt x="9248" y="7498"/>
                      <a:pt x="9986" y="7579"/>
                      <a:pt x="10197" y="7684"/>
                    </a:cubicBezTo>
                    <a:lnTo>
                      <a:pt x="10219" y="7691"/>
                    </a:lnTo>
                    <a:cubicBezTo>
                      <a:pt x="10312" y="7691"/>
                      <a:pt x="10549" y="7446"/>
                      <a:pt x="10619" y="7204"/>
                    </a:cubicBezTo>
                    <a:cubicBezTo>
                      <a:pt x="10673" y="7027"/>
                      <a:pt x="10645" y="6379"/>
                      <a:pt x="10614" y="6012"/>
                    </a:cubicBezTo>
                    <a:lnTo>
                      <a:pt x="10613" y="5997"/>
                    </a:lnTo>
                    <a:lnTo>
                      <a:pt x="10615" y="5983"/>
                    </a:lnTo>
                    <a:cubicBezTo>
                      <a:pt x="10622" y="5928"/>
                      <a:pt x="10806" y="4642"/>
                      <a:pt x="11830" y="4642"/>
                    </a:cubicBezTo>
                    <a:cubicBezTo>
                      <a:pt x="12398" y="4642"/>
                      <a:pt x="12647" y="4411"/>
                      <a:pt x="12829" y="4243"/>
                    </a:cubicBezTo>
                    <a:cubicBezTo>
                      <a:pt x="12875" y="4200"/>
                      <a:pt x="12916" y="4163"/>
                      <a:pt x="12954" y="4134"/>
                    </a:cubicBezTo>
                    <a:cubicBezTo>
                      <a:pt x="13037" y="4071"/>
                      <a:pt x="13172" y="4033"/>
                      <a:pt x="13472" y="3954"/>
                    </a:cubicBezTo>
                    <a:cubicBezTo>
                      <a:pt x="14078" y="3794"/>
                      <a:pt x="15206" y="3495"/>
                      <a:pt x="15439" y="2853"/>
                    </a:cubicBezTo>
                    <a:cubicBezTo>
                      <a:pt x="15805" y="1839"/>
                      <a:pt x="17473" y="116"/>
                      <a:pt x="18376" y="26"/>
                    </a:cubicBezTo>
                    <a:cubicBezTo>
                      <a:pt x="18488" y="15"/>
                      <a:pt x="18659" y="0"/>
                      <a:pt x="18849" y="0"/>
                    </a:cubicBezTo>
                    <a:cubicBezTo>
                      <a:pt x="20119" y="0"/>
                      <a:pt x="20995" y="681"/>
                      <a:pt x="21452" y="2023"/>
                    </a:cubicBezTo>
                    <a:lnTo>
                      <a:pt x="21472" y="2081"/>
                    </a:lnTo>
                    <a:lnTo>
                      <a:pt x="21441" y="2136"/>
                    </a:lnTo>
                    <a:cubicBezTo>
                      <a:pt x="21436" y="2145"/>
                      <a:pt x="20905" y="3100"/>
                      <a:pt x="20830" y="3514"/>
                    </a:cubicBezTo>
                    <a:cubicBezTo>
                      <a:pt x="20755" y="3946"/>
                      <a:pt x="20561" y="5876"/>
                      <a:pt x="20559" y="5896"/>
                    </a:cubicBezTo>
                    <a:cubicBezTo>
                      <a:pt x="20445" y="6995"/>
                      <a:pt x="20175" y="8305"/>
                      <a:pt x="19532" y="8305"/>
                    </a:cubicBezTo>
                    <a:lnTo>
                      <a:pt x="19532" y="8305"/>
                    </a:lnTo>
                    <a:cubicBezTo>
                      <a:pt x="19471" y="8305"/>
                      <a:pt x="19410" y="8294"/>
                      <a:pt x="19351" y="8273"/>
                    </a:cubicBezTo>
                    <a:cubicBezTo>
                      <a:pt x="19345" y="8272"/>
                      <a:pt x="19339" y="8272"/>
                      <a:pt x="19332" y="8272"/>
                    </a:cubicBezTo>
                    <a:cubicBezTo>
                      <a:pt x="19313" y="8272"/>
                      <a:pt x="19292" y="8275"/>
                      <a:pt x="19262" y="8286"/>
                    </a:cubicBezTo>
                    <a:lnTo>
                      <a:pt x="19215" y="8301"/>
                    </a:lnTo>
                    <a:lnTo>
                      <a:pt x="19128" y="8301"/>
                    </a:lnTo>
                    <a:cubicBezTo>
                      <a:pt x="18820" y="8297"/>
                      <a:pt x="18233" y="8291"/>
                      <a:pt x="17740" y="8291"/>
                    </a:cubicBezTo>
                    <a:cubicBezTo>
                      <a:pt x="17316" y="8291"/>
                      <a:pt x="17117" y="8296"/>
                      <a:pt x="17025" y="8300"/>
                    </a:cubicBezTo>
                    <a:cubicBezTo>
                      <a:pt x="16675" y="8557"/>
                      <a:pt x="15468" y="10756"/>
                      <a:pt x="15274" y="11414"/>
                    </a:cubicBezTo>
                    <a:cubicBezTo>
                      <a:pt x="15075" y="12086"/>
                      <a:pt x="14899" y="12320"/>
                      <a:pt x="14471" y="12681"/>
                    </a:cubicBezTo>
                    <a:cubicBezTo>
                      <a:pt x="14284" y="12838"/>
                      <a:pt x="14427" y="13788"/>
                      <a:pt x="14561" y="14270"/>
                    </a:cubicBezTo>
                    <a:cubicBezTo>
                      <a:pt x="14926" y="14074"/>
                      <a:pt x="15525" y="13885"/>
                      <a:pt x="16057" y="13885"/>
                    </a:cubicBezTo>
                    <a:cubicBezTo>
                      <a:pt x="16087" y="13885"/>
                      <a:pt x="16117" y="13885"/>
                      <a:pt x="16147" y="13887"/>
                    </a:cubicBezTo>
                    <a:cubicBezTo>
                      <a:pt x="16764" y="13910"/>
                      <a:pt x="17077" y="14693"/>
                      <a:pt x="17077" y="16213"/>
                    </a:cubicBezTo>
                    <a:lnTo>
                      <a:pt x="17077" y="16419"/>
                    </a:lnTo>
                    <a:lnTo>
                      <a:pt x="16773" y="16384"/>
                    </a:lnTo>
                    <a:lnTo>
                      <a:pt x="16041" y="17420"/>
                    </a:lnTo>
                    <a:lnTo>
                      <a:pt x="15957" y="17481"/>
                    </a:lnTo>
                    <a:lnTo>
                      <a:pt x="15878" y="17489"/>
                    </a:lnTo>
                    <a:cubicBezTo>
                      <a:pt x="15513" y="17522"/>
                      <a:pt x="14973" y="17648"/>
                      <a:pt x="14506" y="18351"/>
                    </a:cubicBezTo>
                    <a:cubicBezTo>
                      <a:pt x="13824" y="19380"/>
                      <a:pt x="12631" y="19380"/>
                      <a:pt x="12057" y="19380"/>
                    </a:cubicBezTo>
                    <a:lnTo>
                      <a:pt x="11888" y="19379"/>
                    </a:lnTo>
                    <a:cubicBezTo>
                      <a:pt x="11691" y="19379"/>
                      <a:pt x="11332" y="20198"/>
                      <a:pt x="11182" y="21215"/>
                    </a:cubicBezTo>
                    <a:lnTo>
                      <a:pt x="11160" y="21361"/>
                    </a:lnTo>
                    <a:lnTo>
                      <a:pt x="6924" y="21600"/>
                    </a:lnTo>
                    <a:cubicBezTo>
                      <a:pt x="6924" y="21600"/>
                      <a:pt x="6848" y="21543"/>
                      <a:pt x="6848" y="2154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0" name="Shape 172">
                <a:extLst>
                  <a:ext uri="{FF2B5EF4-FFF2-40B4-BE49-F238E27FC236}">
                    <a16:creationId xmlns:a16="http://schemas.microsoft.com/office/drawing/2014/main" id="{01A84982-AB04-6A45-8BEF-CBF8AB16967B}"/>
                  </a:ext>
                </a:extLst>
              </p:cNvPr>
              <p:cNvSpPr/>
              <p:nvPr/>
            </p:nvSpPr>
            <p:spPr>
              <a:xfrm>
                <a:off x="5822504" y="2165203"/>
                <a:ext cx="1128212" cy="574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37" y="21600"/>
                    </a:moveTo>
                    <a:cubicBezTo>
                      <a:pt x="10982" y="21600"/>
                      <a:pt x="10709" y="21487"/>
                      <a:pt x="10331" y="21331"/>
                    </a:cubicBezTo>
                    <a:cubicBezTo>
                      <a:pt x="10025" y="21205"/>
                      <a:pt x="9678" y="21061"/>
                      <a:pt x="9318" y="20947"/>
                    </a:cubicBezTo>
                    <a:lnTo>
                      <a:pt x="9077" y="20871"/>
                    </a:lnTo>
                    <a:cubicBezTo>
                      <a:pt x="8026" y="20541"/>
                      <a:pt x="7104" y="20252"/>
                      <a:pt x="6905" y="19338"/>
                    </a:cubicBezTo>
                    <a:lnTo>
                      <a:pt x="5875" y="19338"/>
                    </a:lnTo>
                    <a:lnTo>
                      <a:pt x="5875" y="18630"/>
                    </a:lnTo>
                    <a:cubicBezTo>
                      <a:pt x="5793" y="18630"/>
                      <a:pt x="5742" y="18751"/>
                      <a:pt x="5733" y="18812"/>
                    </a:cubicBezTo>
                    <a:cubicBezTo>
                      <a:pt x="5760" y="18607"/>
                      <a:pt x="5688" y="17591"/>
                      <a:pt x="5641" y="17387"/>
                    </a:cubicBezTo>
                    <a:cubicBezTo>
                      <a:pt x="5582" y="17231"/>
                      <a:pt x="5488" y="17152"/>
                      <a:pt x="5334" y="17152"/>
                    </a:cubicBezTo>
                    <a:cubicBezTo>
                      <a:pt x="5246" y="17152"/>
                      <a:pt x="5153" y="17178"/>
                      <a:pt x="5040" y="17217"/>
                    </a:cubicBezTo>
                    <a:lnTo>
                      <a:pt x="4637" y="17357"/>
                    </a:lnTo>
                    <a:cubicBezTo>
                      <a:pt x="4256" y="17490"/>
                      <a:pt x="3862" y="17628"/>
                      <a:pt x="3469" y="17742"/>
                    </a:cubicBezTo>
                    <a:lnTo>
                      <a:pt x="3365" y="17773"/>
                    </a:lnTo>
                    <a:lnTo>
                      <a:pt x="2611" y="15864"/>
                    </a:lnTo>
                    <a:lnTo>
                      <a:pt x="1989" y="15864"/>
                    </a:lnTo>
                    <a:cubicBezTo>
                      <a:pt x="1971" y="15868"/>
                      <a:pt x="1936" y="15873"/>
                      <a:pt x="1888" y="15873"/>
                    </a:cubicBezTo>
                    <a:cubicBezTo>
                      <a:pt x="1582" y="15873"/>
                      <a:pt x="544" y="15637"/>
                      <a:pt x="21" y="12595"/>
                    </a:cubicBezTo>
                    <a:lnTo>
                      <a:pt x="0" y="12472"/>
                    </a:lnTo>
                    <a:lnTo>
                      <a:pt x="24" y="12352"/>
                    </a:lnTo>
                    <a:cubicBezTo>
                      <a:pt x="61" y="12167"/>
                      <a:pt x="953" y="7818"/>
                      <a:pt x="2451" y="7818"/>
                    </a:cubicBezTo>
                    <a:cubicBezTo>
                      <a:pt x="2482" y="7818"/>
                      <a:pt x="2513" y="7820"/>
                      <a:pt x="2545" y="7824"/>
                    </a:cubicBezTo>
                    <a:lnTo>
                      <a:pt x="2634" y="7835"/>
                    </a:lnTo>
                    <a:lnTo>
                      <a:pt x="3731" y="11067"/>
                    </a:lnTo>
                    <a:cubicBezTo>
                      <a:pt x="3793" y="11103"/>
                      <a:pt x="3913" y="11161"/>
                      <a:pt x="4063" y="11161"/>
                    </a:cubicBezTo>
                    <a:cubicBezTo>
                      <a:pt x="4430" y="11161"/>
                      <a:pt x="4940" y="10819"/>
                      <a:pt x="5315" y="9212"/>
                    </a:cubicBezTo>
                    <a:cubicBezTo>
                      <a:pt x="5205" y="8418"/>
                      <a:pt x="4737" y="4386"/>
                      <a:pt x="6241" y="2211"/>
                    </a:cubicBezTo>
                    <a:lnTo>
                      <a:pt x="6293" y="2135"/>
                    </a:lnTo>
                    <a:lnTo>
                      <a:pt x="6358" y="2142"/>
                    </a:lnTo>
                    <a:cubicBezTo>
                      <a:pt x="6455" y="2154"/>
                      <a:pt x="6552" y="2159"/>
                      <a:pt x="6649" y="2159"/>
                    </a:cubicBezTo>
                    <a:cubicBezTo>
                      <a:pt x="8543" y="2159"/>
                      <a:pt x="10446" y="163"/>
                      <a:pt x="10465" y="143"/>
                    </a:cubicBezTo>
                    <a:lnTo>
                      <a:pt x="10600" y="0"/>
                    </a:lnTo>
                    <a:lnTo>
                      <a:pt x="11932" y="3401"/>
                    </a:lnTo>
                    <a:lnTo>
                      <a:pt x="11932" y="6932"/>
                    </a:lnTo>
                    <a:lnTo>
                      <a:pt x="13834" y="9938"/>
                    </a:lnTo>
                    <a:lnTo>
                      <a:pt x="13849" y="10053"/>
                    </a:lnTo>
                    <a:cubicBezTo>
                      <a:pt x="14006" y="11280"/>
                      <a:pt x="14240" y="11520"/>
                      <a:pt x="14591" y="11520"/>
                    </a:cubicBezTo>
                    <a:cubicBezTo>
                      <a:pt x="14795" y="11520"/>
                      <a:pt x="15044" y="11432"/>
                      <a:pt x="15333" y="11329"/>
                    </a:cubicBezTo>
                    <a:cubicBezTo>
                      <a:pt x="15463" y="11283"/>
                      <a:pt x="15601" y="11234"/>
                      <a:pt x="15747" y="11189"/>
                    </a:cubicBezTo>
                    <a:cubicBezTo>
                      <a:pt x="16349" y="11002"/>
                      <a:pt x="16443" y="10214"/>
                      <a:pt x="16526" y="9518"/>
                    </a:cubicBezTo>
                    <a:cubicBezTo>
                      <a:pt x="16576" y="9103"/>
                      <a:pt x="16637" y="8586"/>
                      <a:pt x="16893" y="8586"/>
                    </a:cubicBezTo>
                    <a:cubicBezTo>
                      <a:pt x="16910" y="8586"/>
                      <a:pt x="16928" y="8589"/>
                      <a:pt x="16947" y="8595"/>
                    </a:cubicBezTo>
                    <a:lnTo>
                      <a:pt x="17008" y="8614"/>
                    </a:lnTo>
                    <a:cubicBezTo>
                      <a:pt x="19065" y="9249"/>
                      <a:pt x="20196" y="10576"/>
                      <a:pt x="20279" y="12451"/>
                    </a:cubicBezTo>
                    <a:cubicBezTo>
                      <a:pt x="20311" y="13206"/>
                      <a:pt x="20581" y="13759"/>
                      <a:pt x="21104" y="14143"/>
                    </a:cubicBezTo>
                    <a:lnTo>
                      <a:pt x="21600" y="14507"/>
                    </a:lnTo>
                    <a:lnTo>
                      <a:pt x="20041" y="15446"/>
                    </a:lnTo>
                    <a:cubicBezTo>
                      <a:pt x="19580" y="19048"/>
                      <a:pt x="18483" y="19333"/>
                      <a:pt x="17823" y="19504"/>
                    </a:cubicBezTo>
                    <a:cubicBezTo>
                      <a:pt x="17599" y="19562"/>
                      <a:pt x="17386" y="19617"/>
                      <a:pt x="17331" y="19778"/>
                    </a:cubicBezTo>
                    <a:lnTo>
                      <a:pt x="17264" y="19970"/>
                    </a:lnTo>
                    <a:lnTo>
                      <a:pt x="17120" y="19916"/>
                    </a:lnTo>
                    <a:lnTo>
                      <a:pt x="14233" y="20578"/>
                    </a:lnTo>
                    <a:lnTo>
                      <a:pt x="14216" y="20576"/>
                    </a:lnTo>
                    <a:cubicBezTo>
                      <a:pt x="14125" y="20564"/>
                      <a:pt x="13661" y="20470"/>
                      <a:pt x="13548" y="19848"/>
                    </a:cubicBezTo>
                    <a:cubicBezTo>
                      <a:pt x="13453" y="19325"/>
                      <a:pt x="13672" y="18821"/>
                      <a:pt x="13803" y="18565"/>
                    </a:cubicBezTo>
                    <a:lnTo>
                      <a:pt x="13803" y="18362"/>
                    </a:lnTo>
                    <a:lnTo>
                      <a:pt x="12493" y="18362"/>
                    </a:lnTo>
                    <a:cubicBezTo>
                      <a:pt x="12252" y="19272"/>
                      <a:pt x="11647" y="21399"/>
                      <a:pt x="11230" y="21582"/>
                    </a:cubicBezTo>
                    <a:cubicBezTo>
                      <a:pt x="11203" y="21594"/>
                      <a:pt x="11172" y="21600"/>
                      <a:pt x="11137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1" name="Shape 173">
                <a:extLst>
                  <a:ext uri="{FF2B5EF4-FFF2-40B4-BE49-F238E27FC236}">
                    <a16:creationId xmlns:a16="http://schemas.microsoft.com/office/drawing/2014/main" id="{3265C4B8-E970-E342-AFAC-B2E0A59DAEE1}"/>
                  </a:ext>
                </a:extLst>
              </p:cNvPr>
              <p:cNvSpPr/>
              <p:nvPr/>
            </p:nvSpPr>
            <p:spPr>
              <a:xfrm>
                <a:off x="5888374" y="2569835"/>
                <a:ext cx="710370" cy="5499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0" h="21600" extrusionOk="0">
                    <a:moveTo>
                      <a:pt x="4566" y="21600"/>
                    </a:moveTo>
                    <a:lnTo>
                      <a:pt x="5237" y="20935"/>
                    </a:lnTo>
                    <a:cubicBezTo>
                      <a:pt x="5997" y="20182"/>
                      <a:pt x="5518" y="18341"/>
                      <a:pt x="5513" y="18322"/>
                    </a:cubicBezTo>
                    <a:lnTo>
                      <a:pt x="5464" y="18139"/>
                    </a:lnTo>
                    <a:lnTo>
                      <a:pt x="7798" y="13912"/>
                    </a:lnTo>
                    <a:lnTo>
                      <a:pt x="6261" y="11683"/>
                    </a:lnTo>
                    <a:lnTo>
                      <a:pt x="5112" y="11683"/>
                    </a:lnTo>
                    <a:lnTo>
                      <a:pt x="5029" y="11514"/>
                    </a:lnTo>
                    <a:cubicBezTo>
                      <a:pt x="4462" y="10356"/>
                      <a:pt x="4253" y="10305"/>
                      <a:pt x="3613" y="10305"/>
                    </a:cubicBezTo>
                    <a:cubicBezTo>
                      <a:pt x="3528" y="10305"/>
                      <a:pt x="3436" y="10306"/>
                      <a:pt x="3338" y="10308"/>
                    </a:cubicBezTo>
                    <a:cubicBezTo>
                      <a:pt x="3220" y="10310"/>
                      <a:pt x="3092" y="10312"/>
                      <a:pt x="2952" y="10312"/>
                    </a:cubicBezTo>
                    <a:cubicBezTo>
                      <a:pt x="2593" y="10312"/>
                      <a:pt x="2267" y="10297"/>
                      <a:pt x="1927" y="10263"/>
                    </a:cubicBezTo>
                    <a:cubicBezTo>
                      <a:pt x="1113" y="10184"/>
                      <a:pt x="545" y="9778"/>
                      <a:pt x="241" y="9056"/>
                    </a:cubicBezTo>
                    <a:cubicBezTo>
                      <a:pt x="-427" y="7471"/>
                      <a:pt x="487" y="4918"/>
                      <a:pt x="651" y="4486"/>
                    </a:cubicBezTo>
                    <a:lnTo>
                      <a:pt x="1121" y="0"/>
                    </a:lnTo>
                    <a:lnTo>
                      <a:pt x="2623" y="0"/>
                    </a:lnTo>
                    <a:lnTo>
                      <a:pt x="3763" y="1938"/>
                    </a:lnTo>
                    <a:cubicBezTo>
                      <a:pt x="4337" y="1823"/>
                      <a:pt x="4914" y="1687"/>
                      <a:pt x="5473" y="1555"/>
                    </a:cubicBezTo>
                    <a:lnTo>
                      <a:pt x="6028" y="1425"/>
                    </a:lnTo>
                    <a:cubicBezTo>
                      <a:pt x="6195" y="1387"/>
                      <a:pt x="6388" y="1346"/>
                      <a:pt x="6585" y="1346"/>
                    </a:cubicBezTo>
                    <a:cubicBezTo>
                      <a:pt x="7002" y="1346"/>
                      <a:pt x="7320" y="1542"/>
                      <a:pt x="7530" y="1929"/>
                    </a:cubicBezTo>
                    <a:cubicBezTo>
                      <a:pt x="7633" y="2124"/>
                      <a:pt x="7770" y="3015"/>
                      <a:pt x="7769" y="3629"/>
                    </a:cubicBezTo>
                    <a:lnTo>
                      <a:pt x="9512" y="3629"/>
                    </a:lnTo>
                    <a:lnTo>
                      <a:pt x="9526" y="3980"/>
                    </a:lnTo>
                    <a:cubicBezTo>
                      <a:pt x="9551" y="4620"/>
                      <a:pt x="11251" y="4979"/>
                      <a:pt x="12492" y="5241"/>
                    </a:cubicBezTo>
                    <a:lnTo>
                      <a:pt x="12868" y="5320"/>
                    </a:lnTo>
                    <a:cubicBezTo>
                      <a:pt x="13441" y="5442"/>
                      <a:pt x="13987" y="5594"/>
                      <a:pt x="14469" y="5728"/>
                    </a:cubicBezTo>
                    <a:cubicBezTo>
                      <a:pt x="14982" y="5870"/>
                      <a:pt x="15425" y="5993"/>
                      <a:pt x="15607" y="5993"/>
                    </a:cubicBezTo>
                    <a:cubicBezTo>
                      <a:pt x="15927" y="5904"/>
                      <a:pt x="16732" y="4277"/>
                      <a:pt x="17296" y="2812"/>
                    </a:cubicBezTo>
                    <a:lnTo>
                      <a:pt x="17374" y="2610"/>
                    </a:lnTo>
                    <a:lnTo>
                      <a:pt x="20313" y="2610"/>
                    </a:lnTo>
                    <a:lnTo>
                      <a:pt x="20313" y="3879"/>
                    </a:lnTo>
                    <a:lnTo>
                      <a:pt x="20225" y="3988"/>
                    </a:lnTo>
                    <a:cubicBezTo>
                      <a:pt x="19917" y="4370"/>
                      <a:pt x="19868" y="4590"/>
                      <a:pt x="19885" y="4653"/>
                    </a:cubicBezTo>
                    <a:cubicBezTo>
                      <a:pt x="19918" y="4774"/>
                      <a:pt x="20192" y="4895"/>
                      <a:pt x="20410" y="4922"/>
                    </a:cubicBezTo>
                    <a:lnTo>
                      <a:pt x="21150" y="4806"/>
                    </a:lnTo>
                    <a:lnTo>
                      <a:pt x="21125" y="5253"/>
                    </a:lnTo>
                    <a:cubicBezTo>
                      <a:pt x="21120" y="5348"/>
                      <a:pt x="21123" y="5669"/>
                      <a:pt x="21127" y="6041"/>
                    </a:cubicBezTo>
                    <a:cubicBezTo>
                      <a:pt x="21173" y="10475"/>
                      <a:pt x="20983" y="12270"/>
                      <a:pt x="20426" y="12664"/>
                    </a:cubicBezTo>
                    <a:cubicBezTo>
                      <a:pt x="20291" y="12759"/>
                      <a:pt x="20034" y="12783"/>
                      <a:pt x="19388" y="12825"/>
                    </a:cubicBezTo>
                    <a:cubicBezTo>
                      <a:pt x="19162" y="12839"/>
                      <a:pt x="18854" y="12859"/>
                      <a:pt x="18656" y="12886"/>
                    </a:cubicBezTo>
                    <a:cubicBezTo>
                      <a:pt x="18739" y="13492"/>
                      <a:pt x="18870" y="14622"/>
                      <a:pt x="18409" y="15372"/>
                    </a:cubicBezTo>
                    <a:cubicBezTo>
                      <a:pt x="18142" y="15806"/>
                      <a:pt x="17728" y="16036"/>
                      <a:pt x="17179" y="16056"/>
                    </a:cubicBezTo>
                    <a:cubicBezTo>
                      <a:pt x="16669" y="16074"/>
                      <a:pt x="16283" y="16122"/>
                      <a:pt x="15973" y="16160"/>
                    </a:cubicBezTo>
                    <a:cubicBezTo>
                      <a:pt x="15752" y="16188"/>
                      <a:pt x="15577" y="16210"/>
                      <a:pt x="15433" y="16210"/>
                    </a:cubicBezTo>
                    <a:cubicBezTo>
                      <a:pt x="15056" y="16210"/>
                      <a:pt x="14844" y="16026"/>
                      <a:pt x="14771" y="15623"/>
                    </a:cubicBezTo>
                    <a:lnTo>
                      <a:pt x="12549" y="15623"/>
                    </a:lnTo>
                    <a:lnTo>
                      <a:pt x="12549" y="16412"/>
                    </a:lnTo>
                    <a:lnTo>
                      <a:pt x="12450" y="16523"/>
                    </a:lnTo>
                    <a:cubicBezTo>
                      <a:pt x="12155" y="16852"/>
                      <a:pt x="9532" y="19739"/>
                      <a:pt x="8118" y="19739"/>
                    </a:cubicBezTo>
                    <a:cubicBezTo>
                      <a:pt x="8005" y="19739"/>
                      <a:pt x="7900" y="19721"/>
                      <a:pt x="7804" y="19686"/>
                    </a:cubicBezTo>
                    <a:cubicBezTo>
                      <a:pt x="7804" y="19686"/>
                      <a:pt x="7803" y="19686"/>
                      <a:pt x="7803" y="19686"/>
                    </a:cubicBezTo>
                    <a:cubicBezTo>
                      <a:pt x="7709" y="19686"/>
                      <a:pt x="7419" y="19993"/>
                      <a:pt x="7116" y="21336"/>
                    </a:cubicBezTo>
                    <a:lnTo>
                      <a:pt x="7056" y="21600"/>
                    </a:lnTo>
                    <a:cubicBezTo>
                      <a:pt x="7056" y="21600"/>
                      <a:pt x="4566" y="21600"/>
                      <a:pt x="4566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2" name="Shape 174">
                <a:extLst>
                  <a:ext uri="{FF2B5EF4-FFF2-40B4-BE49-F238E27FC236}">
                    <a16:creationId xmlns:a16="http://schemas.microsoft.com/office/drawing/2014/main" id="{23BD0077-17C0-2242-B003-6A3B190A8D97}"/>
                  </a:ext>
                </a:extLst>
              </p:cNvPr>
              <p:cNvSpPr/>
              <p:nvPr/>
            </p:nvSpPr>
            <p:spPr>
              <a:xfrm>
                <a:off x="6095396" y="2682755"/>
                <a:ext cx="1085901" cy="6290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05" y="21600"/>
                    </a:moveTo>
                    <a:cubicBezTo>
                      <a:pt x="5759" y="21600"/>
                      <a:pt x="5727" y="21599"/>
                      <a:pt x="5710" y="21597"/>
                    </a:cubicBezTo>
                    <a:lnTo>
                      <a:pt x="5644" y="21591"/>
                    </a:lnTo>
                    <a:lnTo>
                      <a:pt x="5595" y="21515"/>
                    </a:lnTo>
                    <a:cubicBezTo>
                      <a:pt x="5141" y="20811"/>
                      <a:pt x="5090" y="20713"/>
                      <a:pt x="5050" y="20095"/>
                    </a:cubicBezTo>
                    <a:cubicBezTo>
                      <a:pt x="5038" y="19915"/>
                      <a:pt x="5022" y="19669"/>
                      <a:pt x="4976" y="19298"/>
                    </a:cubicBezTo>
                    <a:cubicBezTo>
                      <a:pt x="4911" y="18778"/>
                      <a:pt x="4727" y="18535"/>
                      <a:pt x="4399" y="18535"/>
                    </a:cubicBezTo>
                    <a:cubicBezTo>
                      <a:pt x="4123" y="18535"/>
                      <a:pt x="3859" y="18716"/>
                      <a:pt x="3856" y="18718"/>
                    </a:cubicBezTo>
                    <a:lnTo>
                      <a:pt x="3823" y="18742"/>
                    </a:lnTo>
                    <a:lnTo>
                      <a:pt x="2581" y="18743"/>
                    </a:lnTo>
                    <a:cubicBezTo>
                      <a:pt x="2289" y="18743"/>
                      <a:pt x="2008" y="18743"/>
                      <a:pt x="1821" y="18742"/>
                    </a:cubicBezTo>
                    <a:cubicBezTo>
                      <a:pt x="1203" y="18739"/>
                      <a:pt x="301" y="16358"/>
                      <a:pt x="40" y="15629"/>
                    </a:cubicBezTo>
                    <a:lnTo>
                      <a:pt x="0" y="15518"/>
                    </a:lnTo>
                    <a:lnTo>
                      <a:pt x="16" y="15390"/>
                    </a:lnTo>
                    <a:cubicBezTo>
                      <a:pt x="91" y="14799"/>
                      <a:pt x="376" y="12869"/>
                      <a:pt x="920" y="12869"/>
                    </a:cubicBezTo>
                    <a:cubicBezTo>
                      <a:pt x="956" y="12869"/>
                      <a:pt x="993" y="12877"/>
                      <a:pt x="1029" y="12894"/>
                    </a:cubicBezTo>
                    <a:cubicBezTo>
                      <a:pt x="1060" y="12910"/>
                      <a:pt x="1097" y="12917"/>
                      <a:pt x="1138" y="12917"/>
                    </a:cubicBezTo>
                    <a:cubicBezTo>
                      <a:pt x="1795" y="12917"/>
                      <a:pt x="3168" y="11151"/>
                      <a:pt x="3724" y="10354"/>
                    </a:cubicBezTo>
                    <a:lnTo>
                      <a:pt x="3724" y="9319"/>
                    </a:lnTo>
                    <a:lnTo>
                      <a:pt x="5939" y="9319"/>
                    </a:lnTo>
                    <a:lnTo>
                      <a:pt x="5939" y="9642"/>
                    </a:lnTo>
                    <a:cubicBezTo>
                      <a:pt x="5939" y="9745"/>
                      <a:pt x="5944" y="9797"/>
                      <a:pt x="5947" y="9822"/>
                    </a:cubicBezTo>
                    <a:cubicBezTo>
                      <a:pt x="5959" y="9826"/>
                      <a:pt x="5983" y="9832"/>
                      <a:pt x="6026" y="9832"/>
                    </a:cubicBezTo>
                    <a:cubicBezTo>
                      <a:pt x="6104" y="9832"/>
                      <a:pt x="6213" y="9814"/>
                      <a:pt x="6352" y="9791"/>
                    </a:cubicBezTo>
                    <a:cubicBezTo>
                      <a:pt x="6553" y="9759"/>
                      <a:pt x="6829" y="9714"/>
                      <a:pt x="7182" y="9698"/>
                    </a:cubicBezTo>
                    <a:cubicBezTo>
                      <a:pt x="7435" y="9686"/>
                      <a:pt x="7617" y="9565"/>
                      <a:pt x="7723" y="9338"/>
                    </a:cubicBezTo>
                    <a:cubicBezTo>
                      <a:pt x="7938" y="8881"/>
                      <a:pt x="7847" y="8025"/>
                      <a:pt x="7803" y="7614"/>
                    </a:cubicBezTo>
                    <a:cubicBezTo>
                      <a:pt x="7793" y="7520"/>
                      <a:pt x="7785" y="7442"/>
                      <a:pt x="7781" y="7386"/>
                    </a:cubicBezTo>
                    <a:lnTo>
                      <a:pt x="7771" y="7246"/>
                    </a:lnTo>
                    <a:lnTo>
                      <a:pt x="7828" y="7120"/>
                    </a:lnTo>
                    <a:cubicBezTo>
                      <a:pt x="7912" y="6950"/>
                      <a:pt x="8049" y="6923"/>
                      <a:pt x="8650" y="6873"/>
                    </a:cubicBezTo>
                    <a:cubicBezTo>
                      <a:pt x="8843" y="6857"/>
                      <a:pt x="9135" y="6832"/>
                      <a:pt x="9198" y="6798"/>
                    </a:cubicBezTo>
                    <a:cubicBezTo>
                      <a:pt x="9300" y="6689"/>
                      <a:pt x="9489" y="5854"/>
                      <a:pt x="9455" y="1597"/>
                    </a:cubicBezTo>
                    <a:cubicBezTo>
                      <a:pt x="9452" y="1180"/>
                      <a:pt x="9451" y="957"/>
                      <a:pt x="9455" y="852"/>
                    </a:cubicBezTo>
                    <a:lnTo>
                      <a:pt x="9466" y="585"/>
                    </a:lnTo>
                    <a:lnTo>
                      <a:pt x="12372" y="0"/>
                    </a:lnTo>
                    <a:lnTo>
                      <a:pt x="12736" y="121"/>
                    </a:lnTo>
                    <a:lnTo>
                      <a:pt x="12578" y="526"/>
                    </a:lnTo>
                    <a:cubicBezTo>
                      <a:pt x="12557" y="579"/>
                      <a:pt x="12552" y="661"/>
                      <a:pt x="12552" y="727"/>
                    </a:cubicBezTo>
                    <a:cubicBezTo>
                      <a:pt x="12652" y="1216"/>
                      <a:pt x="14199" y="3993"/>
                      <a:pt x="15117" y="4043"/>
                    </a:cubicBezTo>
                    <a:cubicBezTo>
                      <a:pt x="15589" y="4069"/>
                      <a:pt x="17098" y="4409"/>
                      <a:pt x="17162" y="4423"/>
                    </a:cubicBezTo>
                    <a:lnTo>
                      <a:pt x="17284" y="4451"/>
                    </a:lnTo>
                    <a:lnTo>
                      <a:pt x="17318" y="4656"/>
                    </a:lnTo>
                    <a:cubicBezTo>
                      <a:pt x="17323" y="4687"/>
                      <a:pt x="17832" y="7721"/>
                      <a:pt x="19116" y="7866"/>
                    </a:cubicBezTo>
                    <a:cubicBezTo>
                      <a:pt x="19535" y="7913"/>
                      <a:pt x="19947" y="7937"/>
                      <a:pt x="20340" y="7937"/>
                    </a:cubicBezTo>
                    <a:cubicBezTo>
                      <a:pt x="21004" y="7937"/>
                      <a:pt x="21389" y="7867"/>
                      <a:pt x="21393" y="7867"/>
                    </a:cubicBezTo>
                    <a:lnTo>
                      <a:pt x="21600" y="7829"/>
                    </a:lnTo>
                    <a:lnTo>
                      <a:pt x="21600" y="9352"/>
                    </a:lnTo>
                    <a:lnTo>
                      <a:pt x="21500" y="9443"/>
                    </a:lnTo>
                    <a:cubicBezTo>
                      <a:pt x="21497" y="9446"/>
                      <a:pt x="21151" y="9772"/>
                      <a:pt x="21106" y="10301"/>
                    </a:cubicBezTo>
                    <a:cubicBezTo>
                      <a:pt x="21076" y="10648"/>
                      <a:pt x="21181" y="11033"/>
                      <a:pt x="21418" y="11447"/>
                    </a:cubicBezTo>
                    <a:lnTo>
                      <a:pt x="21477" y="11548"/>
                    </a:lnTo>
                    <a:lnTo>
                      <a:pt x="21473" y="11690"/>
                    </a:lnTo>
                    <a:cubicBezTo>
                      <a:pt x="21436" y="12963"/>
                      <a:pt x="20772" y="13815"/>
                      <a:pt x="20333" y="14380"/>
                    </a:cubicBezTo>
                    <a:cubicBezTo>
                      <a:pt x="20198" y="14553"/>
                      <a:pt x="20015" y="14788"/>
                      <a:pt x="19978" y="14895"/>
                    </a:cubicBezTo>
                    <a:lnTo>
                      <a:pt x="19978" y="14994"/>
                    </a:lnTo>
                    <a:cubicBezTo>
                      <a:pt x="19983" y="15678"/>
                      <a:pt x="19969" y="16440"/>
                      <a:pt x="19744" y="16833"/>
                    </a:cubicBezTo>
                    <a:cubicBezTo>
                      <a:pt x="19656" y="16987"/>
                      <a:pt x="19543" y="17068"/>
                      <a:pt x="19417" y="17068"/>
                    </a:cubicBezTo>
                    <a:cubicBezTo>
                      <a:pt x="19324" y="17068"/>
                      <a:pt x="19223" y="17023"/>
                      <a:pt x="19117" y="16935"/>
                    </a:cubicBezTo>
                    <a:cubicBezTo>
                      <a:pt x="18635" y="16539"/>
                      <a:pt x="17613" y="16434"/>
                      <a:pt x="17140" y="16434"/>
                    </a:cubicBezTo>
                    <a:lnTo>
                      <a:pt x="17085" y="16434"/>
                    </a:lnTo>
                    <a:lnTo>
                      <a:pt x="17037" y="16383"/>
                    </a:lnTo>
                    <a:lnTo>
                      <a:pt x="16042" y="15282"/>
                    </a:lnTo>
                    <a:cubicBezTo>
                      <a:pt x="15717" y="15797"/>
                      <a:pt x="15243" y="16058"/>
                      <a:pt x="14629" y="16058"/>
                    </a:cubicBezTo>
                    <a:cubicBezTo>
                      <a:pt x="14017" y="16058"/>
                      <a:pt x="13462" y="15794"/>
                      <a:pt x="13335" y="15728"/>
                    </a:cubicBezTo>
                    <a:lnTo>
                      <a:pt x="13320" y="15728"/>
                    </a:lnTo>
                    <a:cubicBezTo>
                      <a:pt x="12803" y="15728"/>
                      <a:pt x="12416" y="16546"/>
                      <a:pt x="12137" y="18229"/>
                    </a:cubicBezTo>
                    <a:cubicBezTo>
                      <a:pt x="12099" y="18459"/>
                      <a:pt x="12078" y="18698"/>
                      <a:pt x="12056" y="18952"/>
                    </a:cubicBezTo>
                    <a:cubicBezTo>
                      <a:pt x="12004" y="19557"/>
                      <a:pt x="11945" y="20243"/>
                      <a:pt x="11603" y="20761"/>
                    </a:cubicBezTo>
                    <a:cubicBezTo>
                      <a:pt x="11134" y="21471"/>
                      <a:pt x="5857" y="21600"/>
                      <a:pt x="5805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3" name="Shape 175">
                <a:extLst>
                  <a:ext uri="{FF2B5EF4-FFF2-40B4-BE49-F238E27FC236}">
                    <a16:creationId xmlns:a16="http://schemas.microsoft.com/office/drawing/2014/main" id="{362D7523-BA65-224D-9B23-DB5C9C0C7316}"/>
                  </a:ext>
                </a:extLst>
              </p:cNvPr>
              <p:cNvSpPr/>
              <p:nvPr/>
            </p:nvSpPr>
            <p:spPr>
              <a:xfrm>
                <a:off x="5540203" y="1920542"/>
                <a:ext cx="647939" cy="5918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79" y="18865"/>
                    </a:moveTo>
                    <a:lnTo>
                      <a:pt x="3671" y="18865"/>
                    </a:lnTo>
                    <a:lnTo>
                      <a:pt x="3583" y="18679"/>
                    </a:lnTo>
                    <a:cubicBezTo>
                      <a:pt x="3064" y="17573"/>
                      <a:pt x="2476" y="14535"/>
                      <a:pt x="3038" y="13284"/>
                    </a:cubicBezTo>
                    <a:cubicBezTo>
                      <a:pt x="3227" y="12863"/>
                      <a:pt x="3504" y="12727"/>
                      <a:pt x="3703" y="12687"/>
                    </a:cubicBezTo>
                    <a:cubicBezTo>
                      <a:pt x="4221" y="12585"/>
                      <a:pt x="5291" y="12200"/>
                      <a:pt x="5636" y="11475"/>
                    </a:cubicBezTo>
                    <a:cubicBezTo>
                      <a:pt x="5804" y="11123"/>
                      <a:pt x="5790" y="10722"/>
                      <a:pt x="5592" y="10250"/>
                    </a:cubicBezTo>
                    <a:cubicBezTo>
                      <a:pt x="5357" y="9690"/>
                      <a:pt x="4671" y="9406"/>
                      <a:pt x="3552" y="9406"/>
                    </a:cubicBezTo>
                    <a:cubicBezTo>
                      <a:pt x="2835" y="9406"/>
                      <a:pt x="2095" y="9521"/>
                      <a:pt x="1555" y="9605"/>
                    </a:cubicBezTo>
                    <a:cubicBezTo>
                      <a:pt x="1229" y="9656"/>
                      <a:pt x="994" y="9693"/>
                      <a:pt x="843" y="9693"/>
                    </a:cubicBezTo>
                    <a:cubicBezTo>
                      <a:pt x="582" y="9693"/>
                      <a:pt x="481" y="9555"/>
                      <a:pt x="442" y="9440"/>
                    </a:cubicBezTo>
                    <a:cubicBezTo>
                      <a:pt x="417" y="9365"/>
                      <a:pt x="379" y="9171"/>
                      <a:pt x="575" y="8987"/>
                    </a:cubicBezTo>
                    <a:cubicBezTo>
                      <a:pt x="809" y="8614"/>
                      <a:pt x="451" y="5806"/>
                      <a:pt x="97" y="4043"/>
                    </a:cubicBezTo>
                    <a:lnTo>
                      <a:pt x="0" y="3561"/>
                    </a:lnTo>
                    <a:lnTo>
                      <a:pt x="446" y="3629"/>
                    </a:lnTo>
                    <a:cubicBezTo>
                      <a:pt x="2053" y="3872"/>
                      <a:pt x="3525" y="3995"/>
                      <a:pt x="4822" y="3995"/>
                    </a:cubicBezTo>
                    <a:cubicBezTo>
                      <a:pt x="11510" y="3995"/>
                      <a:pt x="11704" y="742"/>
                      <a:pt x="11705" y="709"/>
                    </a:cubicBezTo>
                    <a:lnTo>
                      <a:pt x="11731" y="0"/>
                    </a:lnTo>
                    <a:lnTo>
                      <a:pt x="12223" y="459"/>
                    </a:lnTo>
                    <a:lnTo>
                      <a:pt x="14536" y="2630"/>
                    </a:lnTo>
                    <a:lnTo>
                      <a:pt x="14528" y="2798"/>
                    </a:lnTo>
                    <a:cubicBezTo>
                      <a:pt x="14277" y="8333"/>
                      <a:pt x="17489" y="10687"/>
                      <a:pt x="20315" y="11021"/>
                    </a:cubicBezTo>
                    <a:cubicBezTo>
                      <a:pt x="20450" y="11039"/>
                      <a:pt x="20583" y="11052"/>
                      <a:pt x="20713" y="11058"/>
                    </a:cubicBezTo>
                    <a:lnTo>
                      <a:pt x="21600" y="11101"/>
                    </a:lnTo>
                    <a:lnTo>
                      <a:pt x="20885" y="11678"/>
                    </a:lnTo>
                    <a:cubicBezTo>
                      <a:pt x="18390" y="13691"/>
                      <a:pt x="19522" y="17804"/>
                      <a:pt x="19534" y="17845"/>
                    </a:cubicBezTo>
                    <a:lnTo>
                      <a:pt x="19568" y="17967"/>
                    </a:lnTo>
                    <a:lnTo>
                      <a:pt x="19522" y="18084"/>
                    </a:lnTo>
                    <a:cubicBezTo>
                      <a:pt x="18689" y="20187"/>
                      <a:pt x="17410" y="20501"/>
                      <a:pt x="16722" y="20501"/>
                    </a:cubicBezTo>
                    <a:cubicBezTo>
                      <a:pt x="16202" y="20501"/>
                      <a:pt x="15833" y="20332"/>
                      <a:pt x="15817" y="20325"/>
                    </a:cubicBezTo>
                    <a:lnTo>
                      <a:pt x="15731" y="20285"/>
                    </a:lnTo>
                    <a:lnTo>
                      <a:pt x="13888" y="17256"/>
                    </a:lnTo>
                    <a:cubicBezTo>
                      <a:pt x="11716" y="17287"/>
                      <a:pt x="10287" y="21183"/>
                      <a:pt x="10272" y="21223"/>
                    </a:cubicBezTo>
                    <a:lnTo>
                      <a:pt x="10136" y="21600"/>
                    </a:lnTo>
                    <a:cubicBezTo>
                      <a:pt x="10136" y="21600"/>
                      <a:pt x="5979" y="18865"/>
                      <a:pt x="5979" y="1886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4" name="Shape 176">
                <a:extLst>
                  <a:ext uri="{FF2B5EF4-FFF2-40B4-BE49-F238E27FC236}">
                    <a16:creationId xmlns:a16="http://schemas.microsoft.com/office/drawing/2014/main" id="{2914FC63-6E36-DC4D-813E-E5789BE25902}"/>
                  </a:ext>
                </a:extLst>
              </p:cNvPr>
              <p:cNvSpPr/>
              <p:nvPr/>
            </p:nvSpPr>
            <p:spPr>
              <a:xfrm>
                <a:off x="5474332" y="3623758"/>
                <a:ext cx="462489" cy="723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0" h="21600" extrusionOk="0">
                    <a:moveTo>
                      <a:pt x="13353" y="21600"/>
                    </a:moveTo>
                    <a:cubicBezTo>
                      <a:pt x="12169" y="21600"/>
                      <a:pt x="8769" y="21329"/>
                      <a:pt x="8625" y="21317"/>
                    </a:cubicBezTo>
                    <a:lnTo>
                      <a:pt x="8491" y="21306"/>
                    </a:lnTo>
                    <a:lnTo>
                      <a:pt x="8390" y="21249"/>
                    </a:lnTo>
                    <a:cubicBezTo>
                      <a:pt x="7362" y="20671"/>
                      <a:pt x="6002" y="20051"/>
                      <a:pt x="5618" y="20051"/>
                    </a:cubicBezTo>
                    <a:lnTo>
                      <a:pt x="5528" y="20063"/>
                    </a:lnTo>
                    <a:lnTo>
                      <a:pt x="5447" y="20049"/>
                    </a:lnTo>
                    <a:cubicBezTo>
                      <a:pt x="4689" y="19944"/>
                      <a:pt x="4889" y="19240"/>
                      <a:pt x="5192" y="18175"/>
                    </a:cubicBezTo>
                    <a:cubicBezTo>
                      <a:pt x="5290" y="17827"/>
                      <a:pt x="5393" y="17466"/>
                      <a:pt x="5393" y="17295"/>
                    </a:cubicBezTo>
                    <a:cubicBezTo>
                      <a:pt x="5393" y="17194"/>
                      <a:pt x="5404" y="17091"/>
                      <a:pt x="5414" y="16989"/>
                    </a:cubicBezTo>
                    <a:cubicBezTo>
                      <a:pt x="5466" y="16516"/>
                      <a:pt x="5485" y="16339"/>
                      <a:pt x="4673" y="16261"/>
                    </a:cubicBezTo>
                    <a:cubicBezTo>
                      <a:pt x="3110" y="16110"/>
                      <a:pt x="1810" y="15434"/>
                      <a:pt x="1755" y="15405"/>
                    </a:cubicBezTo>
                    <a:lnTo>
                      <a:pt x="1626" y="15337"/>
                    </a:lnTo>
                    <a:lnTo>
                      <a:pt x="1600" y="15232"/>
                    </a:lnTo>
                    <a:cubicBezTo>
                      <a:pt x="1569" y="15105"/>
                      <a:pt x="1304" y="13982"/>
                      <a:pt x="1543" y="13468"/>
                    </a:cubicBezTo>
                    <a:lnTo>
                      <a:pt x="1626" y="13299"/>
                    </a:lnTo>
                    <a:cubicBezTo>
                      <a:pt x="1720" y="13109"/>
                      <a:pt x="1930" y="12687"/>
                      <a:pt x="1906" y="12519"/>
                    </a:cubicBezTo>
                    <a:cubicBezTo>
                      <a:pt x="1048" y="12497"/>
                      <a:pt x="294" y="12075"/>
                      <a:pt x="209" y="12026"/>
                    </a:cubicBezTo>
                    <a:lnTo>
                      <a:pt x="0" y="11905"/>
                    </a:lnTo>
                    <a:lnTo>
                      <a:pt x="84" y="11734"/>
                    </a:lnTo>
                    <a:cubicBezTo>
                      <a:pt x="271" y="11347"/>
                      <a:pt x="959" y="10074"/>
                      <a:pt x="1917" y="9906"/>
                    </a:cubicBezTo>
                    <a:cubicBezTo>
                      <a:pt x="2047" y="9884"/>
                      <a:pt x="2174" y="9872"/>
                      <a:pt x="2295" y="9872"/>
                    </a:cubicBezTo>
                    <a:cubicBezTo>
                      <a:pt x="2714" y="9872"/>
                      <a:pt x="3004" y="10006"/>
                      <a:pt x="3237" y="10114"/>
                    </a:cubicBezTo>
                    <a:cubicBezTo>
                      <a:pt x="3458" y="10215"/>
                      <a:pt x="3647" y="10303"/>
                      <a:pt x="3967" y="10318"/>
                    </a:cubicBezTo>
                    <a:cubicBezTo>
                      <a:pt x="3997" y="10320"/>
                      <a:pt x="4026" y="10321"/>
                      <a:pt x="4054" y="10321"/>
                    </a:cubicBezTo>
                    <a:cubicBezTo>
                      <a:pt x="4721" y="10321"/>
                      <a:pt x="5794" y="9917"/>
                      <a:pt x="5982" y="9051"/>
                    </a:cubicBezTo>
                    <a:cubicBezTo>
                      <a:pt x="6106" y="8472"/>
                      <a:pt x="6605" y="8397"/>
                      <a:pt x="7025" y="8397"/>
                    </a:cubicBezTo>
                    <a:lnTo>
                      <a:pt x="7072" y="8397"/>
                    </a:lnTo>
                    <a:cubicBezTo>
                      <a:pt x="7265" y="8397"/>
                      <a:pt x="7555" y="8397"/>
                      <a:pt x="7660" y="7350"/>
                    </a:cubicBezTo>
                    <a:cubicBezTo>
                      <a:pt x="7697" y="6976"/>
                      <a:pt x="7784" y="6098"/>
                      <a:pt x="8659" y="6098"/>
                    </a:cubicBezTo>
                    <a:cubicBezTo>
                      <a:pt x="8928" y="6098"/>
                      <a:pt x="9183" y="6202"/>
                      <a:pt x="9411" y="6354"/>
                    </a:cubicBezTo>
                    <a:lnTo>
                      <a:pt x="9411" y="5392"/>
                    </a:lnTo>
                    <a:lnTo>
                      <a:pt x="10724" y="5093"/>
                    </a:lnTo>
                    <a:cubicBezTo>
                      <a:pt x="10996" y="4480"/>
                      <a:pt x="11358" y="3817"/>
                      <a:pt x="11786" y="3387"/>
                    </a:cubicBezTo>
                    <a:cubicBezTo>
                      <a:pt x="11219" y="3356"/>
                      <a:pt x="10458" y="3322"/>
                      <a:pt x="9750" y="3295"/>
                    </a:cubicBezTo>
                    <a:lnTo>
                      <a:pt x="9266" y="3276"/>
                    </a:lnTo>
                    <a:lnTo>
                      <a:pt x="9344" y="2970"/>
                    </a:lnTo>
                    <a:cubicBezTo>
                      <a:pt x="9484" y="2412"/>
                      <a:pt x="10005" y="560"/>
                      <a:pt x="10808" y="140"/>
                    </a:cubicBezTo>
                    <a:lnTo>
                      <a:pt x="11077" y="0"/>
                    </a:lnTo>
                    <a:lnTo>
                      <a:pt x="11352" y="136"/>
                    </a:lnTo>
                    <a:cubicBezTo>
                      <a:pt x="14032" y="1458"/>
                      <a:pt x="17520" y="3101"/>
                      <a:pt x="17554" y="3117"/>
                    </a:cubicBezTo>
                    <a:lnTo>
                      <a:pt x="17740" y="3205"/>
                    </a:lnTo>
                    <a:lnTo>
                      <a:pt x="17665" y="4858"/>
                    </a:lnTo>
                    <a:lnTo>
                      <a:pt x="20808" y="6639"/>
                    </a:lnTo>
                    <a:lnTo>
                      <a:pt x="20723" y="8300"/>
                    </a:lnTo>
                    <a:lnTo>
                      <a:pt x="19038" y="12397"/>
                    </a:lnTo>
                    <a:lnTo>
                      <a:pt x="20766" y="13134"/>
                    </a:lnTo>
                    <a:lnTo>
                      <a:pt x="20312" y="14844"/>
                    </a:lnTo>
                    <a:cubicBezTo>
                      <a:pt x="20646" y="15172"/>
                      <a:pt x="21600" y="16172"/>
                      <a:pt x="21526" y="16848"/>
                    </a:cubicBezTo>
                    <a:cubicBezTo>
                      <a:pt x="21488" y="17223"/>
                      <a:pt x="20871" y="17507"/>
                      <a:pt x="20017" y="17900"/>
                    </a:cubicBezTo>
                    <a:cubicBezTo>
                      <a:pt x="18701" y="18506"/>
                      <a:pt x="16899" y="19335"/>
                      <a:pt x="16856" y="20716"/>
                    </a:cubicBezTo>
                    <a:lnTo>
                      <a:pt x="16851" y="20885"/>
                    </a:lnTo>
                    <a:lnTo>
                      <a:pt x="16614" y="20961"/>
                    </a:lnTo>
                    <a:cubicBezTo>
                      <a:pt x="16533" y="20988"/>
                      <a:pt x="14609" y="21600"/>
                      <a:pt x="13353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5" name="Shape 177">
                <a:extLst>
                  <a:ext uri="{FF2B5EF4-FFF2-40B4-BE49-F238E27FC236}">
                    <a16:creationId xmlns:a16="http://schemas.microsoft.com/office/drawing/2014/main" id="{0D7CC6E0-7095-0644-A125-1C4B41295404}"/>
                  </a:ext>
                </a:extLst>
              </p:cNvPr>
              <p:cNvSpPr/>
              <p:nvPr/>
            </p:nvSpPr>
            <p:spPr>
              <a:xfrm>
                <a:off x="4825040" y="1967592"/>
                <a:ext cx="902968" cy="7655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8" h="21600" extrusionOk="0">
                    <a:moveTo>
                      <a:pt x="15531" y="21600"/>
                    </a:moveTo>
                    <a:cubicBezTo>
                      <a:pt x="15234" y="21600"/>
                      <a:pt x="15004" y="21568"/>
                      <a:pt x="14941" y="21558"/>
                    </a:cubicBezTo>
                    <a:lnTo>
                      <a:pt x="11061" y="21558"/>
                    </a:lnTo>
                    <a:lnTo>
                      <a:pt x="11343" y="17903"/>
                    </a:lnTo>
                    <a:cubicBezTo>
                      <a:pt x="10885" y="17894"/>
                      <a:pt x="9865" y="17878"/>
                      <a:pt x="9060" y="17878"/>
                    </a:cubicBezTo>
                    <a:cubicBezTo>
                      <a:pt x="8251" y="17878"/>
                      <a:pt x="8030" y="17895"/>
                      <a:pt x="7971" y="17905"/>
                    </a:cubicBezTo>
                    <a:cubicBezTo>
                      <a:pt x="7810" y="17932"/>
                      <a:pt x="7275" y="18567"/>
                      <a:pt x="6826" y="19263"/>
                    </a:cubicBezTo>
                    <a:lnTo>
                      <a:pt x="6605" y="19606"/>
                    </a:lnTo>
                    <a:lnTo>
                      <a:pt x="5783" y="17605"/>
                    </a:lnTo>
                    <a:cubicBezTo>
                      <a:pt x="5446" y="17635"/>
                      <a:pt x="4632" y="17702"/>
                      <a:pt x="4013" y="17702"/>
                    </a:cubicBezTo>
                    <a:cubicBezTo>
                      <a:pt x="3317" y="17703"/>
                      <a:pt x="3158" y="17622"/>
                      <a:pt x="3081" y="17451"/>
                    </a:cubicBezTo>
                    <a:cubicBezTo>
                      <a:pt x="3057" y="17397"/>
                      <a:pt x="3021" y="17295"/>
                      <a:pt x="2976" y="17162"/>
                    </a:cubicBezTo>
                    <a:cubicBezTo>
                      <a:pt x="2846" y="16779"/>
                      <a:pt x="2502" y="15762"/>
                      <a:pt x="2167" y="15639"/>
                    </a:cubicBezTo>
                    <a:cubicBezTo>
                      <a:pt x="1524" y="15401"/>
                      <a:pt x="1530" y="14582"/>
                      <a:pt x="1537" y="13789"/>
                    </a:cubicBezTo>
                    <a:lnTo>
                      <a:pt x="1539" y="13527"/>
                    </a:lnTo>
                    <a:cubicBezTo>
                      <a:pt x="1539" y="12462"/>
                      <a:pt x="3156" y="11213"/>
                      <a:pt x="3919" y="11074"/>
                    </a:cubicBezTo>
                    <a:cubicBezTo>
                      <a:pt x="4158" y="11030"/>
                      <a:pt x="4280" y="10891"/>
                      <a:pt x="4276" y="10775"/>
                    </a:cubicBezTo>
                    <a:cubicBezTo>
                      <a:pt x="4273" y="10676"/>
                      <a:pt x="4165" y="10560"/>
                      <a:pt x="3936" y="10540"/>
                    </a:cubicBezTo>
                    <a:cubicBezTo>
                      <a:pt x="3305" y="10482"/>
                      <a:pt x="3261" y="9474"/>
                      <a:pt x="3228" y="8739"/>
                    </a:cubicBezTo>
                    <a:cubicBezTo>
                      <a:pt x="3220" y="8542"/>
                      <a:pt x="3208" y="8286"/>
                      <a:pt x="3185" y="8155"/>
                    </a:cubicBezTo>
                    <a:cubicBezTo>
                      <a:pt x="3094" y="8160"/>
                      <a:pt x="2962" y="8172"/>
                      <a:pt x="2817" y="8185"/>
                    </a:cubicBezTo>
                    <a:cubicBezTo>
                      <a:pt x="2413" y="8220"/>
                      <a:pt x="1861" y="8268"/>
                      <a:pt x="1400" y="8268"/>
                    </a:cubicBezTo>
                    <a:cubicBezTo>
                      <a:pt x="803" y="8268"/>
                      <a:pt x="618" y="8186"/>
                      <a:pt x="516" y="8106"/>
                    </a:cubicBezTo>
                    <a:cubicBezTo>
                      <a:pt x="297" y="7932"/>
                      <a:pt x="197" y="7579"/>
                      <a:pt x="256" y="7185"/>
                    </a:cubicBezTo>
                    <a:cubicBezTo>
                      <a:pt x="322" y="6738"/>
                      <a:pt x="562" y="6390"/>
                      <a:pt x="868" y="6300"/>
                    </a:cubicBezTo>
                    <a:cubicBezTo>
                      <a:pt x="1032" y="6252"/>
                      <a:pt x="1102" y="5735"/>
                      <a:pt x="1092" y="5365"/>
                    </a:cubicBezTo>
                    <a:lnTo>
                      <a:pt x="0" y="2778"/>
                    </a:lnTo>
                    <a:lnTo>
                      <a:pt x="341" y="2756"/>
                    </a:lnTo>
                    <a:cubicBezTo>
                      <a:pt x="383" y="2753"/>
                      <a:pt x="427" y="2753"/>
                      <a:pt x="472" y="2753"/>
                    </a:cubicBezTo>
                    <a:cubicBezTo>
                      <a:pt x="2860" y="2753"/>
                      <a:pt x="7247" y="65"/>
                      <a:pt x="7291" y="38"/>
                    </a:cubicBezTo>
                    <a:lnTo>
                      <a:pt x="7354" y="0"/>
                    </a:lnTo>
                    <a:lnTo>
                      <a:pt x="15733" y="1250"/>
                    </a:lnTo>
                    <a:cubicBezTo>
                      <a:pt x="16253" y="1362"/>
                      <a:pt x="16776" y="1462"/>
                      <a:pt x="17301" y="1551"/>
                    </a:cubicBezTo>
                    <a:lnTo>
                      <a:pt x="17455" y="1577"/>
                    </a:lnTo>
                    <a:lnTo>
                      <a:pt x="17489" y="1757"/>
                    </a:lnTo>
                    <a:cubicBezTo>
                      <a:pt x="17628" y="2505"/>
                      <a:pt x="18004" y="4693"/>
                      <a:pt x="17846" y="5675"/>
                    </a:cubicBezTo>
                    <a:cubicBezTo>
                      <a:pt x="17904" y="5666"/>
                      <a:pt x="17966" y="5656"/>
                      <a:pt x="18031" y="5645"/>
                    </a:cubicBezTo>
                    <a:cubicBezTo>
                      <a:pt x="18431" y="5577"/>
                      <a:pt x="18978" y="5485"/>
                      <a:pt x="19523" y="5485"/>
                    </a:cubicBezTo>
                    <a:cubicBezTo>
                      <a:pt x="20516" y="5485"/>
                      <a:pt x="21145" y="5809"/>
                      <a:pt x="21392" y="6447"/>
                    </a:cubicBezTo>
                    <a:cubicBezTo>
                      <a:pt x="21593" y="6964"/>
                      <a:pt x="21600" y="7440"/>
                      <a:pt x="21414" y="7862"/>
                    </a:cubicBezTo>
                    <a:cubicBezTo>
                      <a:pt x="21012" y="8774"/>
                      <a:pt x="19844" y="9047"/>
                      <a:pt x="19712" y="9075"/>
                    </a:cubicBezTo>
                    <a:cubicBezTo>
                      <a:pt x="19688" y="9081"/>
                      <a:pt x="19623" y="9095"/>
                      <a:pt x="19559" y="9249"/>
                    </a:cubicBezTo>
                    <a:cubicBezTo>
                      <a:pt x="19257" y="9974"/>
                      <a:pt x="19584" y="12112"/>
                      <a:pt x="19946" y="12941"/>
                    </a:cubicBezTo>
                    <a:lnTo>
                      <a:pt x="20100" y="13296"/>
                    </a:lnTo>
                    <a:lnTo>
                      <a:pt x="19764" y="13327"/>
                    </a:lnTo>
                    <a:cubicBezTo>
                      <a:pt x="18666" y="13430"/>
                      <a:pt x="17805" y="13913"/>
                      <a:pt x="17206" y="14763"/>
                    </a:cubicBezTo>
                    <a:cubicBezTo>
                      <a:pt x="16618" y="15597"/>
                      <a:pt x="16413" y="16638"/>
                      <a:pt x="16471" y="17299"/>
                    </a:cubicBezTo>
                    <a:cubicBezTo>
                      <a:pt x="16514" y="17789"/>
                      <a:pt x="16682" y="18001"/>
                      <a:pt x="16894" y="18269"/>
                    </a:cubicBezTo>
                    <a:cubicBezTo>
                      <a:pt x="17172" y="18620"/>
                      <a:pt x="17487" y="19019"/>
                      <a:pt x="17494" y="20029"/>
                    </a:cubicBezTo>
                    <a:cubicBezTo>
                      <a:pt x="17497" y="20424"/>
                      <a:pt x="17389" y="20754"/>
                      <a:pt x="17173" y="21011"/>
                    </a:cubicBezTo>
                    <a:cubicBezTo>
                      <a:pt x="16765" y="21498"/>
                      <a:pt x="16054" y="21600"/>
                      <a:pt x="1553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6" name="Shape 178">
                <a:extLst>
                  <a:ext uri="{FF2B5EF4-FFF2-40B4-BE49-F238E27FC236}">
                    <a16:creationId xmlns:a16="http://schemas.microsoft.com/office/drawing/2014/main" id="{046A90E0-D2F8-BD45-B91F-966B3261AF03}"/>
                  </a:ext>
                </a:extLst>
              </p:cNvPr>
              <p:cNvSpPr/>
              <p:nvPr/>
            </p:nvSpPr>
            <p:spPr>
              <a:xfrm>
                <a:off x="4495690" y="2061693"/>
                <a:ext cx="393419" cy="349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1" h="21600" extrusionOk="0">
                    <a:moveTo>
                      <a:pt x="5037" y="20900"/>
                    </a:moveTo>
                    <a:cubicBezTo>
                      <a:pt x="4551" y="13891"/>
                      <a:pt x="782" y="11121"/>
                      <a:pt x="744" y="11094"/>
                    </a:cubicBezTo>
                    <a:lnTo>
                      <a:pt x="0" y="10563"/>
                    </a:lnTo>
                    <a:lnTo>
                      <a:pt x="773" y="10089"/>
                    </a:lnTo>
                    <a:cubicBezTo>
                      <a:pt x="4634" y="7728"/>
                      <a:pt x="6897" y="4790"/>
                      <a:pt x="6920" y="4761"/>
                    </a:cubicBezTo>
                    <a:lnTo>
                      <a:pt x="7042" y="4600"/>
                    </a:lnTo>
                    <a:lnTo>
                      <a:pt x="9716" y="4114"/>
                    </a:lnTo>
                    <a:cubicBezTo>
                      <a:pt x="10394" y="3375"/>
                      <a:pt x="13657" y="128"/>
                      <a:pt x="18761" y="8"/>
                    </a:cubicBezTo>
                    <a:lnTo>
                      <a:pt x="19087" y="0"/>
                    </a:lnTo>
                    <a:lnTo>
                      <a:pt x="21478" y="5425"/>
                    </a:lnTo>
                    <a:lnTo>
                      <a:pt x="21484" y="5543"/>
                    </a:lnTo>
                    <a:cubicBezTo>
                      <a:pt x="21500" y="5846"/>
                      <a:pt x="21600" y="8511"/>
                      <a:pt x="20198" y="8908"/>
                    </a:cubicBezTo>
                    <a:cubicBezTo>
                      <a:pt x="19902" y="8991"/>
                      <a:pt x="19640" y="9407"/>
                      <a:pt x="19561" y="9919"/>
                    </a:cubicBezTo>
                    <a:cubicBezTo>
                      <a:pt x="19501" y="10305"/>
                      <a:pt x="19565" y="10654"/>
                      <a:pt x="19716" y="10769"/>
                    </a:cubicBezTo>
                    <a:lnTo>
                      <a:pt x="19324" y="11822"/>
                    </a:lnTo>
                    <a:cubicBezTo>
                      <a:pt x="18592" y="11824"/>
                      <a:pt x="15412" y="15259"/>
                      <a:pt x="14475" y="17075"/>
                    </a:cubicBezTo>
                    <a:cubicBezTo>
                      <a:pt x="13520" y="18932"/>
                      <a:pt x="6984" y="21017"/>
                      <a:pt x="5684" y="21416"/>
                    </a:cubicBezTo>
                    <a:lnTo>
                      <a:pt x="5085" y="21600"/>
                    </a:lnTo>
                    <a:cubicBezTo>
                      <a:pt x="5085" y="21600"/>
                      <a:pt x="5037" y="20900"/>
                      <a:pt x="5037" y="209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7" name="Shape 179">
                <a:extLst>
                  <a:ext uri="{FF2B5EF4-FFF2-40B4-BE49-F238E27FC236}">
                    <a16:creationId xmlns:a16="http://schemas.microsoft.com/office/drawing/2014/main" id="{9670A727-C770-7841-88C7-ED9FC35808BB}"/>
                  </a:ext>
                </a:extLst>
              </p:cNvPr>
              <p:cNvSpPr/>
              <p:nvPr/>
            </p:nvSpPr>
            <p:spPr>
              <a:xfrm>
                <a:off x="4119288" y="2221664"/>
                <a:ext cx="493719" cy="381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677" y="21600"/>
                    </a:moveTo>
                    <a:cubicBezTo>
                      <a:pt x="9852" y="21600"/>
                      <a:pt x="9617" y="21388"/>
                      <a:pt x="9497" y="21168"/>
                    </a:cubicBezTo>
                    <a:cubicBezTo>
                      <a:pt x="9028" y="20795"/>
                      <a:pt x="6001" y="20292"/>
                      <a:pt x="4188" y="20292"/>
                    </a:cubicBezTo>
                    <a:cubicBezTo>
                      <a:pt x="2197" y="20292"/>
                      <a:pt x="328" y="16430"/>
                      <a:pt x="250" y="16265"/>
                    </a:cubicBezTo>
                    <a:lnTo>
                      <a:pt x="0" y="15743"/>
                    </a:lnTo>
                    <a:lnTo>
                      <a:pt x="435" y="15497"/>
                    </a:lnTo>
                    <a:cubicBezTo>
                      <a:pt x="2300" y="14445"/>
                      <a:pt x="2335" y="13216"/>
                      <a:pt x="2335" y="13203"/>
                    </a:cubicBezTo>
                    <a:lnTo>
                      <a:pt x="2338" y="13131"/>
                    </a:lnTo>
                    <a:cubicBezTo>
                      <a:pt x="2356" y="12934"/>
                      <a:pt x="2814" y="8300"/>
                      <a:pt x="5275" y="7703"/>
                    </a:cubicBezTo>
                    <a:cubicBezTo>
                      <a:pt x="6762" y="7341"/>
                      <a:pt x="8190" y="6078"/>
                      <a:pt x="9571" y="4857"/>
                    </a:cubicBezTo>
                    <a:cubicBezTo>
                      <a:pt x="10818" y="3755"/>
                      <a:pt x="12107" y="2616"/>
                      <a:pt x="13435" y="2161"/>
                    </a:cubicBezTo>
                    <a:cubicBezTo>
                      <a:pt x="14759" y="1709"/>
                      <a:pt x="16073" y="1031"/>
                      <a:pt x="17343" y="146"/>
                    </a:cubicBezTo>
                    <a:lnTo>
                      <a:pt x="17553" y="0"/>
                    </a:lnTo>
                    <a:lnTo>
                      <a:pt x="17756" y="163"/>
                    </a:lnTo>
                    <a:cubicBezTo>
                      <a:pt x="17894" y="275"/>
                      <a:pt x="21155" y="2979"/>
                      <a:pt x="21578" y="9956"/>
                    </a:cubicBezTo>
                    <a:lnTo>
                      <a:pt x="21600" y="10313"/>
                    </a:lnTo>
                    <a:lnTo>
                      <a:pt x="21353" y="10474"/>
                    </a:lnTo>
                    <a:cubicBezTo>
                      <a:pt x="21326" y="10491"/>
                      <a:pt x="18699" y="12231"/>
                      <a:pt x="18699" y="14792"/>
                    </a:cubicBezTo>
                    <a:cubicBezTo>
                      <a:pt x="18699" y="17557"/>
                      <a:pt x="18059" y="19875"/>
                      <a:pt x="17931" y="20312"/>
                    </a:cubicBezTo>
                    <a:lnTo>
                      <a:pt x="17904" y="20392"/>
                    </a:lnTo>
                    <a:lnTo>
                      <a:pt x="17903" y="20391"/>
                    </a:lnTo>
                    <a:cubicBezTo>
                      <a:pt x="17397" y="21565"/>
                      <a:pt x="12271" y="21600"/>
                      <a:pt x="11677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8" name="Shape 180">
                <a:extLst>
                  <a:ext uri="{FF2B5EF4-FFF2-40B4-BE49-F238E27FC236}">
                    <a16:creationId xmlns:a16="http://schemas.microsoft.com/office/drawing/2014/main" id="{1BAE3335-D39E-DC4C-BCEE-7DCCBAEFE84B}"/>
                  </a:ext>
                </a:extLst>
              </p:cNvPr>
              <p:cNvSpPr/>
              <p:nvPr/>
            </p:nvSpPr>
            <p:spPr>
              <a:xfrm>
                <a:off x="5022653" y="3040337"/>
                <a:ext cx="507478" cy="6374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9" h="21600" extrusionOk="0">
                    <a:moveTo>
                      <a:pt x="3992" y="21387"/>
                    </a:moveTo>
                    <a:cubicBezTo>
                      <a:pt x="3651" y="21114"/>
                      <a:pt x="1988" y="19710"/>
                      <a:pt x="2798" y="18891"/>
                    </a:cubicBezTo>
                    <a:cubicBezTo>
                      <a:pt x="2980" y="18708"/>
                      <a:pt x="3024" y="18413"/>
                      <a:pt x="2919" y="18082"/>
                    </a:cubicBezTo>
                    <a:cubicBezTo>
                      <a:pt x="2783" y="17655"/>
                      <a:pt x="2436" y="17280"/>
                      <a:pt x="2055" y="17151"/>
                    </a:cubicBezTo>
                    <a:cubicBezTo>
                      <a:pt x="1705" y="17030"/>
                      <a:pt x="532" y="16575"/>
                      <a:pt x="131" y="15752"/>
                    </a:cubicBezTo>
                    <a:cubicBezTo>
                      <a:pt x="-61" y="15358"/>
                      <a:pt x="-42" y="14953"/>
                      <a:pt x="186" y="14549"/>
                    </a:cubicBezTo>
                    <a:cubicBezTo>
                      <a:pt x="653" y="13719"/>
                      <a:pt x="1098" y="13330"/>
                      <a:pt x="1323" y="13171"/>
                    </a:cubicBezTo>
                    <a:lnTo>
                      <a:pt x="2783" y="8017"/>
                    </a:lnTo>
                    <a:lnTo>
                      <a:pt x="5309" y="7735"/>
                    </a:lnTo>
                    <a:cubicBezTo>
                      <a:pt x="5742" y="7451"/>
                      <a:pt x="6718" y="6828"/>
                      <a:pt x="7414" y="6517"/>
                    </a:cubicBezTo>
                    <a:cubicBezTo>
                      <a:pt x="6966" y="5915"/>
                      <a:pt x="6196" y="4592"/>
                      <a:pt x="6987" y="3422"/>
                    </a:cubicBezTo>
                    <a:cubicBezTo>
                      <a:pt x="7548" y="2593"/>
                      <a:pt x="8647" y="1220"/>
                      <a:pt x="9471" y="214"/>
                    </a:cubicBezTo>
                    <a:lnTo>
                      <a:pt x="9646" y="0"/>
                    </a:lnTo>
                    <a:lnTo>
                      <a:pt x="14886" y="1570"/>
                    </a:lnTo>
                    <a:cubicBezTo>
                      <a:pt x="15109" y="1621"/>
                      <a:pt x="16785" y="2048"/>
                      <a:pt x="17180" y="3393"/>
                    </a:cubicBezTo>
                    <a:cubicBezTo>
                      <a:pt x="18268" y="7066"/>
                      <a:pt x="20475" y="8464"/>
                      <a:pt x="20497" y="8477"/>
                    </a:cubicBezTo>
                    <a:lnTo>
                      <a:pt x="20592" y="8523"/>
                    </a:lnTo>
                    <a:lnTo>
                      <a:pt x="21539" y="8998"/>
                    </a:lnTo>
                    <a:lnTo>
                      <a:pt x="20429" y="9109"/>
                    </a:lnTo>
                    <a:cubicBezTo>
                      <a:pt x="19160" y="9237"/>
                      <a:pt x="17907" y="9439"/>
                      <a:pt x="17500" y="9553"/>
                    </a:cubicBezTo>
                    <a:cubicBezTo>
                      <a:pt x="17471" y="9989"/>
                      <a:pt x="17549" y="11315"/>
                      <a:pt x="18251" y="11684"/>
                    </a:cubicBezTo>
                    <a:lnTo>
                      <a:pt x="18887" y="12018"/>
                    </a:lnTo>
                    <a:lnTo>
                      <a:pt x="18182" y="12246"/>
                    </a:lnTo>
                    <a:cubicBezTo>
                      <a:pt x="16777" y="12700"/>
                      <a:pt x="15222" y="13449"/>
                      <a:pt x="15159" y="13866"/>
                    </a:cubicBezTo>
                    <a:cubicBezTo>
                      <a:pt x="14773" y="16426"/>
                      <a:pt x="10526" y="18530"/>
                      <a:pt x="10345" y="18618"/>
                    </a:cubicBezTo>
                    <a:lnTo>
                      <a:pt x="10280" y="18650"/>
                    </a:lnTo>
                    <a:lnTo>
                      <a:pt x="7985" y="18965"/>
                    </a:lnTo>
                    <a:lnTo>
                      <a:pt x="4258" y="21600"/>
                    </a:lnTo>
                    <a:cubicBezTo>
                      <a:pt x="4258" y="21600"/>
                      <a:pt x="3992" y="21387"/>
                      <a:pt x="3992" y="21387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9" name="Shape 181">
                <a:extLst>
                  <a:ext uri="{FF2B5EF4-FFF2-40B4-BE49-F238E27FC236}">
                    <a16:creationId xmlns:a16="http://schemas.microsoft.com/office/drawing/2014/main" id="{3F72FA47-0F34-0140-87C7-125774438E3F}"/>
                  </a:ext>
                </a:extLst>
              </p:cNvPr>
              <p:cNvSpPr/>
              <p:nvPr/>
            </p:nvSpPr>
            <p:spPr>
              <a:xfrm>
                <a:off x="5352004" y="2419274"/>
                <a:ext cx="822905" cy="8899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84" y="21511"/>
                    </a:moveTo>
                    <a:cubicBezTo>
                      <a:pt x="3903" y="21454"/>
                      <a:pt x="2447" y="20387"/>
                      <a:pt x="1734" y="17600"/>
                    </a:cubicBezTo>
                    <a:cubicBezTo>
                      <a:pt x="1545" y="16853"/>
                      <a:pt x="665" y="16630"/>
                      <a:pt x="657" y="16628"/>
                    </a:cubicBezTo>
                    <a:lnTo>
                      <a:pt x="0" y="16467"/>
                    </a:lnTo>
                    <a:lnTo>
                      <a:pt x="615" y="16200"/>
                    </a:lnTo>
                    <a:cubicBezTo>
                      <a:pt x="1909" y="15639"/>
                      <a:pt x="2708" y="14814"/>
                      <a:pt x="2990" y="13749"/>
                    </a:cubicBezTo>
                    <a:cubicBezTo>
                      <a:pt x="3714" y="11010"/>
                      <a:pt x="861" y="7518"/>
                      <a:pt x="832" y="7483"/>
                    </a:cubicBezTo>
                    <a:lnTo>
                      <a:pt x="787" y="7429"/>
                    </a:lnTo>
                    <a:lnTo>
                      <a:pt x="761" y="7080"/>
                    </a:lnTo>
                    <a:lnTo>
                      <a:pt x="2774" y="7080"/>
                    </a:lnTo>
                    <a:lnTo>
                      <a:pt x="2792" y="7082"/>
                    </a:lnTo>
                    <a:cubicBezTo>
                      <a:pt x="2794" y="7083"/>
                      <a:pt x="3050" y="7116"/>
                      <a:pt x="3388" y="7116"/>
                    </a:cubicBezTo>
                    <a:cubicBezTo>
                      <a:pt x="4070" y="7116"/>
                      <a:pt x="4587" y="6984"/>
                      <a:pt x="4844" y="6744"/>
                    </a:cubicBezTo>
                    <a:cubicBezTo>
                      <a:pt x="4987" y="6611"/>
                      <a:pt x="5056" y="6441"/>
                      <a:pt x="5054" y="6225"/>
                    </a:cubicBezTo>
                    <a:cubicBezTo>
                      <a:pt x="5048" y="5534"/>
                      <a:pt x="4807" y="5296"/>
                      <a:pt x="4527" y="5019"/>
                    </a:cubicBezTo>
                    <a:cubicBezTo>
                      <a:pt x="4278" y="4773"/>
                      <a:pt x="3996" y="4494"/>
                      <a:pt x="3931" y="3920"/>
                    </a:cubicBezTo>
                    <a:cubicBezTo>
                      <a:pt x="3862" y="3304"/>
                      <a:pt x="4063" y="2275"/>
                      <a:pt x="4852" y="1399"/>
                    </a:cubicBezTo>
                    <a:cubicBezTo>
                      <a:pt x="5589" y="581"/>
                      <a:pt x="6679" y="97"/>
                      <a:pt x="8006" y="1"/>
                    </a:cubicBezTo>
                    <a:lnTo>
                      <a:pt x="9829" y="0"/>
                    </a:lnTo>
                    <a:lnTo>
                      <a:pt x="13047" y="1788"/>
                    </a:lnTo>
                    <a:lnTo>
                      <a:pt x="13076" y="1868"/>
                    </a:lnTo>
                    <a:cubicBezTo>
                      <a:pt x="13688" y="3543"/>
                      <a:pt x="14832" y="3673"/>
                      <a:pt x="15168" y="3673"/>
                    </a:cubicBezTo>
                    <a:cubicBezTo>
                      <a:pt x="15221" y="3673"/>
                      <a:pt x="15253" y="3670"/>
                      <a:pt x="15260" y="3670"/>
                    </a:cubicBezTo>
                    <a:lnTo>
                      <a:pt x="15580" y="3632"/>
                    </a:lnTo>
                    <a:lnTo>
                      <a:pt x="15537" y="3927"/>
                    </a:lnTo>
                    <a:lnTo>
                      <a:pt x="15140" y="6580"/>
                    </a:lnTo>
                    <a:lnTo>
                      <a:pt x="15120" y="6615"/>
                    </a:lnTo>
                    <a:cubicBezTo>
                      <a:pt x="14871" y="7056"/>
                      <a:pt x="14316" y="8350"/>
                      <a:pt x="14733" y="9042"/>
                    </a:cubicBezTo>
                    <a:cubicBezTo>
                      <a:pt x="14918" y="9349"/>
                      <a:pt x="15275" y="9517"/>
                      <a:pt x="15824" y="9554"/>
                    </a:cubicBezTo>
                    <a:cubicBezTo>
                      <a:pt x="16112" y="9574"/>
                      <a:pt x="16388" y="9583"/>
                      <a:pt x="16691" y="9583"/>
                    </a:cubicBezTo>
                    <a:cubicBezTo>
                      <a:pt x="16812" y="9583"/>
                      <a:pt x="16923" y="9582"/>
                      <a:pt x="17025" y="9581"/>
                    </a:cubicBezTo>
                    <a:cubicBezTo>
                      <a:pt x="17114" y="9579"/>
                      <a:pt x="17197" y="9578"/>
                      <a:pt x="17274" y="9578"/>
                    </a:cubicBezTo>
                    <a:cubicBezTo>
                      <a:pt x="18000" y="9578"/>
                      <a:pt x="18332" y="9699"/>
                      <a:pt x="18863" y="10430"/>
                    </a:cubicBezTo>
                    <a:lnTo>
                      <a:pt x="19827" y="10430"/>
                    </a:lnTo>
                    <a:lnTo>
                      <a:pt x="21600" y="12233"/>
                    </a:lnTo>
                    <a:lnTo>
                      <a:pt x="19454" y="14956"/>
                    </a:lnTo>
                    <a:cubicBezTo>
                      <a:pt x="19564" y="15318"/>
                      <a:pt x="19809" y="16409"/>
                      <a:pt x="19002" y="16969"/>
                    </a:cubicBezTo>
                    <a:lnTo>
                      <a:pt x="18931" y="17019"/>
                    </a:lnTo>
                    <a:lnTo>
                      <a:pt x="18841" y="17015"/>
                    </a:lnTo>
                    <a:cubicBezTo>
                      <a:pt x="18838" y="17015"/>
                      <a:pt x="18741" y="17010"/>
                      <a:pt x="18589" y="17010"/>
                    </a:cubicBezTo>
                    <a:cubicBezTo>
                      <a:pt x="17457" y="17010"/>
                      <a:pt x="16687" y="17230"/>
                      <a:pt x="16671" y="17557"/>
                    </a:cubicBezTo>
                    <a:cubicBezTo>
                      <a:pt x="16665" y="17694"/>
                      <a:pt x="16667" y="17861"/>
                      <a:pt x="16668" y="18046"/>
                    </a:cubicBezTo>
                    <a:cubicBezTo>
                      <a:pt x="16679" y="19055"/>
                      <a:pt x="16697" y="20744"/>
                      <a:pt x="15280" y="20783"/>
                    </a:cubicBezTo>
                    <a:cubicBezTo>
                      <a:pt x="13938" y="20820"/>
                      <a:pt x="13363" y="20963"/>
                      <a:pt x="13357" y="20965"/>
                    </a:cubicBezTo>
                    <a:lnTo>
                      <a:pt x="13044" y="21045"/>
                    </a:lnTo>
                    <a:lnTo>
                      <a:pt x="13044" y="20336"/>
                    </a:lnTo>
                    <a:cubicBezTo>
                      <a:pt x="11818" y="20393"/>
                      <a:pt x="10205" y="20657"/>
                      <a:pt x="10030" y="21126"/>
                    </a:cubicBezTo>
                    <a:lnTo>
                      <a:pt x="9973" y="21279"/>
                    </a:lnTo>
                    <a:lnTo>
                      <a:pt x="8285" y="21279"/>
                    </a:lnTo>
                    <a:lnTo>
                      <a:pt x="8225" y="21244"/>
                    </a:lnTo>
                    <a:cubicBezTo>
                      <a:pt x="7814" y="21005"/>
                      <a:pt x="7046" y="20616"/>
                      <a:pt x="6731" y="20593"/>
                    </a:cubicBezTo>
                    <a:cubicBezTo>
                      <a:pt x="6730" y="20593"/>
                      <a:pt x="6730" y="20593"/>
                      <a:pt x="6730" y="20593"/>
                    </a:cubicBezTo>
                    <a:cubicBezTo>
                      <a:pt x="6547" y="20593"/>
                      <a:pt x="6158" y="20847"/>
                      <a:pt x="5875" y="21034"/>
                    </a:cubicBezTo>
                    <a:cubicBezTo>
                      <a:pt x="5473" y="21297"/>
                      <a:pt x="5094" y="21546"/>
                      <a:pt x="4775" y="21546"/>
                    </a:cubicBezTo>
                    <a:cubicBezTo>
                      <a:pt x="4663" y="21546"/>
                      <a:pt x="4458" y="21562"/>
                      <a:pt x="4225" y="21590"/>
                    </a:cubicBezTo>
                    <a:lnTo>
                      <a:pt x="4137" y="21600"/>
                    </a:lnTo>
                    <a:cubicBezTo>
                      <a:pt x="4137" y="21600"/>
                      <a:pt x="3984" y="21511"/>
                      <a:pt x="3984" y="2151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0" name="Shape 182">
                <a:extLst>
                  <a:ext uri="{FF2B5EF4-FFF2-40B4-BE49-F238E27FC236}">
                    <a16:creationId xmlns:a16="http://schemas.microsoft.com/office/drawing/2014/main" id="{01095962-23DA-3147-9283-4B08275EB37D}"/>
                  </a:ext>
                </a:extLst>
              </p:cNvPr>
              <p:cNvSpPr/>
              <p:nvPr/>
            </p:nvSpPr>
            <p:spPr>
              <a:xfrm>
                <a:off x="4712120" y="2560424"/>
                <a:ext cx="768559" cy="546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3" h="21600" extrusionOk="0">
                    <a:moveTo>
                      <a:pt x="11820" y="18249"/>
                    </a:moveTo>
                    <a:lnTo>
                      <a:pt x="9804" y="18026"/>
                    </a:lnTo>
                    <a:cubicBezTo>
                      <a:pt x="9521" y="19057"/>
                      <a:pt x="9125" y="19579"/>
                      <a:pt x="8626" y="19579"/>
                    </a:cubicBezTo>
                    <a:cubicBezTo>
                      <a:pt x="7679" y="19579"/>
                      <a:pt x="6810" y="17562"/>
                      <a:pt x="6714" y="17332"/>
                    </a:cubicBezTo>
                    <a:lnTo>
                      <a:pt x="6697" y="17293"/>
                    </a:lnTo>
                    <a:lnTo>
                      <a:pt x="6154" y="14742"/>
                    </a:lnTo>
                    <a:cubicBezTo>
                      <a:pt x="5383" y="14462"/>
                      <a:pt x="4977" y="14089"/>
                      <a:pt x="4881" y="13577"/>
                    </a:cubicBezTo>
                    <a:cubicBezTo>
                      <a:pt x="4764" y="12951"/>
                      <a:pt x="5146" y="12433"/>
                      <a:pt x="5424" y="12054"/>
                    </a:cubicBezTo>
                    <a:cubicBezTo>
                      <a:pt x="5426" y="12051"/>
                      <a:pt x="5428" y="12049"/>
                      <a:pt x="5430" y="12046"/>
                    </a:cubicBezTo>
                    <a:cubicBezTo>
                      <a:pt x="4367" y="11847"/>
                      <a:pt x="2718" y="10201"/>
                      <a:pt x="2357" y="9828"/>
                    </a:cubicBezTo>
                    <a:lnTo>
                      <a:pt x="0" y="9828"/>
                    </a:lnTo>
                    <a:lnTo>
                      <a:pt x="0" y="6885"/>
                    </a:lnTo>
                    <a:lnTo>
                      <a:pt x="514" y="6885"/>
                    </a:lnTo>
                    <a:cubicBezTo>
                      <a:pt x="514" y="6717"/>
                      <a:pt x="414" y="6570"/>
                      <a:pt x="300" y="6570"/>
                    </a:cubicBezTo>
                    <a:cubicBezTo>
                      <a:pt x="687" y="6434"/>
                      <a:pt x="3178" y="3419"/>
                      <a:pt x="3139" y="2511"/>
                    </a:cubicBezTo>
                    <a:cubicBezTo>
                      <a:pt x="3135" y="2430"/>
                      <a:pt x="3125" y="2182"/>
                      <a:pt x="3240" y="2005"/>
                    </a:cubicBezTo>
                    <a:cubicBezTo>
                      <a:pt x="3305" y="1905"/>
                      <a:pt x="3396" y="1850"/>
                      <a:pt x="3496" y="1850"/>
                    </a:cubicBezTo>
                    <a:cubicBezTo>
                      <a:pt x="3645" y="1850"/>
                      <a:pt x="3798" y="1965"/>
                      <a:pt x="4010" y="2124"/>
                    </a:cubicBezTo>
                    <a:cubicBezTo>
                      <a:pt x="4286" y="2331"/>
                      <a:pt x="4665" y="2615"/>
                      <a:pt x="5049" y="2615"/>
                    </a:cubicBezTo>
                    <a:cubicBezTo>
                      <a:pt x="5621" y="2615"/>
                      <a:pt x="6097" y="1983"/>
                      <a:pt x="6506" y="683"/>
                    </a:cubicBezTo>
                    <a:lnTo>
                      <a:pt x="6722" y="0"/>
                    </a:lnTo>
                    <a:lnTo>
                      <a:pt x="6931" y="566"/>
                    </a:lnTo>
                    <a:cubicBezTo>
                      <a:pt x="6999" y="587"/>
                      <a:pt x="7173" y="621"/>
                      <a:pt x="7580" y="621"/>
                    </a:cubicBezTo>
                    <a:cubicBezTo>
                      <a:pt x="8453" y="621"/>
                      <a:pt x="9724" y="469"/>
                      <a:pt x="9736" y="467"/>
                    </a:cubicBezTo>
                    <a:lnTo>
                      <a:pt x="9912" y="446"/>
                    </a:lnTo>
                    <a:lnTo>
                      <a:pt x="10645" y="2630"/>
                    </a:lnTo>
                    <a:cubicBezTo>
                      <a:pt x="11021" y="1969"/>
                      <a:pt x="11635" y="994"/>
                      <a:pt x="12033" y="912"/>
                    </a:cubicBezTo>
                    <a:cubicBezTo>
                      <a:pt x="12127" y="892"/>
                      <a:pt x="12365" y="867"/>
                      <a:pt x="13351" y="867"/>
                    </a:cubicBezTo>
                    <a:cubicBezTo>
                      <a:pt x="14576" y="867"/>
                      <a:pt x="16231" y="907"/>
                      <a:pt x="16247" y="908"/>
                    </a:cubicBezTo>
                    <a:lnTo>
                      <a:pt x="16524" y="915"/>
                    </a:lnTo>
                    <a:lnTo>
                      <a:pt x="16202" y="6019"/>
                    </a:lnTo>
                    <a:lnTo>
                      <a:pt x="18534" y="6019"/>
                    </a:lnTo>
                    <a:lnTo>
                      <a:pt x="18548" y="6315"/>
                    </a:lnTo>
                    <a:cubicBezTo>
                      <a:pt x="18953" y="7107"/>
                      <a:pt x="21600" y="12516"/>
                      <a:pt x="20835" y="17049"/>
                    </a:cubicBezTo>
                    <a:cubicBezTo>
                      <a:pt x="20504" y="19010"/>
                      <a:pt x="19578" y="20519"/>
                      <a:pt x="18085" y="21533"/>
                    </a:cubicBezTo>
                    <a:lnTo>
                      <a:pt x="17987" y="21600"/>
                    </a:lnTo>
                    <a:cubicBezTo>
                      <a:pt x="17987" y="21600"/>
                      <a:pt x="11820" y="18249"/>
                      <a:pt x="11820" y="18249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1" name="Shape 183">
                <a:extLst>
                  <a:ext uri="{FF2B5EF4-FFF2-40B4-BE49-F238E27FC236}">
                    <a16:creationId xmlns:a16="http://schemas.microsoft.com/office/drawing/2014/main" id="{254A2A86-6588-B441-950B-085445E58348}"/>
                  </a:ext>
                </a:extLst>
              </p:cNvPr>
              <p:cNvSpPr/>
              <p:nvPr/>
            </p:nvSpPr>
            <p:spPr>
              <a:xfrm>
                <a:off x="5389642" y="4282461"/>
                <a:ext cx="642879" cy="696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600" extrusionOk="0">
                    <a:moveTo>
                      <a:pt x="7041" y="21600"/>
                    </a:moveTo>
                    <a:cubicBezTo>
                      <a:pt x="6577" y="21600"/>
                      <a:pt x="6271" y="21486"/>
                      <a:pt x="6238" y="21473"/>
                    </a:cubicBezTo>
                    <a:lnTo>
                      <a:pt x="6059" y="21403"/>
                    </a:lnTo>
                    <a:lnTo>
                      <a:pt x="6045" y="21225"/>
                    </a:lnTo>
                    <a:cubicBezTo>
                      <a:pt x="5904" y="19413"/>
                      <a:pt x="5007" y="18791"/>
                      <a:pt x="4969" y="18766"/>
                    </a:cubicBezTo>
                    <a:lnTo>
                      <a:pt x="4843" y="18681"/>
                    </a:lnTo>
                    <a:lnTo>
                      <a:pt x="4837" y="18535"/>
                    </a:lnTo>
                    <a:cubicBezTo>
                      <a:pt x="4835" y="18456"/>
                      <a:pt x="4784" y="16582"/>
                      <a:pt x="4784" y="16146"/>
                    </a:cubicBezTo>
                    <a:cubicBezTo>
                      <a:pt x="4784" y="15657"/>
                      <a:pt x="5563" y="15164"/>
                      <a:pt x="6041" y="14909"/>
                    </a:cubicBezTo>
                    <a:lnTo>
                      <a:pt x="5995" y="12919"/>
                    </a:lnTo>
                    <a:lnTo>
                      <a:pt x="0" y="7716"/>
                    </a:lnTo>
                    <a:lnTo>
                      <a:pt x="0" y="7589"/>
                    </a:lnTo>
                    <a:cubicBezTo>
                      <a:pt x="0" y="6909"/>
                      <a:pt x="3456" y="4702"/>
                      <a:pt x="6434" y="2928"/>
                    </a:cubicBezTo>
                    <a:cubicBezTo>
                      <a:pt x="5917" y="158"/>
                      <a:pt x="6498" y="51"/>
                      <a:pt x="6719" y="10"/>
                    </a:cubicBezTo>
                    <a:cubicBezTo>
                      <a:pt x="6756" y="4"/>
                      <a:pt x="6795" y="0"/>
                      <a:pt x="6837" y="0"/>
                    </a:cubicBezTo>
                    <a:cubicBezTo>
                      <a:pt x="7452" y="0"/>
                      <a:pt x="8702" y="951"/>
                      <a:pt x="9175" y="1330"/>
                    </a:cubicBezTo>
                    <a:cubicBezTo>
                      <a:pt x="9641" y="1383"/>
                      <a:pt x="11683" y="1609"/>
                      <a:pt x="12405" y="1609"/>
                    </a:cubicBezTo>
                    <a:cubicBezTo>
                      <a:pt x="13032" y="1609"/>
                      <a:pt x="14109" y="1174"/>
                      <a:pt x="14471" y="1007"/>
                    </a:cubicBezTo>
                    <a:lnTo>
                      <a:pt x="14501" y="995"/>
                    </a:lnTo>
                    <a:cubicBezTo>
                      <a:pt x="14533" y="984"/>
                      <a:pt x="14826" y="886"/>
                      <a:pt x="15210" y="886"/>
                    </a:cubicBezTo>
                    <a:cubicBezTo>
                      <a:pt x="15750" y="886"/>
                      <a:pt x="16697" y="1086"/>
                      <a:pt x="16972" y="2429"/>
                    </a:cubicBezTo>
                    <a:lnTo>
                      <a:pt x="16982" y="2478"/>
                    </a:lnTo>
                    <a:lnTo>
                      <a:pt x="16974" y="2528"/>
                    </a:lnTo>
                    <a:cubicBezTo>
                      <a:pt x="16972" y="2538"/>
                      <a:pt x="16803" y="3612"/>
                      <a:pt x="17288" y="4206"/>
                    </a:cubicBezTo>
                    <a:cubicBezTo>
                      <a:pt x="17463" y="4419"/>
                      <a:pt x="17701" y="4541"/>
                      <a:pt x="18016" y="4578"/>
                    </a:cubicBezTo>
                    <a:cubicBezTo>
                      <a:pt x="19506" y="4749"/>
                      <a:pt x="21360" y="4962"/>
                      <a:pt x="21495" y="6346"/>
                    </a:cubicBezTo>
                    <a:cubicBezTo>
                      <a:pt x="21600" y="7422"/>
                      <a:pt x="21501" y="10621"/>
                      <a:pt x="21497" y="10757"/>
                    </a:cubicBezTo>
                    <a:lnTo>
                      <a:pt x="21495" y="10805"/>
                    </a:lnTo>
                    <a:lnTo>
                      <a:pt x="21477" y="10851"/>
                    </a:lnTo>
                    <a:cubicBezTo>
                      <a:pt x="21461" y="10889"/>
                      <a:pt x="21090" y="11803"/>
                      <a:pt x="20774" y="12387"/>
                    </a:cubicBezTo>
                    <a:lnTo>
                      <a:pt x="20761" y="12410"/>
                    </a:lnTo>
                    <a:lnTo>
                      <a:pt x="20744" y="12431"/>
                    </a:lnTo>
                    <a:cubicBezTo>
                      <a:pt x="20620" y="12586"/>
                      <a:pt x="20525" y="12720"/>
                      <a:pt x="20462" y="12830"/>
                    </a:cubicBezTo>
                    <a:lnTo>
                      <a:pt x="20453" y="12846"/>
                    </a:lnTo>
                    <a:lnTo>
                      <a:pt x="20443" y="12859"/>
                    </a:lnTo>
                    <a:cubicBezTo>
                      <a:pt x="19722" y="14060"/>
                      <a:pt x="17536" y="14742"/>
                      <a:pt x="17443" y="14771"/>
                    </a:cubicBezTo>
                    <a:lnTo>
                      <a:pt x="17402" y="14783"/>
                    </a:lnTo>
                    <a:lnTo>
                      <a:pt x="14548" y="14918"/>
                    </a:lnTo>
                    <a:lnTo>
                      <a:pt x="14399" y="18760"/>
                    </a:lnTo>
                    <a:lnTo>
                      <a:pt x="14357" y="18825"/>
                    </a:lnTo>
                    <a:cubicBezTo>
                      <a:pt x="13630" y="19934"/>
                      <a:pt x="12128" y="20100"/>
                      <a:pt x="11297" y="20100"/>
                    </a:cubicBezTo>
                    <a:cubicBezTo>
                      <a:pt x="11078" y="20100"/>
                      <a:pt x="10921" y="20088"/>
                      <a:pt x="10865" y="20083"/>
                    </a:cubicBezTo>
                    <a:cubicBezTo>
                      <a:pt x="10524" y="20092"/>
                      <a:pt x="9944" y="20422"/>
                      <a:pt x="9382" y="20742"/>
                    </a:cubicBezTo>
                    <a:cubicBezTo>
                      <a:pt x="8939" y="20994"/>
                      <a:pt x="8482" y="21255"/>
                      <a:pt x="8051" y="21416"/>
                    </a:cubicBezTo>
                    <a:cubicBezTo>
                      <a:pt x="7724" y="21538"/>
                      <a:pt x="7384" y="21600"/>
                      <a:pt x="704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2" name="Shape 184">
                <a:extLst>
                  <a:ext uri="{FF2B5EF4-FFF2-40B4-BE49-F238E27FC236}">
                    <a16:creationId xmlns:a16="http://schemas.microsoft.com/office/drawing/2014/main" id="{D4414435-1A76-424F-8014-0614388DC34A}"/>
                  </a:ext>
                </a:extLst>
              </p:cNvPr>
              <p:cNvSpPr/>
              <p:nvPr/>
            </p:nvSpPr>
            <p:spPr>
              <a:xfrm>
                <a:off x="4985011" y="3859010"/>
                <a:ext cx="625570" cy="7047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0" h="21600" extrusionOk="0">
                    <a:moveTo>
                      <a:pt x="3047" y="21480"/>
                    </a:moveTo>
                    <a:cubicBezTo>
                      <a:pt x="2904" y="21317"/>
                      <a:pt x="-443" y="17454"/>
                      <a:pt x="50" y="14551"/>
                    </a:cubicBezTo>
                    <a:cubicBezTo>
                      <a:pt x="532" y="11688"/>
                      <a:pt x="2500" y="9658"/>
                      <a:pt x="2584" y="9573"/>
                    </a:cubicBezTo>
                    <a:lnTo>
                      <a:pt x="2774" y="9379"/>
                    </a:lnTo>
                    <a:lnTo>
                      <a:pt x="5237" y="10993"/>
                    </a:lnTo>
                    <a:lnTo>
                      <a:pt x="5188" y="11181"/>
                    </a:lnTo>
                    <a:cubicBezTo>
                      <a:pt x="5043" y="11734"/>
                      <a:pt x="4943" y="12643"/>
                      <a:pt x="5174" y="12935"/>
                    </a:cubicBezTo>
                    <a:cubicBezTo>
                      <a:pt x="5211" y="12980"/>
                      <a:pt x="5247" y="13000"/>
                      <a:pt x="5305" y="13005"/>
                    </a:cubicBezTo>
                    <a:cubicBezTo>
                      <a:pt x="6053" y="13005"/>
                      <a:pt x="9000" y="10075"/>
                      <a:pt x="9343" y="9297"/>
                    </a:cubicBezTo>
                    <a:cubicBezTo>
                      <a:pt x="9388" y="9193"/>
                      <a:pt x="9392" y="9185"/>
                      <a:pt x="9178" y="9003"/>
                    </a:cubicBezTo>
                    <a:cubicBezTo>
                      <a:pt x="8845" y="8719"/>
                      <a:pt x="8342" y="8291"/>
                      <a:pt x="8614" y="7110"/>
                    </a:cubicBezTo>
                    <a:cubicBezTo>
                      <a:pt x="8806" y="6268"/>
                      <a:pt x="9109" y="5879"/>
                      <a:pt x="9352" y="5566"/>
                    </a:cubicBezTo>
                    <a:cubicBezTo>
                      <a:pt x="9621" y="5221"/>
                      <a:pt x="9815" y="4972"/>
                      <a:pt x="9784" y="4133"/>
                    </a:cubicBezTo>
                    <a:cubicBezTo>
                      <a:pt x="9758" y="3472"/>
                      <a:pt x="9669" y="3363"/>
                      <a:pt x="9659" y="3352"/>
                    </a:cubicBezTo>
                    <a:cubicBezTo>
                      <a:pt x="9650" y="3346"/>
                      <a:pt x="9638" y="3342"/>
                      <a:pt x="9627" y="3337"/>
                    </a:cubicBezTo>
                    <a:cubicBezTo>
                      <a:pt x="9350" y="3210"/>
                      <a:pt x="9202" y="3021"/>
                      <a:pt x="9163" y="2341"/>
                    </a:cubicBezTo>
                    <a:cubicBezTo>
                      <a:pt x="9069" y="773"/>
                      <a:pt x="11722" y="52"/>
                      <a:pt x="11835" y="22"/>
                    </a:cubicBezTo>
                    <a:lnTo>
                      <a:pt x="11920" y="0"/>
                    </a:lnTo>
                    <a:lnTo>
                      <a:pt x="13394" y="355"/>
                    </a:lnTo>
                    <a:lnTo>
                      <a:pt x="17111" y="4930"/>
                    </a:lnTo>
                    <a:cubicBezTo>
                      <a:pt x="17254" y="5039"/>
                      <a:pt x="17621" y="5271"/>
                      <a:pt x="17935" y="5271"/>
                    </a:cubicBezTo>
                    <a:cubicBezTo>
                      <a:pt x="18131" y="5271"/>
                      <a:pt x="18297" y="5343"/>
                      <a:pt x="18402" y="5474"/>
                    </a:cubicBezTo>
                    <a:cubicBezTo>
                      <a:pt x="18656" y="5791"/>
                      <a:pt x="18464" y="6339"/>
                      <a:pt x="18295" y="6823"/>
                    </a:cubicBezTo>
                    <a:lnTo>
                      <a:pt x="18238" y="6987"/>
                    </a:lnTo>
                    <a:cubicBezTo>
                      <a:pt x="18147" y="7266"/>
                      <a:pt x="18210" y="7975"/>
                      <a:pt x="18280" y="8429"/>
                    </a:cubicBezTo>
                    <a:cubicBezTo>
                      <a:pt x="18526" y="8592"/>
                      <a:pt x="19221" y="9014"/>
                      <a:pt x="19991" y="9119"/>
                    </a:cubicBezTo>
                    <a:cubicBezTo>
                      <a:pt x="21157" y="9278"/>
                      <a:pt x="21102" y="10000"/>
                      <a:pt x="21066" y="10477"/>
                    </a:cubicBezTo>
                    <a:cubicBezTo>
                      <a:pt x="21059" y="10568"/>
                      <a:pt x="21052" y="10660"/>
                      <a:pt x="21052" y="10751"/>
                    </a:cubicBezTo>
                    <a:cubicBezTo>
                      <a:pt x="21052" y="10979"/>
                      <a:pt x="20979" y="11340"/>
                      <a:pt x="20896" y="11758"/>
                    </a:cubicBezTo>
                    <a:cubicBezTo>
                      <a:pt x="20813" y="12171"/>
                      <a:pt x="20659" y="12940"/>
                      <a:pt x="20727" y="13107"/>
                    </a:cubicBezTo>
                    <a:cubicBezTo>
                      <a:pt x="20717" y="13084"/>
                      <a:pt x="20672" y="13032"/>
                      <a:pt x="20591" y="13016"/>
                    </a:cubicBezTo>
                    <a:lnTo>
                      <a:pt x="20586" y="13580"/>
                    </a:lnTo>
                    <a:cubicBezTo>
                      <a:pt x="20638" y="13571"/>
                      <a:pt x="20669" y="13543"/>
                      <a:pt x="20675" y="13534"/>
                    </a:cubicBezTo>
                    <a:cubicBezTo>
                      <a:pt x="20536" y="13729"/>
                      <a:pt x="20610" y="14852"/>
                      <a:pt x="20836" y="15986"/>
                    </a:cubicBezTo>
                    <a:lnTo>
                      <a:pt x="20874" y="16176"/>
                    </a:lnTo>
                    <a:lnTo>
                      <a:pt x="20695" y="16280"/>
                    </a:lnTo>
                    <a:cubicBezTo>
                      <a:pt x="17744" y="18005"/>
                      <a:pt x="14581" y="20054"/>
                      <a:pt x="14339" y="20534"/>
                    </a:cubicBezTo>
                    <a:lnTo>
                      <a:pt x="14339" y="20774"/>
                    </a:lnTo>
                    <a:lnTo>
                      <a:pt x="3152" y="21600"/>
                    </a:lnTo>
                    <a:cubicBezTo>
                      <a:pt x="3152" y="21600"/>
                      <a:pt x="3047" y="21480"/>
                      <a:pt x="3047" y="2148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3" name="Shape 185">
                <a:extLst>
                  <a:ext uri="{FF2B5EF4-FFF2-40B4-BE49-F238E27FC236}">
                    <a16:creationId xmlns:a16="http://schemas.microsoft.com/office/drawing/2014/main" id="{5F3D0EE1-37AF-AE45-B81C-3A0AF2450DDE}"/>
                  </a:ext>
                </a:extLst>
              </p:cNvPr>
              <p:cNvSpPr/>
              <p:nvPr/>
            </p:nvSpPr>
            <p:spPr>
              <a:xfrm>
                <a:off x="3884037" y="2494554"/>
                <a:ext cx="464998" cy="327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23" y="21597"/>
                    </a:moveTo>
                    <a:lnTo>
                      <a:pt x="7594" y="21587"/>
                    </a:lnTo>
                    <a:lnTo>
                      <a:pt x="7594" y="20463"/>
                    </a:lnTo>
                    <a:lnTo>
                      <a:pt x="677" y="20463"/>
                    </a:lnTo>
                    <a:lnTo>
                      <a:pt x="923" y="19609"/>
                    </a:lnTo>
                    <a:cubicBezTo>
                      <a:pt x="931" y="19581"/>
                      <a:pt x="1717" y="16847"/>
                      <a:pt x="1929" y="15653"/>
                    </a:cubicBezTo>
                    <a:cubicBezTo>
                      <a:pt x="1865" y="15410"/>
                      <a:pt x="1164" y="15118"/>
                      <a:pt x="442" y="15090"/>
                    </a:cubicBezTo>
                    <a:lnTo>
                      <a:pt x="0" y="15073"/>
                    </a:lnTo>
                    <a:lnTo>
                      <a:pt x="16" y="14448"/>
                    </a:lnTo>
                    <a:cubicBezTo>
                      <a:pt x="20" y="14330"/>
                      <a:pt x="97" y="11552"/>
                      <a:pt x="476" y="9937"/>
                    </a:cubicBezTo>
                    <a:cubicBezTo>
                      <a:pt x="816" y="8486"/>
                      <a:pt x="1771" y="7620"/>
                      <a:pt x="2694" y="6782"/>
                    </a:cubicBezTo>
                    <a:cubicBezTo>
                      <a:pt x="2909" y="6586"/>
                      <a:pt x="3126" y="6389"/>
                      <a:pt x="3338" y="6183"/>
                    </a:cubicBezTo>
                    <a:cubicBezTo>
                      <a:pt x="3471" y="6053"/>
                      <a:pt x="3898" y="5399"/>
                      <a:pt x="3802" y="2440"/>
                    </a:cubicBezTo>
                    <a:lnTo>
                      <a:pt x="3778" y="1688"/>
                    </a:lnTo>
                    <a:cubicBezTo>
                      <a:pt x="3778" y="1688"/>
                      <a:pt x="4572" y="1857"/>
                      <a:pt x="4630" y="1870"/>
                    </a:cubicBezTo>
                    <a:cubicBezTo>
                      <a:pt x="7467" y="1708"/>
                      <a:pt x="9673" y="1151"/>
                      <a:pt x="11186" y="215"/>
                    </a:cubicBezTo>
                    <a:lnTo>
                      <a:pt x="11533" y="0"/>
                    </a:lnTo>
                    <a:lnTo>
                      <a:pt x="11732" y="457"/>
                    </a:lnTo>
                    <a:cubicBezTo>
                      <a:pt x="12231" y="1597"/>
                      <a:pt x="13819" y="4555"/>
                      <a:pt x="15170" y="4555"/>
                    </a:cubicBezTo>
                    <a:cubicBezTo>
                      <a:pt x="15744" y="4555"/>
                      <a:pt x="20949" y="4885"/>
                      <a:pt x="21508" y="6072"/>
                    </a:cubicBezTo>
                    <a:lnTo>
                      <a:pt x="21600" y="6266"/>
                    </a:lnTo>
                    <a:lnTo>
                      <a:pt x="21285" y="9699"/>
                    </a:lnTo>
                    <a:cubicBezTo>
                      <a:pt x="20994" y="12878"/>
                      <a:pt x="17094" y="13125"/>
                      <a:pt x="14998" y="13258"/>
                    </a:cubicBezTo>
                    <a:cubicBezTo>
                      <a:pt x="14629" y="13282"/>
                      <a:pt x="14311" y="13302"/>
                      <a:pt x="14131" y="13333"/>
                    </a:cubicBezTo>
                    <a:cubicBezTo>
                      <a:pt x="13577" y="13429"/>
                      <a:pt x="13057" y="17531"/>
                      <a:pt x="13057" y="19950"/>
                    </a:cubicBezTo>
                    <a:cubicBezTo>
                      <a:pt x="13057" y="20527"/>
                      <a:pt x="13057" y="21600"/>
                      <a:pt x="8341" y="21600"/>
                    </a:cubicBezTo>
                    <a:cubicBezTo>
                      <a:pt x="8142" y="21600"/>
                      <a:pt x="8023" y="21597"/>
                      <a:pt x="8023" y="21597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4" name="Shape 186">
                <a:extLst>
                  <a:ext uri="{FF2B5EF4-FFF2-40B4-BE49-F238E27FC236}">
                    <a16:creationId xmlns:a16="http://schemas.microsoft.com/office/drawing/2014/main" id="{D9F1CE9C-CD16-C84E-9CF7-F3FBFB45FF18}"/>
                  </a:ext>
                </a:extLst>
              </p:cNvPr>
              <p:cNvSpPr/>
              <p:nvPr/>
            </p:nvSpPr>
            <p:spPr>
              <a:xfrm>
                <a:off x="3733476" y="2569835"/>
                <a:ext cx="999995" cy="5630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3" h="21600" extrusionOk="0">
                    <a:moveTo>
                      <a:pt x="2711" y="21566"/>
                    </a:moveTo>
                    <a:cubicBezTo>
                      <a:pt x="2702" y="21561"/>
                      <a:pt x="1817" y="21041"/>
                      <a:pt x="1373" y="20983"/>
                    </a:cubicBezTo>
                    <a:cubicBezTo>
                      <a:pt x="763" y="20904"/>
                      <a:pt x="38" y="19725"/>
                      <a:pt x="2" y="16659"/>
                    </a:cubicBezTo>
                    <a:cubicBezTo>
                      <a:pt x="-37" y="13246"/>
                      <a:pt x="510" y="12341"/>
                      <a:pt x="840" y="12104"/>
                    </a:cubicBezTo>
                    <a:cubicBezTo>
                      <a:pt x="1157" y="11878"/>
                      <a:pt x="2888" y="11804"/>
                      <a:pt x="3559" y="11784"/>
                    </a:cubicBezTo>
                    <a:lnTo>
                      <a:pt x="3627" y="8468"/>
                    </a:lnTo>
                    <a:lnTo>
                      <a:pt x="7135" y="8468"/>
                    </a:lnTo>
                    <a:lnTo>
                      <a:pt x="7135" y="9130"/>
                    </a:lnTo>
                    <a:cubicBezTo>
                      <a:pt x="8194" y="9124"/>
                      <a:pt x="8729" y="8943"/>
                      <a:pt x="8860" y="8806"/>
                    </a:cubicBezTo>
                    <a:cubicBezTo>
                      <a:pt x="8870" y="8192"/>
                      <a:pt x="8960" y="4484"/>
                      <a:pt x="9713" y="4320"/>
                    </a:cubicBezTo>
                    <a:cubicBezTo>
                      <a:pt x="9812" y="4298"/>
                      <a:pt x="9960" y="4287"/>
                      <a:pt x="10147" y="4272"/>
                    </a:cubicBezTo>
                    <a:cubicBezTo>
                      <a:pt x="10878" y="4213"/>
                      <a:pt x="12589" y="4077"/>
                      <a:pt x="12680" y="2826"/>
                    </a:cubicBezTo>
                    <a:cubicBezTo>
                      <a:pt x="12680" y="2826"/>
                      <a:pt x="12790" y="1312"/>
                      <a:pt x="12816" y="960"/>
                    </a:cubicBezTo>
                    <a:lnTo>
                      <a:pt x="12888" y="0"/>
                    </a:lnTo>
                    <a:lnTo>
                      <a:pt x="13158" y="730"/>
                    </a:lnTo>
                    <a:cubicBezTo>
                      <a:pt x="13221" y="756"/>
                      <a:pt x="13416" y="809"/>
                      <a:pt x="13935" y="809"/>
                    </a:cubicBezTo>
                    <a:cubicBezTo>
                      <a:pt x="15131" y="809"/>
                      <a:pt x="16402" y="559"/>
                      <a:pt x="16645" y="351"/>
                    </a:cubicBezTo>
                    <a:lnTo>
                      <a:pt x="16677" y="187"/>
                    </a:lnTo>
                    <a:lnTo>
                      <a:pt x="18822" y="187"/>
                    </a:lnTo>
                    <a:lnTo>
                      <a:pt x="18813" y="564"/>
                    </a:lnTo>
                    <a:cubicBezTo>
                      <a:pt x="18784" y="1766"/>
                      <a:pt x="18896" y="4264"/>
                      <a:pt x="19433" y="4318"/>
                    </a:cubicBezTo>
                    <a:cubicBezTo>
                      <a:pt x="20178" y="4391"/>
                      <a:pt x="21087" y="5060"/>
                      <a:pt x="21418" y="5778"/>
                    </a:cubicBezTo>
                    <a:cubicBezTo>
                      <a:pt x="21518" y="5995"/>
                      <a:pt x="21563" y="6213"/>
                      <a:pt x="21551" y="6425"/>
                    </a:cubicBezTo>
                    <a:lnTo>
                      <a:pt x="21551" y="9246"/>
                    </a:lnTo>
                    <a:lnTo>
                      <a:pt x="21369" y="9279"/>
                    </a:lnTo>
                    <a:cubicBezTo>
                      <a:pt x="20521" y="9432"/>
                      <a:pt x="19509" y="9787"/>
                      <a:pt x="19353" y="10093"/>
                    </a:cubicBezTo>
                    <a:cubicBezTo>
                      <a:pt x="19334" y="10129"/>
                      <a:pt x="19332" y="10148"/>
                      <a:pt x="19332" y="10148"/>
                    </a:cubicBezTo>
                    <a:cubicBezTo>
                      <a:pt x="19331" y="10210"/>
                      <a:pt x="19420" y="10396"/>
                      <a:pt x="19473" y="10507"/>
                    </a:cubicBezTo>
                    <a:cubicBezTo>
                      <a:pt x="19619" y="10814"/>
                      <a:pt x="19819" y="11235"/>
                      <a:pt x="19775" y="11826"/>
                    </a:cubicBezTo>
                    <a:cubicBezTo>
                      <a:pt x="19705" y="12771"/>
                      <a:pt x="16630" y="15868"/>
                      <a:pt x="14803" y="17630"/>
                    </a:cubicBezTo>
                    <a:lnTo>
                      <a:pt x="14763" y="17668"/>
                    </a:lnTo>
                    <a:lnTo>
                      <a:pt x="12481" y="17909"/>
                    </a:lnTo>
                    <a:cubicBezTo>
                      <a:pt x="12316" y="18121"/>
                      <a:pt x="11805" y="18699"/>
                      <a:pt x="11137" y="18699"/>
                    </a:cubicBezTo>
                    <a:cubicBezTo>
                      <a:pt x="11108" y="18699"/>
                      <a:pt x="11078" y="18698"/>
                      <a:pt x="11048" y="18695"/>
                    </a:cubicBezTo>
                    <a:cubicBezTo>
                      <a:pt x="10154" y="18629"/>
                      <a:pt x="9546" y="17786"/>
                      <a:pt x="9297" y="17084"/>
                    </a:cubicBezTo>
                    <a:cubicBezTo>
                      <a:pt x="9288" y="17060"/>
                      <a:pt x="9246" y="17050"/>
                      <a:pt x="9210" y="17050"/>
                    </a:cubicBezTo>
                    <a:cubicBezTo>
                      <a:pt x="9073" y="17050"/>
                      <a:pt x="8864" y="17162"/>
                      <a:pt x="8661" y="17271"/>
                    </a:cubicBezTo>
                    <a:cubicBezTo>
                      <a:pt x="8411" y="17404"/>
                      <a:pt x="8153" y="17542"/>
                      <a:pt x="7926" y="17542"/>
                    </a:cubicBezTo>
                    <a:cubicBezTo>
                      <a:pt x="7832" y="17542"/>
                      <a:pt x="7750" y="17519"/>
                      <a:pt x="7676" y="17472"/>
                    </a:cubicBezTo>
                    <a:cubicBezTo>
                      <a:pt x="7423" y="17313"/>
                      <a:pt x="7173" y="16985"/>
                      <a:pt x="6953" y="16695"/>
                    </a:cubicBezTo>
                    <a:cubicBezTo>
                      <a:pt x="6784" y="16473"/>
                      <a:pt x="6552" y="16169"/>
                      <a:pt x="6458" y="16169"/>
                    </a:cubicBezTo>
                    <a:cubicBezTo>
                      <a:pt x="6308" y="16169"/>
                      <a:pt x="5850" y="16169"/>
                      <a:pt x="5850" y="18338"/>
                    </a:cubicBezTo>
                    <a:cubicBezTo>
                      <a:pt x="5850" y="20031"/>
                      <a:pt x="3332" y="21329"/>
                      <a:pt x="2827" y="21572"/>
                    </a:cubicBezTo>
                    <a:lnTo>
                      <a:pt x="2769" y="21600"/>
                    </a:lnTo>
                    <a:cubicBezTo>
                      <a:pt x="2769" y="21600"/>
                      <a:pt x="2711" y="21566"/>
                      <a:pt x="2711" y="21566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5" name="Shape 187">
                <a:extLst>
                  <a:ext uri="{FF2B5EF4-FFF2-40B4-BE49-F238E27FC236}">
                    <a16:creationId xmlns:a16="http://schemas.microsoft.com/office/drawing/2014/main" id="{0CDF707F-9DEF-1A4A-BBCD-E3CA7F86DF4C}"/>
                  </a:ext>
                </a:extLst>
              </p:cNvPr>
              <p:cNvSpPr/>
              <p:nvPr/>
            </p:nvSpPr>
            <p:spPr>
              <a:xfrm>
                <a:off x="4570969" y="4743552"/>
                <a:ext cx="825786" cy="84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3" h="21600" extrusionOk="0">
                    <a:moveTo>
                      <a:pt x="1521" y="21423"/>
                    </a:moveTo>
                    <a:cubicBezTo>
                      <a:pt x="992" y="21152"/>
                      <a:pt x="93" y="20388"/>
                      <a:pt x="477" y="19433"/>
                    </a:cubicBezTo>
                    <a:cubicBezTo>
                      <a:pt x="744" y="18767"/>
                      <a:pt x="417" y="17205"/>
                      <a:pt x="200" y="16172"/>
                    </a:cubicBezTo>
                    <a:cubicBezTo>
                      <a:pt x="110" y="15745"/>
                      <a:pt x="39" y="15407"/>
                      <a:pt x="17" y="15182"/>
                    </a:cubicBezTo>
                    <a:cubicBezTo>
                      <a:pt x="-28" y="14746"/>
                      <a:pt x="20" y="14467"/>
                      <a:pt x="167" y="14305"/>
                    </a:cubicBezTo>
                    <a:cubicBezTo>
                      <a:pt x="271" y="14191"/>
                      <a:pt x="390" y="14174"/>
                      <a:pt x="452" y="14174"/>
                    </a:cubicBezTo>
                    <a:cubicBezTo>
                      <a:pt x="1869" y="14174"/>
                      <a:pt x="4473" y="11893"/>
                      <a:pt x="5243" y="11188"/>
                    </a:cubicBezTo>
                    <a:lnTo>
                      <a:pt x="3166" y="9797"/>
                    </a:lnTo>
                    <a:lnTo>
                      <a:pt x="3166" y="8339"/>
                    </a:lnTo>
                    <a:cubicBezTo>
                      <a:pt x="3166" y="8061"/>
                      <a:pt x="3751" y="7352"/>
                      <a:pt x="4904" y="6230"/>
                    </a:cubicBezTo>
                    <a:lnTo>
                      <a:pt x="4904" y="4834"/>
                    </a:lnTo>
                    <a:lnTo>
                      <a:pt x="5156" y="4844"/>
                    </a:lnTo>
                    <a:cubicBezTo>
                      <a:pt x="5159" y="4844"/>
                      <a:pt x="5271" y="4848"/>
                      <a:pt x="5442" y="4848"/>
                    </a:cubicBezTo>
                    <a:cubicBezTo>
                      <a:pt x="6673" y="4848"/>
                      <a:pt x="7056" y="4653"/>
                      <a:pt x="7093" y="4585"/>
                    </a:cubicBezTo>
                    <a:cubicBezTo>
                      <a:pt x="7223" y="4026"/>
                      <a:pt x="8784" y="2450"/>
                      <a:pt x="9095" y="2139"/>
                    </a:cubicBezTo>
                    <a:lnTo>
                      <a:pt x="9132" y="2103"/>
                    </a:lnTo>
                    <a:lnTo>
                      <a:pt x="9181" y="2085"/>
                    </a:lnTo>
                    <a:cubicBezTo>
                      <a:pt x="9198" y="2078"/>
                      <a:pt x="9604" y="1926"/>
                      <a:pt x="9979" y="1926"/>
                    </a:cubicBezTo>
                    <a:cubicBezTo>
                      <a:pt x="10247" y="1926"/>
                      <a:pt x="10449" y="2002"/>
                      <a:pt x="10580" y="2151"/>
                    </a:cubicBezTo>
                    <a:cubicBezTo>
                      <a:pt x="10824" y="2428"/>
                      <a:pt x="11941" y="3077"/>
                      <a:pt x="12346" y="3092"/>
                    </a:cubicBezTo>
                    <a:cubicBezTo>
                      <a:pt x="12536" y="3060"/>
                      <a:pt x="13079" y="2298"/>
                      <a:pt x="13506" y="1456"/>
                    </a:cubicBezTo>
                    <a:cubicBezTo>
                      <a:pt x="13872" y="367"/>
                      <a:pt x="16784" y="68"/>
                      <a:pt x="17368" y="18"/>
                    </a:cubicBezTo>
                    <a:lnTo>
                      <a:pt x="17586" y="0"/>
                    </a:lnTo>
                    <a:lnTo>
                      <a:pt x="17626" y="215"/>
                    </a:lnTo>
                    <a:cubicBezTo>
                      <a:pt x="18411" y="4410"/>
                      <a:pt x="20076" y="4817"/>
                      <a:pt x="20703" y="4970"/>
                    </a:cubicBezTo>
                    <a:cubicBezTo>
                      <a:pt x="20771" y="4987"/>
                      <a:pt x="20830" y="5001"/>
                      <a:pt x="20876" y="5016"/>
                    </a:cubicBezTo>
                    <a:cubicBezTo>
                      <a:pt x="21048" y="5072"/>
                      <a:pt x="21572" y="5239"/>
                      <a:pt x="21043" y="9410"/>
                    </a:cubicBezTo>
                    <a:lnTo>
                      <a:pt x="21030" y="9514"/>
                    </a:lnTo>
                    <a:lnTo>
                      <a:pt x="19088" y="10898"/>
                    </a:lnTo>
                    <a:lnTo>
                      <a:pt x="19044" y="10909"/>
                    </a:lnTo>
                    <a:cubicBezTo>
                      <a:pt x="19009" y="10918"/>
                      <a:pt x="18171" y="11131"/>
                      <a:pt x="17431" y="11131"/>
                    </a:cubicBezTo>
                    <a:cubicBezTo>
                      <a:pt x="16946" y="11131"/>
                      <a:pt x="16608" y="11041"/>
                      <a:pt x="16399" y="10855"/>
                    </a:cubicBezTo>
                    <a:cubicBezTo>
                      <a:pt x="16286" y="10756"/>
                      <a:pt x="16177" y="10705"/>
                      <a:pt x="16077" y="10705"/>
                    </a:cubicBezTo>
                    <a:cubicBezTo>
                      <a:pt x="15873" y="10705"/>
                      <a:pt x="15640" y="10912"/>
                      <a:pt x="15438" y="11275"/>
                    </a:cubicBezTo>
                    <a:cubicBezTo>
                      <a:pt x="15252" y="11609"/>
                      <a:pt x="14552" y="11710"/>
                      <a:pt x="12881" y="11876"/>
                    </a:cubicBezTo>
                    <a:cubicBezTo>
                      <a:pt x="11971" y="11967"/>
                      <a:pt x="10448" y="12118"/>
                      <a:pt x="10288" y="12359"/>
                    </a:cubicBezTo>
                    <a:cubicBezTo>
                      <a:pt x="9951" y="12972"/>
                      <a:pt x="9545" y="13627"/>
                      <a:pt x="8984" y="13627"/>
                    </a:cubicBezTo>
                    <a:cubicBezTo>
                      <a:pt x="8984" y="13627"/>
                      <a:pt x="8984" y="13627"/>
                      <a:pt x="8984" y="13627"/>
                    </a:cubicBezTo>
                    <a:cubicBezTo>
                      <a:pt x="8891" y="13627"/>
                      <a:pt x="8798" y="13608"/>
                      <a:pt x="8708" y="13571"/>
                    </a:cubicBezTo>
                    <a:cubicBezTo>
                      <a:pt x="8645" y="13545"/>
                      <a:pt x="8475" y="13501"/>
                      <a:pt x="8052" y="13501"/>
                    </a:cubicBezTo>
                    <a:cubicBezTo>
                      <a:pt x="7679" y="13501"/>
                      <a:pt x="7265" y="13535"/>
                      <a:pt x="7012" y="13561"/>
                    </a:cubicBezTo>
                    <a:cubicBezTo>
                      <a:pt x="7123" y="14342"/>
                      <a:pt x="7605" y="16838"/>
                      <a:pt x="9285" y="17256"/>
                    </a:cubicBezTo>
                    <a:cubicBezTo>
                      <a:pt x="9999" y="17434"/>
                      <a:pt x="10266" y="17501"/>
                      <a:pt x="10245" y="17766"/>
                    </a:cubicBezTo>
                    <a:cubicBezTo>
                      <a:pt x="10225" y="18008"/>
                      <a:pt x="10006" y="18027"/>
                      <a:pt x="9607" y="18061"/>
                    </a:cubicBezTo>
                    <a:cubicBezTo>
                      <a:pt x="9315" y="18087"/>
                      <a:pt x="8425" y="18164"/>
                      <a:pt x="8373" y="18389"/>
                    </a:cubicBezTo>
                    <a:cubicBezTo>
                      <a:pt x="8349" y="18489"/>
                      <a:pt x="8330" y="18581"/>
                      <a:pt x="8312" y="18666"/>
                    </a:cubicBezTo>
                    <a:cubicBezTo>
                      <a:pt x="8177" y="19314"/>
                      <a:pt x="8066" y="19658"/>
                      <a:pt x="7200" y="19781"/>
                    </a:cubicBezTo>
                    <a:cubicBezTo>
                      <a:pt x="7062" y="19800"/>
                      <a:pt x="6827" y="19828"/>
                      <a:pt x="6528" y="19862"/>
                    </a:cubicBezTo>
                    <a:cubicBezTo>
                      <a:pt x="3690" y="20193"/>
                      <a:pt x="2130" y="20488"/>
                      <a:pt x="1890" y="20741"/>
                    </a:cubicBezTo>
                    <a:cubicBezTo>
                      <a:pt x="1883" y="20838"/>
                      <a:pt x="1879" y="21013"/>
                      <a:pt x="1874" y="21214"/>
                    </a:cubicBezTo>
                    <a:lnTo>
                      <a:pt x="1866" y="21600"/>
                    </a:lnTo>
                    <a:cubicBezTo>
                      <a:pt x="1866" y="21600"/>
                      <a:pt x="1521" y="21423"/>
                      <a:pt x="1521" y="2142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6" name="Shape 188">
                <a:extLst>
                  <a:ext uri="{FF2B5EF4-FFF2-40B4-BE49-F238E27FC236}">
                    <a16:creationId xmlns:a16="http://schemas.microsoft.com/office/drawing/2014/main" id="{D7DE9315-9A65-B843-958F-83461022553B}"/>
                  </a:ext>
                </a:extLst>
              </p:cNvPr>
              <p:cNvSpPr/>
              <p:nvPr/>
            </p:nvSpPr>
            <p:spPr>
              <a:xfrm>
                <a:off x="4618019" y="4903523"/>
                <a:ext cx="1342168" cy="858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8" h="21600" extrusionOk="0">
                    <a:moveTo>
                      <a:pt x="1287" y="21600"/>
                    </a:moveTo>
                    <a:cubicBezTo>
                      <a:pt x="1191" y="21600"/>
                      <a:pt x="1088" y="21596"/>
                      <a:pt x="977" y="21586"/>
                    </a:cubicBezTo>
                    <a:cubicBezTo>
                      <a:pt x="686" y="21562"/>
                      <a:pt x="392" y="21449"/>
                      <a:pt x="106" y="21249"/>
                    </a:cubicBezTo>
                    <a:lnTo>
                      <a:pt x="18" y="21187"/>
                    </a:lnTo>
                    <a:lnTo>
                      <a:pt x="16" y="21036"/>
                    </a:lnTo>
                    <a:cubicBezTo>
                      <a:pt x="15" y="20864"/>
                      <a:pt x="-21" y="16833"/>
                      <a:pt x="17" y="16234"/>
                    </a:cubicBezTo>
                    <a:cubicBezTo>
                      <a:pt x="50" y="15714"/>
                      <a:pt x="816" y="15409"/>
                      <a:pt x="3170" y="14977"/>
                    </a:cubicBezTo>
                    <a:cubicBezTo>
                      <a:pt x="3353" y="14943"/>
                      <a:pt x="3497" y="14917"/>
                      <a:pt x="3581" y="14898"/>
                    </a:cubicBezTo>
                    <a:cubicBezTo>
                      <a:pt x="3936" y="14819"/>
                      <a:pt x="3949" y="14721"/>
                      <a:pt x="4021" y="14177"/>
                    </a:cubicBezTo>
                    <a:cubicBezTo>
                      <a:pt x="4032" y="14090"/>
                      <a:pt x="4045" y="13996"/>
                      <a:pt x="4060" y="13894"/>
                    </a:cubicBezTo>
                    <a:cubicBezTo>
                      <a:pt x="4116" y="13509"/>
                      <a:pt x="4398" y="13354"/>
                      <a:pt x="4700" y="13277"/>
                    </a:cubicBezTo>
                    <a:cubicBezTo>
                      <a:pt x="3388" y="12533"/>
                      <a:pt x="3196" y="9218"/>
                      <a:pt x="3188" y="9072"/>
                    </a:cubicBezTo>
                    <a:lnTo>
                      <a:pt x="3176" y="8846"/>
                    </a:lnTo>
                    <a:lnTo>
                      <a:pt x="3319" y="8818"/>
                    </a:lnTo>
                    <a:cubicBezTo>
                      <a:pt x="3337" y="8814"/>
                      <a:pt x="3769" y="8728"/>
                      <a:pt x="4154" y="8728"/>
                    </a:cubicBezTo>
                    <a:cubicBezTo>
                      <a:pt x="4399" y="8728"/>
                      <a:pt x="4570" y="8763"/>
                      <a:pt x="4679" y="8834"/>
                    </a:cubicBezTo>
                    <a:cubicBezTo>
                      <a:pt x="4699" y="8847"/>
                      <a:pt x="4717" y="8853"/>
                      <a:pt x="4735" y="8853"/>
                    </a:cubicBezTo>
                    <a:cubicBezTo>
                      <a:pt x="4934" y="8853"/>
                      <a:pt x="5187" y="8127"/>
                      <a:pt x="5282" y="7854"/>
                    </a:cubicBezTo>
                    <a:cubicBezTo>
                      <a:pt x="5431" y="7424"/>
                      <a:pt x="6082" y="7301"/>
                      <a:pt x="7132" y="7136"/>
                    </a:cubicBezTo>
                    <a:cubicBezTo>
                      <a:pt x="7634" y="7058"/>
                      <a:pt x="8392" y="6939"/>
                      <a:pt x="8497" y="6774"/>
                    </a:cubicBezTo>
                    <a:cubicBezTo>
                      <a:pt x="8674" y="6269"/>
                      <a:pt x="8909" y="5984"/>
                      <a:pt x="9153" y="5984"/>
                    </a:cubicBezTo>
                    <a:cubicBezTo>
                      <a:pt x="9292" y="5984"/>
                      <a:pt x="9427" y="6074"/>
                      <a:pt x="9555" y="6251"/>
                    </a:cubicBezTo>
                    <a:cubicBezTo>
                      <a:pt x="9595" y="6308"/>
                      <a:pt x="9706" y="6402"/>
                      <a:pt x="9997" y="6402"/>
                    </a:cubicBezTo>
                    <a:cubicBezTo>
                      <a:pt x="10363" y="6402"/>
                      <a:pt x="10790" y="6251"/>
                      <a:pt x="10900" y="6209"/>
                    </a:cubicBezTo>
                    <a:lnTo>
                      <a:pt x="13431" y="3364"/>
                    </a:lnTo>
                    <a:lnTo>
                      <a:pt x="13463" y="3354"/>
                    </a:lnTo>
                    <a:cubicBezTo>
                      <a:pt x="13517" y="3337"/>
                      <a:pt x="14793" y="2936"/>
                      <a:pt x="15283" y="2818"/>
                    </a:cubicBezTo>
                    <a:cubicBezTo>
                      <a:pt x="15343" y="2804"/>
                      <a:pt x="15387" y="2761"/>
                      <a:pt x="15422" y="2684"/>
                    </a:cubicBezTo>
                    <a:cubicBezTo>
                      <a:pt x="15548" y="2409"/>
                      <a:pt x="15518" y="1826"/>
                      <a:pt x="15496" y="1624"/>
                    </a:cubicBezTo>
                    <a:lnTo>
                      <a:pt x="15494" y="1604"/>
                    </a:lnTo>
                    <a:lnTo>
                      <a:pt x="15494" y="1330"/>
                    </a:lnTo>
                    <a:lnTo>
                      <a:pt x="15656" y="1338"/>
                    </a:lnTo>
                    <a:cubicBezTo>
                      <a:pt x="15675" y="1340"/>
                      <a:pt x="15695" y="1341"/>
                      <a:pt x="15716" y="1341"/>
                    </a:cubicBezTo>
                    <a:cubicBezTo>
                      <a:pt x="15838" y="1341"/>
                      <a:pt x="15959" y="1303"/>
                      <a:pt x="16077" y="1227"/>
                    </a:cubicBezTo>
                    <a:cubicBezTo>
                      <a:pt x="16260" y="1112"/>
                      <a:pt x="16468" y="911"/>
                      <a:pt x="16670" y="716"/>
                    </a:cubicBezTo>
                    <a:cubicBezTo>
                      <a:pt x="16992" y="405"/>
                      <a:pt x="17297" y="110"/>
                      <a:pt x="17545" y="110"/>
                    </a:cubicBezTo>
                    <a:lnTo>
                      <a:pt x="17562" y="112"/>
                    </a:lnTo>
                    <a:cubicBezTo>
                      <a:pt x="17563" y="112"/>
                      <a:pt x="17633" y="124"/>
                      <a:pt x="17742" y="124"/>
                    </a:cubicBezTo>
                    <a:cubicBezTo>
                      <a:pt x="17844" y="124"/>
                      <a:pt x="18002" y="113"/>
                      <a:pt x="18171" y="61"/>
                    </a:cubicBezTo>
                    <a:lnTo>
                      <a:pt x="18368" y="0"/>
                    </a:lnTo>
                    <a:lnTo>
                      <a:pt x="18351" y="313"/>
                    </a:lnTo>
                    <a:cubicBezTo>
                      <a:pt x="18350" y="326"/>
                      <a:pt x="18294" y="1613"/>
                      <a:pt x="18727" y="1723"/>
                    </a:cubicBezTo>
                    <a:cubicBezTo>
                      <a:pt x="18812" y="1744"/>
                      <a:pt x="18898" y="1763"/>
                      <a:pt x="18984" y="1782"/>
                    </a:cubicBezTo>
                    <a:cubicBezTo>
                      <a:pt x="19530" y="1903"/>
                      <a:pt x="20095" y="2027"/>
                      <a:pt x="20137" y="2795"/>
                    </a:cubicBezTo>
                    <a:cubicBezTo>
                      <a:pt x="20171" y="3413"/>
                      <a:pt x="19900" y="3977"/>
                      <a:pt x="19775" y="4202"/>
                    </a:cubicBezTo>
                    <a:lnTo>
                      <a:pt x="19977" y="5481"/>
                    </a:lnTo>
                    <a:cubicBezTo>
                      <a:pt x="20842" y="5713"/>
                      <a:pt x="21290" y="6026"/>
                      <a:pt x="21308" y="6411"/>
                    </a:cubicBezTo>
                    <a:cubicBezTo>
                      <a:pt x="21319" y="6648"/>
                      <a:pt x="21226" y="6864"/>
                      <a:pt x="21127" y="7093"/>
                    </a:cubicBezTo>
                    <a:cubicBezTo>
                      <a:pt x="20974" y="7448"/>
                      <a:pt x="20889" y="7681"/>
                      <a:pt x="20997" y="7920"/>
                    </a:cubicBezTo>
                    <a:cubicBezTo>
                      <a:pt x="21273" y="8525"/>
                      <a:pt x="21579" y="9459"/>
                      <a:pt x="21533" y="10097"/>
                    </a:cubicBezTo>
                    <a:cubicBezTo>
                      <a:pt x="21502" y="10533"/>
                      <a:pt x="21131" y="10585"/>
                      <a:pt x="20701" y="10645"/>
                    </a:cubicBezTo>
                    <a:cubicBezTo>
                      <a:pt x="20441" y="10681"/>
                      <a:pt x="19956" y="10749"/>
                      <a:pt x="19942" y="10956"/>
                    </a:cubicBezTo>
                    <a:lnTo>
                      <a:pt x="19919" y="11288"/>
                    </a:lnTo>
                    <a:lnTo>
                      <a:pt x="19727" y="11144"/>
                    </a:lnTo>
                    <a:cubicBezTo>
                      <a:pt x="18603" y="10305"/>
                      <a:pt x="17741" y="9862"/>
                      <a:pt x="17233" y="9862"/>
                    </a:cubicBezTo>
                    <a:lnTo>
                      <a:pt x="17197" y="9863"/>
                    </a:lnTo>
                    <a:cubicBezTo>
                      <a:pt x="16796" y="9879"/>
                      <a:pt x="14529" y="12909"/>
                      <a:pt x="12583" y="15774"/>
                    </a:cubicBezTo>
                    <a:lnTo>
                      <a:pt x="12506" y="17557"/>
                    </a:lnTo>
                    <a:lnTo>
                      <a:pt x="11372" y="18397"/>
                    </a:lnTo>
                    <a:lnTo>
                      <a:pt x="11314" y="18160"/>
                    </a:lnTo>
                    <a:cubicBezTo>
                      <a:pt x="11200" y="17703"/>
                      <a:pt x="11084" y="17665"/>
                      <a:pt x="10975" y="17665"/>
                    </a:cubicBezTo>
                    <a:cubicBezTo>
                      <a:pt x="10923" y="17665"/>
                      <a:pt x="10867" y="17677"/>
                      <a:pt x="10807" y="17690"/>
                    </a:cubicBezTo>
                    <a:cubicBezTo>
                      <a:pt x="10740" y="17704"/>
                      <a:pt x="10671" y="17719"/>
                      <a:pt x="10598" y="17719"/>
                    </a:cubicBezTo>
                    <a:cubicBezTo>
                      <a:pt x="10427" y="17719"/>
                      <a:pt x="10349" y="17982"/>
                      <a:pt x="10241" y="18573"/>
                    </a:cubicBezTo>
                    <a:cubicBezTo>
                      <a:pt x="10120" y="19230"/>
                      <a:pt x="9527" y="19531"/>
                      <a:pt x="9460" y="19563"/>
                    </a:cubicBezTo>
                    <a:lnTo>
                      <a:pt x="9437" y="19575"/>
                    </a:lnTo>
                    <a:lnTo>
                      <a:pt x="8428" y="19537"/>
                    </a:lnTo>
                    <a:lnTo>
                      <a:pt x="8229" y="20202"/>
                    </a:lnTo>
                    <a:lnTo>
                      <a:pt x="4501" y="20359"/>
                    </a:lnTo>
                    <a:lnTo>
                      <a:pt x="4193" y="20883"/>
                    </a:lnTo>
                    <a:lnTo>
                      <a:pt x="4122" y="20876"/>
                    </a:lnTo>
                    <a:cubicBezTo>
                      <a:pt x="4118" y="20876"/>
                      <a:pt x="3754" y="20841"/>
                      <a:pt x="3396" y="20841"/>
                    </a:cubicBezTo>
                    <a:cubicBezTo>
                      <a:pt x="2883" y="20841"/>
                      <a:pt x="2784" y="20912"/>
                      <a:pt x="2775" y="20920"/>
                    </a:cubicBezTo>
                    <a:cubicBezTo>
                      <a:pt x="2754" y="20941"/>
                      <a:pt x="2730" y="20968"/>
                      <a:pt x="2704" y="20998"/>
                    </a:cubicBezTo>
                    <a:cubicBezTo>
                      <a:pt x="2508" y="21223"/>
                      <a:pt x="2180" y="21600"/>
                      <a:pt x="1287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7" name="Shape 190">
                <a:extLst>
                  <a:ext uri="{FF2B5EF4-FFF2-40B4-BE49-F238E27FC236}">
                    <a16:creationId xmlns:a16="http://schemas.microsoft.com/office/drawing/2014/main" id="{24AE12F1-F8BD-FC4A-A729-3989DB665B69}"/>
                  </a:ext>
                </a:extLst>
              </p:cNvPr>
              <p:cNvSpPr/>
              <p:nvPr/>
            </p:nvSpPr>
            <p:spPr>
              <a:xfrm>
                <a:off x="3385306" y="4160130"/>
                <a:ext cx="798741" cy="768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77" y="21600"/>
                    </a:moveTo>
                    <a:cubicBezTo>
                      <a:pt x="11663" y="21600"/>
                      <a:pt x="11333" y="21134"/>
                      <a:pt x="11113" y="20755"/>
                    </a:cubicBezTo>
                    <a:lnTo>
                      <a:pt x="11110" y="20753"/>
                    </a:lnTo>
                    <a:cubicBezTo>
                      <a:pt x="10366" y="20298"/>
                      <a:pt x="9792" y="18587"/>
                      <a:pt x="9285" y="17078"/>
                    </a:cubicBezTo>
                    <a:cubicBezTo>
                      <a:pt x="9068" y="16431"/>
                      <a:pt x="8799" y="15631"/>
                      <a:pt x="8662" y="15467"/>
                    </a:cubicBezTo>
                    <a:cubicBezTo>
                      <a:pt x="7242" y="15083"/>
                      <a:pt x="5135" y="13570"/>
                      <a:pt x="4611" y="12233"/>
                    </a:cubicBezTo>
                    <a:cubicBezTo>
                      <a:pt x="4601" y="12204"/>
                      <a:pt x="4392" y="11524"/>
                      <a:pt x="3955" y="11524"/>
                    </a:cubicBezTo>
                    <a:cubicBezTo>
                      <a:pt x="3773" y="11524"/>
                      <a:pt x="3558" y="11634"/>
                      <a:pt x="3317" y="11850"/>
                    </a:cubicBezTo>
                    <a:cubicBezTo>
                      <a:pt x="2742" y="12364"/>
                      <a:pt x="1973" y="12614"/>
                      <a:pt x="965" y="12614"/>
                    </a:cubicBezTo>
                    <a:cubicBezTo>
                      <a:pt x="740" y="12614"/>
                      <a:pt x="499" y="12601"/>
                      <a:pt x="231" y="12575"/>
                    </a:cubicBezTo>
                    <a:lnTo>
                      <a:pt x="0" y="12552"/>
                    </a:lnTo>
                    <a:lnTo>
                      <a:pt x="0" y="12259"/>
                    </a:lnTo>
                    <a:lnTo>
                      <a:pt x="19" y="12208"/>
                    </a:lnTo>
                    <a:cubicBezTo>
                      <a:pt x="1638" y="8142"/>
                      <a:pt x="3392" y="7601"/>
                      <a:pt x="4040" y="7551"/>
                    </a:cubicBezTo>
                    <a:cubicBezTo>
                      <a:pt x="4285" y="6959"/>
                      <a:pt x="5172" y="5032"/>
                      <a:pt x="6392" y="4906"/>
                    </a:cubicBezTo>
                    <a:cubicBezTo>
                      <a:pt x="7280" y="4814"/>
                      <a:pt x="10128" y="2902"/>
                      <a:pt x="11150" y="2173"/>
                    </a:cubicBezTo>
                    <a:cubicBezTo>
                      <a:pt x="11528" y="1935"/>
                      <a:pt x="12392" y="1574"/>
                      <a:pt x="12678" y="1457"/>
                    </a:cubicBezTo>
                    <a:cubicBezTo>
                      <a:pt x="13158" y="477"/>
                      <a:pt x="13875" y="0"/>
                      <a:pt x="14865" y="0"/>
                    </a:cubicBezTo>
                    <a:cubicBezTo>
                      <a:pt x="14964" y="0"/>
                      <a:pt x="15059" y="4"/>
                      <a:pt x="15149" y="10"/>
                    </a:cubicBezTo>
                    <a:cubicBezTo>
                      <a:pt x="15879" y="58"/>
                      <a:pt x="16891" y="1255"/>
                      <a:pt x="17087" y="1495"/>
                    </a:cubicBezTo>
                    <a:lnTo>
                      <a:pt x="17172" y="1600"/>
                    </a:lnTo>
                    <a:lnTo>
                      <a:pt x="17139" y="1733"/>
                    </a:lnTo>
                    <a:cubicBezTo>
                      <a:pt x="17108" y="1921"/>
                      <a:pt x="17341" y="2886"/>
                      <a:pt x="17582" y="3699"/>
                    </a:cubicBezTo>
                    <a:cubicBezTo>
                      <a:pt x="18639" y="4712"/>
                      <a:pt x="20211" y="6211"/>
                      <a:pt x="20346" y="6317"/>
                    </a:cubicBezTo>
                    <a:cubicBezTo>
                      <a:pt x="21160" y="6881"/>
                      <a:pt x="21600" y="7612"/>
                      <a:pt x="21600" y="8385"/>
                    </a:cubicBezTo>
                    <a:cubicBezTo>
                      <a:pt x="21600" y="8757"/>
                      <a:pt x="21406" y="9401"/>
                      <a:pt x="20106" y="9530"/>
                    </a:cubicBezTo>
                    <a:lnTo>
                      <a:pt x="20063" y="9534"/>
                    </a:lnTo>
                    <a:lnTo>
                      <a:pt x="20022" y="9524"/>
                    </a:lnTo>
                    <a:cubicBezTo>
                      <a:pt x="19674" y="9437"/>
                      <a:pt x="19389" y="9393"/>
                      <a:pt x="19175" y="9393"/>
                    </a:cubicBezTo>
                    <a:cubicBezTo>
                      <a:pt x="19128" y="9393"/>
                      <a:pt x="19083" y="9395"/>
                      <a:pt x="19041" y="9400"/>
                    </a:cubicBezTo>
                    <a:cubicBezTo>
                      <a:pt x="18357" y="9480"/>
                      <a:pt x="17522" y="9721"/>
                      <a:pt x="17429" y="10418"/>
                    </a:cubicBezTo>
                    <a:cubicBezTo>
                      <a:pt x="17341" y="11075"/>
                      <a:pt x="17932" y="11855"/>
                      <a:pt x="18261" y="11995"/>
                    </a:cubicBezTo>
                    <a:cubicBezTo>
                      <a:pt x="19151" y="12375"/>
                      <a:pt x="18935" y="14046"/>
                      <a:pt x="18888" y="14353"/>
                    </a:cubicBezTo>
                    <a:lnTo>
                      <a:pt x="18902" y="14660"/>
                    </a:lnTo>
                    <a:lnTo>
                      <a:pt x="18421" y="14794"/>
                    </a:lnTo>
                    <a:cubicBezTo>
                      <a:pt x="18413" y="14777"/>
                      <a:pt x="18408" y="14771"/>
                      <a:pt x="18408" y="14771"/>
                    </a:cubicBezTo>
                    <a:cubicBezTo>
                      <a:pt x="18132" y="14779"/>
                      <a:pt x="17610" y="15821"/>
                      <a:pt x="17314" y="16768"/>
                    </a:cubicBezTo>
                    <a:cubicBezTo>
                      <a:pt x="17297" y="17047"/>
                      <a:pt x="17179" y="18999"/>
                      <a:pt x="17154" y="19634"/>
                    </a:cubicBezTo>
                    <a:lnTo>
                      <a:pt x="17144" y="19887"/>
                    </a:lnTo>
                    <a:lnTo>
                      <a:pt x="16900" y="19887"/>
                    </a:lnTo>
                    <a:cubicBezTo>
                      <a:pt x="15323" y="20030"/>
                      <a:pt x="12963" y="20490"/>
                      <a:pt x="12714" y="21060"/>
                    </a:cubicBezTo>
                    <a:cubicBezTo>
                      <a:pt x="12519" y="21506"/>
                      <a:pt x="12260" y="21600"/>
                      <a:pt x="12077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8" name="Shape 191">
                <a:extLst>
                  <a:ext uri="{FF2B5EF4-FFF2-40B4-BE49-F238E27FC236}">
                    <a16:creationId xmlns:a16="http://schemas.microsoft.com/office/drawing/2014/main" id="{8A63B670-BB96-104F-807C-EE691E424FCA}"/>
                  </a:ext>
                </a:extLst>
              </p:cNvPr>
              <p:cNvSpPr/>
              <p:nvPr/>
            </p:nvSpPr>
            <p:spPr>
              <a:xfrm>
                <a:off x="3996958" y="3717859"/>
                <a:ext cx="1605244" cy="1596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1" h="21600" extrusionOk="0">
                    <a:moveTo>
                      <a:pt x="7821" y="21600"/>
                    </a:moveTo>
                    <a:cubicBezTo>
                      <a:pt x="7309" y="21600"/>
                      <a:pt x="6775" y="20504"/>
                      <a:pt x="6632" y="20190"/>
                    </a:cubicBezTo>
                    <a:cubicBezTo>
                      <a:pt x="6310" y="20021"/>
                      <a:pt x="4287" y="18925"/>
                      <a:pt x="4041" y="17766"/>
                    </a:cubicBezTo>
                    <a:cubicBezTo>
                      <a:pt x="3810" y="16676"/>
                      <a:pt x="3084" y="16136"/>
                      <a:pt x="2946" y="16103"/>
                    </a:cubicBezTo>
                    <a:cubicBezTo>
                      <a:pt x="2923" y="16105"/>
                      <a:pt x="2823" y="16157"/>
                      <a:pt x="2751" y="16195"/>
                    </a:cubicBezTo>
                    <a:cubicBezTo>
                      <a:pt x="2548" y="16300"/>
                      <a:pt x="2271" y="16445"/>
                      <a:pt x="1958" y="16445"/>
                    </a:cubicBezTo>
                    <a:cubicBezTo>
                      <a:pt x="1575" y="16445"/>
                      <a:pt x="3" y="15779"/>
                      <a:pt x="3" y="15490"/>
                    </a:cubicBezTo>
                    <a:cubicBezTo>
                      <a:pt x="3" y="15360"/>
                      <a:pt x="84" y="14052"/>
                      <a:pt x="87" y="13996"/>
                    </a:cubicBezTo>
                    <a:lnTo>
                      <a:pt x="88" y="13980"/>
                    </a:lnTo>
                    <a:lnTo>
                      <a:pt x="93" y="13965"/>
                    </a:lnTo>
                    <a:cubicBezTo>
                      <a:pt x="179" y="13696"/>
                      <a:pt x="489" y="12817"/>
                      <a:pt x="886" y="12817"/>
                    </a:cubicBezTo>
                    <a:cubicBezTo>
                      <a:pt x="957" y="12817"/>
                      <a:pt x="1020" y="12844"/>
                      <a:pt x="1067" y="12896"/>
                    </a:cubicBezTo>
                    <a:cubicBezTo>
                      <a:pt x="1195" y="13038"/>
                      <a:pt x="1168" y="13325"/>
                      <a:pt x="1140" y="13629"/>
                    </a:cubicBezTo>
                    <a:cubicBezTo>
                      <a:pt x="1130" y="13742"/>
                      <a:pt x="1115" y="13905"/>
                      <a:pt x="1124" y="13976"/>
                    </a:cubicBezTo>
                    <a:cubicBezTo>
                      <a:pt x="1127" y="13976"/>
                      <a:pt x="1130" y="13977"/>
                      <a:pt x="1133" y="13978"/>
                    </a:cubicBezTo>
                    <a:cubicBezTo>
                      <a:pt x="1181" y="13990"/>
                      <a:pt x="1226" y="14001"/>
                      <a:pt x="1272" y="14001"/>
                    </a:cubicBezTo>
                    <a:cubicBezTo>
                      <a:pt x="1364" y="14001"/>
                      <a:pt x="1517" y="13961"/>
                      <a:pt x="1797" y="13617"/>
                    </a:cubicBezTo>
                    <a:cubicBezTo>
                      <a:pt x="1880" y="13515"/>
                      <a:pt x="2033" y="13504"/>
                      <a:pt x="2228" y="13490"/>
                    </a:cubicBezTo>
                    <a:cubicBezTo>
                      <a:pt x="2592" y="13464"/>
                      <a:pt x="2831" y="13425"/>
                      <a:pt x="2840" y="13136"/>
                    </a:cubicBezTo>
                    <a:cubicBezTo>
                      <a:pt x="2855" y="12701"/>
                      <a:pt x="1860" y="11322"/>
                      <a:pt x="1188" y="10501"/>
                    </a:cubicBezTo>
                    <a:lnTo>
                      <a:pt x="993" y="10263"/>
                    </a:lnTo>
                    <a:lnTo>
                      <a:pt x="1298" y="10293"/>
                    </a:lnTo>
                    <a:cubicBezTo>
                      <a:pt x="1298" y="10293"/>
                      <a:pt x="1379" y="10301"/>
                      <a:pt x="1492" y="10301"/>
                    </a:cubicBezTo>
                    <a:cubicBezTo>
                      <a:pt x="1708" y="10301"/>
                      <a:pt x="2210" y="10271"/>
                      <a:pt x="2210" y="9995"/>
                    </a:cubicBezTo>
                    <a:cubicBezTo>
                      <a:pt x="2210" y="9611"/>
                      <a:pt x="1895" y="9342"/>
                      <a:pt x="1708" y="9215"/>
                    </a:cubicBezTo>
                    <a:cubicBezTo>
                      <a:pt x="1634" y="9167"/>
                      <a:pt x="682" y="8282"/>
                      <a:pt x="275" y="7903"/>
                    </a:cubicBezTo>
                    <a:lnTo>
                      <a:pt x="251" y="7880"/>
                    </a:lnTo>
                    <a:lnTo>
                      <a:pt x="241" y="7848"/>
                    </a:lnTo>
                    <a:cubicBezTo>
                      <a:pt x="155" y="7571"/>
                      <a:pt x="-39" y="6907"/>
                      <a:pt x="8" y="6729"/>
                    </a:cubicBezTo>
                    <a:cubicBezTo>
                      <a:pt x="21" y="6676"/>
                      <a:pt x="63" y="6518"/>
                      <a:pt x="1851" y="5451"/>
                    </a:cubicBezTo>
                    <a:lnTo>
                      <a:pt x="1863" y="5445"/>
                    </a:lnTo>
                    <a:cubicBezTo>
                      <a:pt x="1956" y="5402"/>
                      <a:pt x="2422" y="5191"/>
                      <a:pt x="2610" y="5170"/>
                    </a:cubicBezTo>
                    <a:cubicBezTo>
                      <a:pt x="2625" y="5144"/>
                      <a:pt x="2635" y="5078"/>
                      <a:pt x="2635" y="5008"/>
                    </a:cubicBezTo>
                    <a:cubicBezTo>
                      <a:pt x="2444" y="4963"/>
                      <a:pt x="2081" y="4844"/>
                      <a:pt x="2018" y="4581"/>
                    </a:cubicBezTo>
                    <a:cubicBezTo>
                      <a:pt x="1975" y="4400"/>
                      <a:pt x="2085" y="4210"/>
                      <a:pt x="2345" y="4016"/>
                    </a:cubicBezTo>
                    <a:cubicBezTo>
                      <a:pt x="3063" y="3482"/>
                      <a:pt x="2894" y="2717"/>
                      <a:pt x="2886" y="2684"/>
                    </a:cubicBezTo>
                    <a:lnTo>
                      <a:pt x="2859" y="2570"/>
                    </a:lnTo>
                    <a:lnTo>
                      <a:pt x="2970" y="2533"/>
                    </a:lnTo>
                    <a:cubicBezTo>
                      <a:pt x="3156" y="2472"/>
                      <a:pt x="3352" y="2358"/>
                      <a:pt x="3366" y="2304"/>
                    </a:cubicBezTo>
                    <a:cubicBezTo>
                      <a:pt x="3366" y="2304"/>
                      <a:pt x="3366" y="2304"/>
                      <a:pt x="3366" y="2304"/>
                    </a:cubicBezTo>
                    <a:cubicBezTo>
                      <a:pt x="3364" y="2304"/>
                      <a:pt x="3310" y="2211"/>
                      <a:pt x="2875" y="2112"/>
                    </a:cubicBezTo>
                    <a:lnTo>
                      <a:pt x="2781" y="2091"/>
                    </a:lnTo>
                    <a:lnTo>
                      <a:pt x="2723" y="771"/>
                    </a:lnTo>
                    <a:lnTo>
                      <a:pt x="2939" y="941"/>
                    </a:lnTo>
                    <a:cubicBezTo>
                      <a:pt x="2941" y="943"/>
                      <a:pt x="3167" y="1115"/>
                      <a:pt x="3495" y="1115"/>
                    </a:cubicBezTo>
                    <a:cubicBezTo>
                      <a:pt x="3754" y="1115"/>
                      <a:pt x="4008" y="1010"/>
                      <a:pt x="4251" y="801"/>
                    </a:cubicBezTo>
                    <a:lnTo>
                      <a:pt x="4323" y="739"/>
                    </a:lnTo>
                    <a:lnTo>
                      <a:pt x="4402" y="792"/>
                    </a:lnTo>
                    <a:cubicBezTo>
                      <a:pt x="4439" y="816"/>
                      <a:pt x="5270" y="1372"/>
                      <a:pt x="5391" y="1997"/>
                    </a:cubicBezTo>
                    <a:lnTo>
                      <a:pt x="6103" y="1997"/>
                    </a:lnTo>
                    <a:cubicBezTo>
                      <a:pt x="6204" y="1934"/>
                      <a:pt x="6510" y="1759"/>
                      <a:pt x="6812" y="1759"/>
                    </a:cubicBezTo>
                    <a:cubicBezTo>
                      <a:pt x="6843" y="1759"/>
                      <a:pt x="6873" y="1761"/>
                      <a:pt x="6903" y="1765"/>
                    </a:cubicBezTo>
                    <a:cubicBezTo>
                      <a:pt x="7244" y="1806"/>
                      <a:pt x="7664" y="2095"/>
                      <a:pt x="7889" y="2250"/>
                    </a:cubicBezTo>
                    <a:lnTo>
                      <a:pt x="7954" y="2294"/>
                    </a:lnTo>
                    <a:cubicBezTo>
                      <a:pt x="7966" y="2302"/>
                      <a:pt x="8018" y="2329"/>
                      <a:pt x="8164" y="2329"/>
                    </a:cubicBezTo>
                    <a:cubicBezTo>
                      <a:pt x="8351" y="2329"/>
                      <a:pt x="8564" y="2286"/>
                      <a:pt x="8606" y="2277"/>
                    </a:cubicBezTo>
                    <a:cubicBezTo>
                      <a:pt x="8862" y="2184"/>
                      <a:pt x="9530" y="1883"/>
                      <a:pt x="9683" y="1560"/>
                    </a:cubicBezTo>
                    <a:lnTo>
                      <a:pt x="9713" y="1496"/>
                    </a:lnTo>
                    <a:lnTo>
                      <a:pt x="10285" y="1429"/>
                    </a:lnTo>
                    <a:lnTo>
                      <a:pt x="10764" y="947"/>
                    </a:lnTo>
                    <a:lnTo>
                      <a:pt x="10764" y="451"/>
                    </a:lnTo>
                    <a:lnTo>
                      <a:pt x="11458" y="431"/>
                    </a:lnTo>
                    <a:lnTo>
                      <a:pt x="11458" y="28"/>
                    </a:lnTo>
                    <a:lnTo>
                      <a:pt x="12240" y="0"/>
                    </a:lnTo>
                    <a:lnTo>
                      <a:pt x="13663" y="1293"/>
                    </a:lnTo>
                    <a:lnTo>
                      <a:pt x="13669" y="1300"/>
                    </a:lnTo>
                    <a:cubicBezTo>
                      <a:pt x="13743" y="1390"/>
                      <a:pt x="14390" y="2188"/>
                      <a:pt x="14279" y="2640"/>
                    </a:cubicBezTo>
                    <a:cubicBezTo>
                      <a:pt x="14249" y="2763"/>
                      <a:pt x="14169" y="2854"/>
                      <a:pt x="14048" y="2905"/>
                    </a:cubicBezTo>
                    <a:cubicBezTo>
                      <a:pt x="13874" y="2977"/>
                      <a:pt x="13712" y="2987"/>
                      <a:pt x="13590" y="2987"/>
                    </a:cubicBezTo>
                    <a:cubicBezTo>
                      <a:pt x="13551" y="2987"/>
                      <a:pt x="13512" y="2986"/>
                      <a:pt x="13475" y="2984"/>
                    </a:cubicBezTo>
                    <a:cubicBezTo>
                      <a:pt x="13441" y="2984"/>
                      <a:pt x="13409" y="2983"/>
                      <a:pt x="13377" y="2983"/>
                    </a:cubicBezTo>
                    <a:cubicBezTo>
                      <a:pt x="13202" y="2983"/>
                      <a:pt x="13036" y="2983"/>
                      <a:pt x="12902" y="3433"/>
                    </a:cubicBezTo>
                    <a:cubicBezTo>
                      <a:pt x="12668" y="4223"/>
                      <a:pt x="12783" y="5165"/>
                      <a:pt x="13042" y="5436"/>
                    </a:cubicBezTo>
                    <a:lnTo>
                      <a:pt x="13517" y="5456"/>
                    </a:lnTo>
                    <a:lnTo>
                      <a:pt x="13533" y="5461"/>
                    </a:lnTo>
                    <a:cubicBezTo>
                      <a:pt x="13616" y="5487"/>
                      <a:pt x="14348" y="5731"/>
                      <a:pt x="14399" y="6150"/>
                    </a:cubicBezTo>
                    <a:lnTo>
                      <a:pt x="14406" y="6207"/>
                    </a:lnTo>
                    <a:lnTo>
                      <a:pt x="14368" y="6250"/>
                    </a:lnTo>
                    <a:cubicBezTo>
                      <a:pt x="14360" y="6259"/>
                      <a:pt x="13601" y="7130"/>
                      <a:pt x="13421" y="8317"/>
                    </a:cubicBezTo>
                    <a:cubicBezTo>
                      <a:pt x="13260" y="9370"/>
                      <a:pt x="14300" y="10829"/>
                      <a:pt x="14520" y="11124"/>
                    </a:cubicBezTo>
                    <a:lnTo>
                      <a:pt x="18774" y="10776"/>
                    </a:lnTo>
                    <a:lnTo>
                      <a:pt x="21249" y="13121"/>
                    </a:lnTo>
                    <a:lnTo>
                      <a:pt x="21273" y="14250"/>
                    </a:lnTo>
                    <a:lnTo>
                      <a:pt x="21205" y="14287"/>
                    </a:lnTo>
                    <a:cubicBezTo>
                      <a:pt x="20990" y="14405"/>
                      <a:pt x="20777" y="14577"/>
                      <a:pt x="20767" y="14643"/>
                    </a:cubicBezTo>
                    <a:cubicBezTo>
                      <a:pt x="20767" y="14800"/>
                      <a:pt x="20782" y="15427"/>
                      <a:pt x="20787" y="15620"/>
                    </a:cubicBezTo>
                    <a:cubicBezTo>
                      <a:pt x="20907" y="15732"/>
                      <a:pt x="21193" y="16065"/>
                      <a:pt x="21264" y="16750"/>
                    </a:cubicBezTo>
                    <a:cubicBezTo>
                      <a:pt x="21293" y="16756"/>
                      <a:pt x="21330" y="16762"/>
                      <a:pt x="21373" y="16764"/>
                    </a:cubicBezTo>
                    <a:lnTo>
                      <a:pt x="21493" y="16771"/>
                    </a:lnTo>
                    <a:lnTo>
                      <a:pt x="21493" y="16886"/>
                    </a:lnTo>
                    <a:cubicBezTo>
                      <a:pt x="21506" y="16972"/>
                      <a:pt x="21561" y="17389"/>
                      <a:pt x="21386" y="17635"/>
                    </a:cubicBezTo>
                    <a:cubicBezTo>
                      <a:pt x="21317" y="17732"/>
                      <a:pt x="21219" y="17793"/>
                      <a:pt x="21102" y="17811"/>
                    </a:cubicBezTo>
                    <a:cubicBezTo>
                      <a:pt x="20734" y="17868"/>
                      <a:pt x="19791" y="18057"/>
                      <a:pt x="19621" y="18092"/>
                    </a:cubicBezTo>
                    <a:lnTo>
                      <a:pt x="18242" y="19089"/>
                    </a:lnTo>
                    <a:lnTo>
                      <a:pt x="18278" y="18800"/>
                    </a:lnTo>
                    <a:cubicBezTo>
                      <a:pt x="18386" y="17937"/>
                      <a:pt x="18441" y="16925"/>
                      <a:pt x="18346" y="16751"/>
                    </a:cubicBezTo>
                    <a:cubicBezTo>
                      <a:pt x="18330" y="16746"/>
                      <a:pt x="18312" y="16742"/>
                      <a:pt x="18292" y="16737"/>
                    </a:cubicBezTo>
                    <a:cubicBezTo>
                      <a:pt x="17928" y="16647"/>
                      <a:pt x="16973" y="16410"/>
                      <a:pt x="16525" y="14142"/>
                    </a:cubicBezTo>
                    <a:cubicBezTo>
                      <a:pt x="15844" y="14214"/>
                      <a:pt x="14933" y="14429"/>
                      <a:pt x="14846" y="14720"/>
                    </a:cubicBezTo>
                    <a:lnTo>
                      <a:pt x="14843" y="14731"/>
                    </a:lnTo>
                    <a:lnTo>
                      <a:pt x="14838" y="14741"/>
                    </a:lnTo>
                    <a:cubicBezTo>
                      <a:pt x="14650" y="15119"/>
                      <a:pt x="14291" y="15753"/>
                      <a:pt x="14003" y="15754"/>
                    </a:cubicBezTo>
                    <a:cubicBezTo>
                      <a:pt x="13708" y="15743"/>
                      <a:pt x="13066" y="15365"/>
                      <a:pt x="12896" y="15170"/>
                    </a:cubicBezTo>
                    <a:cubicBezTo>
                      <a:pt x="12879" y="15150"/>
                      <a:pt x="12834" y="15138"/>
                      <a:pt x="12773" y="15138"/>
                    </a:cubicBezTo>
                    <a:cubicBezTo>
                      <a:pt x="12658" y="15138"/>
                      <a:pt x="12525" y="15179"/>
                      <a:pt x="12472" y="15197"/>
                    </a:cubicBezTo>
                    <a:cubicBezTo>
                      <a:pt x="12026" y="15649"/>
                      <a:pt x="11551" y="16197"/>
                      <a:pt x="11517" y="16346"/>
                    </a:cubicBezTo>
                    <a:cubicBezTo>
                      <a:pt x="11497" y="16437"/>
                      <a:pt x="11441" y="16680"/>
                      <a:pt x="10413" y="16680"/>
                    </a:cubicBezTo>
                    <a:cubicBezTo>
                      <a:pt x="10404" y="16680"/>
                      <a:pt x="10395" y="16680"/>
                      <a:pt x="10386" y="16680"/>
                    </a:cubicBezTo>
                    <a:lnTo>
                      <a:pt x="10386" y="17262"/>
                    </a:lnTo>
                    <a:lnTo>
                      <a:pt x="10348" y="17299"/>
                    </a:lnTo>
                    <a:cubicBezTo>
                      <a:pt x="9960" y="17679"/>
                      <a:pt x="9524" y="18157"/>
                      <a:pt x="9481" y="18277"/>
                    </a:cubicBezTo>
                    <a:lnTo>
                      <a:pt x="9481" y="18901"/>
                    </a:lnTo>
                    <a:lnTo>
                      <a:pt x="10712" y="19737"/>
                    </a:lnTo>
                    <a:lnTo>
                      <a:pt x="10599" y="19846"/>
                    </a:lnTo>
                    <a:cubicBezTo>
                      <a:pt x="10526" y="19918"/>
                      <a:pt x="8786" y="21600"/>
                      <a:pt x="782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99" name="Shape 192">
                <a:extLst>
                  <a:ext uri="{FF2B5EF4-FFF2-40B4-BE49-F238E27FC236}">
                    <a16:creationId xmlns:a16="http://schemas.microsoft.com/office/drawing/2014/main" id="{AEA40477-2238-DE45-B3AA-CE0BB99B48D0}"/>
                  </a:ext>
                </a:extLst>
              </p:cNvPr>
              <p:cNvSpPr/>
              <p:nvPr/>
            </p:nvSpPr>
            <p:spPr>
              <a:xfrm>
                <a:off x="2924214" y="4855475"/>
                <a:ext cx="1721256" cy="907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31" y="21458"/>
                    </a:moveTo>
                    <a:cubicBezTo>
                      <a:pt x="20557" y="20724"/>
                      <a:pt x="19848" y="18841"/>
                      <a:pt x="19027" y="16660"/>
                    </a:cubicBezTo>
                    <a:cubicBezTo>
                      <a:pt x="18742" y="15902"/>
                      <a:pt x="18447" y="15118"/>
                      <a:pt x="18129" y="14342"/>
                    </a:cubicBezTo>
                    <a:cubicBezTo>
                      <a:pt x="17952" y="13910"/>
                      <a:pt x="17662" y="13709"/>
                      <a:pt x="17327" y="13477"/>
                    </a:cubicBezTo>
                    <a:cubicBezTo>
                      <a:pt x="16994" y="13246"/>
                      <a:pt x="16617" y="12985"/>
                      <a:pt x="16259" y="12438"/>
                    </a:cubicBezTo>
                    <a:cubicBezTo>
                      <a:pt x="14014" y="9013"/>
                      <a:pt x="11987" y="8558"/>
                      <a:pt x="11861" y="8533"/>
                    </a:cubicBezTo>
                    <a:cubicBezTo>
                      <a:pt x="11798" y="8536"/>
                      <a:pt x="11363" y="8556"/>
                      <a:pt x="10916" y="8556"/>
                    </a:cubicBezTo>
                    <a:cubicBezTo>
                      <a:pt x="9824" y="8556"/>
                      <a:pt x="9784" y="8443"/>
                      <a:pt x="9741" y="8323"/>
                    </a:cubicBezTo>
                    <a:cubicBezTo>
                      <a:pt x="9650" y="8074"/>
                      <a:pt x="9554" y="7953"/>
                      <a:pt x="9449" y="7953"/>
                    </a:cubicBezTo>
                    <a:cubicBezTo>
                      <a:pt x="9182" y="7953"/>
                      <a:pt x="8876" y="8730"/>
                      <a:pt x="8771" y="9054"/>
                    </a:cubicBezTo>
                    <a:lnTo>
                      <a:pt x="8532" y="12788"/>
                    </a:lnTo>
                    <a:lnTo>
                      <a:pt x="8497" y="12845"/>
                    </a:lnTo>
                    <a:cubicBezTo>
                      <a:pt x="8313" y="13141"/>
                      <a:pt x="8088" y="14217"/>
                      <a:pt x="8008" y="14652"/>
                    </a:cubicBezTo>
                    <a:cubicBezTo>
                      <a:pt x="7999" y="15077"/>
                      <a:pt x="7770" y="16543"/>
                      <a:pt x="7668" y="17180"/>
                    </a:cubicBezTo>
                    <a:lnTo>
                      <a:pt x="7572" y="17775"/>
                    </a:lnTo>
                    <a:lnTo>
                      <a:pt x="7446" y="17201"/>
                    </a:lnTo>
                    <a:cubicBezTo>
                      <a:pt x="7283" y="16462"/>
                      <a:pt x="6669" y="16199"/>
                      <a:pt x="6148" y="16199"/>
                    </a:cubicBezTo>
                    <a:cubicBezTo>
                      <a:pt x="5934" y="16199"/>
                      <a:pt x="5808" y="16243"/>
                      <a:pt x="5782" y="16264"/>
                    </a:cubicBezTo>
                    <a:lnTo>
                      <a:pt x="5767" y="16286"/>
                    </a:lnTo>
                    <a:cubicBezTo>
                      <a:pt x="5278" y="16931"/>
                      <a:pt x="4276" y="18013"/>
                      <a:pt x="3047" y="18013"/>
                    </a:cubicBezTo>
                    <a:cubicBezTo>
                      <a:pt x="3014" y="18013"/>
                      <a:pt x="2980" y="18012"/>
                      <a:pt x="2946" y="18010"/>
                    </a:cubicBezTo>
                    <a:cubicBezTo>
                      <a:pt x="2027" y="17964"/>
                      <a:pt x="897" y="16640"/>
                      <a:pt x="111" y="15538"/>
                    </a:cubicBezTo>
                    <a:lnTo>
                      <a:pt x="0" y="15382"/>
                    </a:lnTo>
                    <a:lnTo>
                      <a:pt x="98" y="15199"/>
                    </a:lnTo>
                    <a:cubicBezTo>
                      <a:pt x="232" y="14947"/>
                      <a:pt x="261" y="14398"/>
                      <a:pt x="283" y="13956"/>
                    </a:cubicBezTo>
                    <a:cubicBezTo>
                      <a:pt x="310" y="13431"/>
                      <a:pt x="336" y="12935"/>
                      <a:pt x="559" y="12935"/>
                    </a:cubicBezTo>
                    <a:lnTo>
                      <a:pt x="577" y="12937"/>
                    </a:lnTo>
                    <a:cubicBezTo>
                      <a:pt x="739" y="12937"/>
                      <a:pt x="1533" y="11916"/>
                      <a:pt x="2208" y="10929"/>
                    </a:cubicBezTo>
                    <a:cubicBezTo>
                      <a:pt x="2425" y="10614"/>
                      <a:pt x="2858" y="8737"/>
                      <a:pt x="2871" y="8454"/>
                    </a:cubicBezTo>
                    <a:cubicBezTo>
                      <a:pt x="2871" y="8188"/>
                      <a:pt x="3136" y="7461"/>
                      <a:pt x="3367" y="6879"/>
                    </a:cubicBezTo>
                    <a:cubicBezTo>
                      <a:pt x="3406" y="6211"/>
                      <a:pt x="3326" y="6042"/>
                      <a:pt x="3302" y="6034"/>
                    </a:cubicBezTo>
                    <a:lnTo>
                      <a:pt x="3305" y="5586"/>
                    </a:lnTo>
                    <a:cubicBezTo>
                      <a:pt x="3641" y="5584"/>
                      <a:pt x="3878" y="4952"/>
                      <a:pt x="3894" y="4013"/>
                    </a:cubicBezTo>
                    <a:cubicBezTo>
                      <a:pt x="3919" y="2589"/>
                      <a:pt x="5223" y="2001"/>
                      <a:pt x="5484" y="1898"/>
                    </a:cubicBezTo>
                    <a:cubicBezTo>
                      <a:pt x="5613" y="1846"/>
                      <a:pt x="5784" y="1689"/>
                      <a:pt x="5964" y="1522"/>
                    </a:cubicBezTo>
                    <a:cubicBezTo>
                      <a:pt x="6271" y="1240"/>
                      <a:pt x="6618" y="920"/>
                      <a:pt x="6953" y="920"/>
                    </a:cubicBezTo>
                    <a:cubicBezTo>
                      <a:pt x="6965" y="920"/>
                      <a:pt x="6977" y="921"/>
                      <a:pt x="6988" y="921"/>
                    </a:cubicBezTo>
                    <a:cubicBezTo>
                      <a:pt x="7477" y="958"/>
                      <a:pt x="8032" y="2064"/>
                      <a:pt x="8180" y="2377"/>
                    </a:cubicBezTo>
                    <a:lnTo>
                      <a:pt x="10359" y="2377"/>
                    </a:lnTo>
                    <a:cubicBezTo>
                      <a:pt x="10431" y="1565"/>
                      <a:pt x="10867" y="784"/>
                      <a:pt x="11068" y="784"/>
                    </a:cubicBezTo>
                    <a:cubicBezTo>
                      <a:pt x="11124" y="784"/>
                      <a:pt x="11171" y="832"/>
                      <a:pt x="11198" y="917"/>
                    </a:cubicBezTo>
                    <a:cubicBezTo>
                      <a:pt x="11366" y="1456"/>
                      <a:pt x="11451" y="1471"/>
                      <a:pt x="11461" y="1471"/>
                    </a:cubicBezTo>
                    <a:cubicBezTo>
                      <a:pt x="11477" y="1471"/>
                      <a:pt x="11509" y="1410"/>
                      <a:pt x="11541" y="1276"/>
                    </a:cubicBezTo>
                    <a:cubicBezTo>
                      <a:pt x="11755" y="384"/>
                      <a:pt x="13367" y="75"/>
                      <a:pt x="13687" y="22"/>
                    </a:cubicBezTo>
                    <a:lnTo>
                      <a:pt x="13824" y="0"/>
                    </a:lnTo>
                    <a:cubicBezTo>
                      <a:pt x="13824" y="0"/>
                      <a:pt x="13815" y="315"/>
                      <a:pt x="13814" y="337"/>
                    </a:cubicBezTo>
                    <a:cubicBezTo>
                      <a:pt x="13977" y="617"/>
                      <a:pt x="15031" y="1631"/>
                      <a:pt x="15407" y="1631"/>
                    </a:cubicBezTo>
                    <a:cubicBezTo>
                      <a:pt x="15644" y="1631"/>
                      <a:pt x="15864" y="1416"/>
                      <a:pt x="16042" y="1243"/>
                    </a:cubicBezTo>
                    <a:cubicBezTo>
                      <a:pt x="16167" y="1120"/>
                      <a:pt x="16258" y="1032"/>
                      <a:pt x="16340" y="1032"/>
                    </a:cubicBezTo>
                    <a:lnTo>
                      <a:pt x="16348" y="1032"/>
                    </a:lnTo>
                    <a:lnTo>
                      <a:pt x="16368" y="1035"/>
                    </a:lnTo>
                    <a:cubicBezTo>
                      <a:pt x="16581" y="1095"/>
                      <a:pt x="17350" y="2193"/>
                      <a:pt x="17590" y="4309"/>
                    </a:cubicBezTo>
                    <a:cubicBezTo>
                      <a:pt x="17811" y="6268"/>
                      <a:pt x="19907" y="8281"/>
                      <a:pt x="19929" y="8301"/>
                    </a:cubicBezTo>
                    <a:lnTo>
                      <a:pt x="19966" y="8337"/>
                    </a:lnTo>
                    <a:lnTo>
                      <a:pt x="19983" y="8410"/>
                    </a:lnTo>
                    <a:cubicBezTo>
                      <a:pt x="20206" y="9355"/>
                      <a:pt x="20637" y="10690"/>
                      <a:pt x="20897" y="10697"/>
                    </a:cubicBezTo>
                    <a:lnTo>
                      <a:pt x="20895" y="11145"/>
                    </a:lnTo>
                    <a:cubicBezTo>
                      <a:pt x="20916" y="11145"/>
                      <a:pt x="20929" y="11126"/>
                      <a:pt x="20932" y="11119"/>
                    </a:cubicBezTo>
                    <a:cubicBezTo>
                      <a:pt x="20931" y="11120"/>
                      <a:pt x="20898" y="11210"/>
                      <a:pt x="20918" y="11588"/>
                    </a:cubicBezTo>
                    <a:cubicBezTo>
                      <a:pt x="20928" y="11773"/>
                      <a:pt x="20963" y="12091"/>
                      <a:pt x="21003" y="12460"/>
                    </a:cubicBezTo>
                    <a:cubicBezTo>
                      <a:pt x="21121" y="13532"/>
                      <a:pt x="21283" y="15000"/>
                      <a:pt x="21126" y="15744"/>
                    </a:cubicBezTo>
                    <a:cubicBezTo>
                      <a:pt x="20971" y="16477"/>
                      <a:pt x="21518" y="17020"/>
                      <a:pt x="21524" y="17026"/>
                    </a:cubicBezTo>
                    <a:lnTo>
                      <a:pt x="21589" y="17089"/>
                    </a:lnTo>
                    <a:lnTo>
                      <a:pt x="21588" y="17229"/>
                    </a:lnTo>
                    <a:cubicBezTo>
                      <a:pt x="21576" y="18426"/>
                      <a:pt x="21597" y="21222"/>
                      <a:pt x="21597" y="21251"/>
                    </a:cubicBezTo>
                    <a:lnTo>
                      <a:pt x="21600" y="21600"/>
                    </a:lnTo>
                    <a:cubicBezTo>
                      <a:pt x="21600" y="21600"/>
                      <a:pt x="21431" y="21458"/>
                      <a:pt x="21431" y="21458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0" name="Shape 193">
                <a:extLst>
                  <a:ext uri="{FF2B5EF4-FFF2-40B4-BE49-F238E27FC236}">
                    <a16:creationId xmlns:a16="http://schemas.microsoft.com/office/drawing/2014/main" id="{92637EC4-1CF7-9245-8AA4-215E7F46A6F7}"/>
                  </a:ext>
                </a:extLst>
              </p:cNvPr>
              <p:cNvSpPr/>
              <p:nvPr/>
            </p:nvSpPr>
            <p:spPr>
              <a:xfrm>
                <a:off x="2990084" y="4545941"/>
                <a:ext cx="816639" cy="600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11" y="21600"/>
                    </a:moveTo>
                    <a:cubicBezTo>
                      <a:pt x="704" y="21600"/>
                      <a:pt x="596" y="21454"/>
                      <a:pt x="550" y="21367"/>
                    </a:cubicBezTo>
                    <a:cubicBezTo>
                      <a:pt x="374" y="21032"/>
                      <a:pt x="501" y="20525"/>
                      <a:pt x="648" y="19939"/>
                    </a:cubicBezTo>
                    <a:cubicBezTo>
                      <a:pt x="707" y="19701"/>
                      <a:pt x="806" y="19304"/>
                      <a:pt x="792" y="19192"/>
                    </a:cubicBezTo>
                    <a:cubicBezTo>
                      <a:pt x="748" y="18922"/>
                      <a:pt x="404" y="18449"/>
                      <a:pt x="174" y="18199"/>
                    </a:cubicBezTo>
                    <a:lnTo>
                      <a:pt x="0" y="18009"/>
                    </a:lnTo>
                    <a:lnTo>
                      <a:pt x="119" y="17753"/>
                    </a:lnTo>
                    <a:cubicBezTo>
                      <a:pt x="1506" y="14775"/>
                      <a:pt x="3712" y="9932"/>
                      <a:pt x="3964" y="9109"/>
                    </a:cubicBezTo>
                    <a:cubicBezTo>
                      <a:pt x="3851" y="8946"/>
                      <a:pt x="3449" y="8643"/>
                      <a:pt x="3059" y="8431"/>
                    </a:cubicBezTo>
                    <a:lnTo>
                      <a:pt x="2937" y="8365"/>
                    </a:lnTo>
                    <a:lnTo>
                      <a:pt x="2908" y="8191"/>
                    </a:lnTo>
                    <a:cubicBezTo>
                      <a:pt x="2776" y="7392"/>
                      <a:pt x="2376" y="4726"/>
                      <a:pt x="2792" y="3975"/>
                    </a:cubicBezTo>
                    <a:cubicBezTo>
                      <a:pt x="2879" y="3817"/>
                      <a:pt x="2998" y="3727"/>
                      <a:pt x="3136" y="3716"/>
                    </a:cubicBezTo>
                    <a:cubicBezTo>
                      <a:pt x="3770" y="3661"/>
                      <a:pt x="6435" y="2609"/>
                      <a:pt x="7045" y="1830"/>
                    </a:cubicBezTo>
                    <a:cubicBezTo>
                      <a:pt x="7397" y="1382"/>
                      <a:pt x="7972" y="1164"/>
                      <a:pt x="8802" y="1164"/>
                    </a:cubicBezTo>
                    <a:cubicBezTo>
                      <a:pt x="9084" y="1164"/>
                      <a:pt x="9352" y="1188"/>
                      <a:pt x="9567" y="1207"/>
                    </a:cubicBezTo>
                    <a:cubicBezTo>
                      <a:pt x="9707" y="1220"/>
                      <a:pt x="9826" y="1231"/>
                      <a:pt x="9913" y="1231"/>
                    </a:cubicBezTo>
                    <a:cubicBezTo>
                      <a:pt x="10018" y="1231"/>
                      <a:pt x="10164" y="1254"/>
                      <a:pt x="10349" y="1284"/>
                    </a:cubicBezTo>
                    <a:cubicBezTo>
                      <a:pt x="10632" y="1330"/>
                      <a:pt x="11019" y="1393"/>
                      <a:pt x="11432" y="1393"/>
                    </a:cubicBezTo>
                    <a:cubicBezTo>
                      <a:pt x="12290" y="1393"/>
                      <a:pt x="12934" y="1128"/>
                      <a:pt x="13401" y="581"/>
                    </a:cubicBezTo>
                    <a:cubicBezTo>
                      <a:pt x="13730" y="195"/>
                      <a:pt x="14049" y="0"/>
                      <a:pt x="14350" y="0"/>
                    </a:cubicBezTo>
                    <a:cubicBezTo>
                      <a:pt x="15147" y="0"/>
                      <a:pt x="15447" y="1303"/>
                      <a:pt x="15460" y="1359"/>
                    </a:cubicBezTo>
                    <a:cubicBezTo>
                      <a:pt x="15904" y="2835"/>
                      <a:pt x="17841" y="4650"/>
                      <a:pt x="19109" y="5079"/>
                    </a:cubicBezTo>
                    <a:cubicBezTo>
                      <a:pt x="19407" y="5178"/>
                      <a:pt x="19579" y="5794"/>
                      <a:pt x="20033" y="7562"/>
                    </a:cubicBezTo>
                    <a:cubicBezTo>
                      <a:pt x="20454" y="9202"/>
                      <a:pt x="21030" y="11448"/>
                      <a:pt x="21600" y="11904"/>
                    </a:cubicBezTo>
                    <a:lnTo>
                      <a:pt x="21452" y="12533"/>
                    </a:lnTo>
                    <a:cubicBezTo>
                      <a:pt x="21269" y="12591"/>
                      <a:pt x="20448" y="13601"/>
                      <a:pt x="20448" y="14603"/>
                    </a:cubicBezTo>
                    <a:lnTo>
                      <a:pt x="20448" y="14942"/>
                    </a:lnTo>
                    <a:lnTo>
                      <a:pt x="15149" y="14942"/>
                    </a:lnTo>
                    <a:lnTo>
                      <a:pt x="15075" y="14822"/>
                    </a:lnTo>
                    <a:cubicBezTo>
                      <a:pt x="14724" y="14257"/>
                      <a:pt x="13640" y="12783"/>
                      <a:pt x="12848" y="12740"/>
                    </a:cubicBezTo>
                    <a:lnTo>
                      <a:pt x="12792" y="12739"/>
                    </a:lnTo>
                    <a:cubicBezTo>
                      <a:pt x="12202" y="12739"/>
                      <a:pt x="11524" y="13187"/>
                      <a:pt x="10926" y="13582"/>
                    </a:cubicBezTo>
                    <a:cubicBezTo>
                      <a:pt x="10517" y="13852"/>
                      <a:pt x="10130" y="14107"/>
                      <a:pt x="9799" y="14203"/>
                    </a:cubicBezTo>
                    <a:cubicBezTo>
                      <a:pt x="8790" y="14489"/>
                      <a:pt x="6876" y="15392"/>
                      <a:pt x="6843" y="16760"/>
                    </a:cubicBezTo>
                    <a:cubicBezTo>
                      <a:pt x="6803" y="18394"/>
                      <a:pt x="6218" y="19573"/>
                      <a:pt x="5351" y="19764"/>
                    </a:cubicBezTo>
                    <a:lnTo>
                      <a:pt x="5282" y="19779"/>
                    </a:lnTo>
                    <a:lnTo>
                      <a:pt x="5217" y="19743"/>
                    </a:lnTo>
                    <a:cubicBezTo>
                      <a:pt x="5211" y="19740"/>
                      <a:pt x="4675" y="19445"/>
                      <a:pt x="4100" y="19445"/>
                    </a:cubicBezTo>
                    <a:cubicBezTo>
                      <a:pt x="4040" y="19445"/>
                      <a:pt x="3979" y="19449"/>
                      <a:pt x="3919" y="19456"/>
                    </a:cubicBezTo>
                    <a:cubicBezTo>
                      <a:pt x="3744" y="19476"/>
                      <a:pt x="3116" y="20015"/>
                      <a:pt x="2658" y="20408"/>
                    </a:cubicBezTo>
                    <a:cubicBezTo>
                      <a:pt x="1793" y="21150"/>
                      <a:pt x="1244" y="21600"/>
                      <a:pt x="91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1" name="Shape 194">
                <a:extLst>
                  <a:ext uri="{FF2B5EF4-FFF2-40B4-BE49-F238E27FC236}">
                    <a16:creationId xmlns:a16="http://schemas.microsoft.com/office/drawing/2014/main" id="{83A5F74A-DBB6-5544-A474-55011DC25D7D}"/>
                  </a:ext>
                </a:extLst>
              </p:cNvPr>
              <p:cNvSpPr/>
              <p:nvPr/>
            </p:nvSpPr>
            <p:spPr>
              <a:xfrm>
                <a:off x="1936160" y="4621222"/>
                <a:ext cx="1290873" cy="878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4" h="21600" extrusionOk="0">
                    <a:moveTo>
                      <a:pt x="16621" y="21483"/>
                    </a:moveTo>
                    <a:cubicBezTo>
                      <a:pt x="15945" y="20748"/>
                      <a:pt x="15493" y="20147"/>
                      <a:pt x="15474" y="20122"/>
                    </a:cubicBezTo>
                    <a:lnTo>
                      <a:pt x="15417" y="20046"/>
                    </a:lnTo>
                    <a:cubicBezTo>
                      <a:pt x="15417" y="20046"/>
                      <a:pt x="15516" y="18147"/>
                      <a:pt x="15545" y="17591"/>
                    </a:cubicBezTo>
                    <a:cubicBezTo>
                      <a:pt x="15514" y="17575"/>
                      <a:pt x="15481" y="17558"/>
                      <a:pt x="15456" y="17546"/>
                    </a:cubicBezTo>
                    <a:cubicBezTo>
                      <a:pt x="15336" y="17486"/>
                      <a:pt x="15307" y="17470"/>
                      <a:pt x="15279" y="17440"/>
                    </a:cubicBezTo>
                    <a:cubicBezTo>
                      <a:pt x="15078" y="17237"/>
                      <a:pt x="15016" y="17071"/>
                      <a:pt x="15007" y="16705"/>
                    </a:cubicBezTo>
                    <a:cubicBezTo>
                      <a:pt x="14999" y="16433"/>
                      <a:pt x="15060" y="16180"/>
                      <a:pt x="15118" y="15936"/>
                    </a:cubicBezTo>
                    <a:cubicBezTo>
                      <a:pt x="15193" y="15622"/>
                      <a:pt x="15258" y="15351"/>
                      <a:pt x="15170" y="15093"/>
                    </a:cubicBezTo>
                    <a:cubicBezTo>
                      <a:pt x="15059" y="14775"/>
                      <a:pt x="14613" y="14516"/>
                      <a:pt x="14177" y="14516"/>
                    </a:cubicBezTo>
                    <a:cubicBezTo>
                      <a:pt x="13936" y="14516"/>
                      <a:pt x="13742" y="14595"/>
                      <a:pt x="13645" y="14735"/>
                    </a:cubicBezTo>
                    <a:cubicBezTo>
                      <a:pt x="13493" y="14950"/>
                      <a:pt x="13477" y="15401"/>
                      <a:pt x="13465" y="15763"/>
                    </a:cubicBezTo>
                    <a:cubicBezTo>
                      <a:pt x="13462" y="15827"/>
                      <a:pt x="13460" y="15888"/>
                      <a:pt x="13457" y="15946"/>
                    </a:cubicBezTo>
                    <a:lnTo>
                      <a:pt x="13144" y="15915"/>
                    </a:lnTo>
                    <a:cubicBezTo>
                      <a:pt x="13172" y="15294"/>
                      <a:pt x="12870" y="15118"/>
                      <a:pt x="12376" y="14882"/>
                    </a:cubicBezTo>
                    <a:cubicBezTo>
                      <a:pt x="12001" y="14703"/>
                      <a:pt x="11577" y="14501"/>
                      <a:pt x="11408" y="13924"/>
                    </a:cubicBezTo>
                    <a:cubicBezTo>
                      <a:pt x="11369" y="13789"/>
                      <a:pt x="11341" y="13660"/>
                      <a:pt x="11313" y="13536"/>
                    </a:cubicBezTo>
                    <a:cubicBezTo>
                      <a:pt x="11227" y="13140"/>
                      <a:pt x="11174" y="12946"/>
                      <a:pt x="10931" y="12867"/>
                    </a:cubicBezTo>
                    <a:cubicBezTo>
                      <a:pt x="10842" y="12838"/>
                      <a:pt x="10745" y="12824"/>
                      <a:pt x="10626" y="12824"/>
                    </a:cubicBezTo>
                    <a:cubicBezTo>
                      <a:pt x="10532" y="12824"/>
                      <a:pt x="10437" y="12833"/>
                      <a:pt x="10342" y="12841"/>
                    </a:cubicBezTo>
                    <a:cubicBezTo>
                      <a:pt x="10241" y="12850"/>
                      <a:pt x="10139" y="12858"/>
                      <a:pt x="10038" y="12858"/>
                    </a:cubicBezTo>
                    <a:cubicBezTo>
                      <a:pt x="9871" y="12858"/>
                      <a:pt x="9733" y="12835"/>
                      <a:pt x="9603" y="12784"/>
                    </a:cubicBezTo>
                    <a:cubicBezTo>
                      <a:pt x="9457" y="12727"/>
                      <a:pt x="9305" y="12615"/>
                      <a:pt x="9143" y="12495"/>
                    </a:cubicBezTo>
                    <a:cubicBezTo>
                      <a:pt x="8922" y="12332"/>
                      <a:pt x="8693" y="12163"/>
                      <a:pt x="8508" y="12163"/>
                    </a:cubicBezTo>
                    <a:cubicBezTo>
                      <a:pt x="8484" y="12163"/>
                      <a:pt x="8460" y="12165"/>
                      <a:pt x="8437" y="12172"/>
                    </a:cubicBezTo>
                    <a:cubicBezTo>
                      <a:pt x="8340" y="12201"/>
                      <a:pt x="8323" y="12256"/>
                      <a:pt x="8317" y="12274"/>
                    </a:cubicBezTo>
                    <a:cubicBezTo>
                      <a:pt x="8247" y="12505"/>
                      <a:pt x="8486" y="13103"/>
                      <a:pt x="8588" y="13358"/>
                    </a:cubicBezTo>
                    <a:cubicBezTo>
                      <a:pt x="8609" y="13411"/>
                      <a:pt x="8627" y="13459"/>
                      <a:pt x="8643" y="13500"/>
                    </a:cubicBezTo>
                    <a:lnTo>
                      <a:pt x="8767" y="13826"/>
                    </a:lnTo>
                    <a:lnTo>
                      <a:pt x="8514" y="13844"/>
                    </a:lnTo>
                    <a:cubicBezTo>
                      <a:pt x="8001" y="13880"/>
                      <a:pt x="7609" y="14171"/>
                      <a:pt x="7348" y="14708"/>
                    </a:cubicBezTo>
                    <a:cubicBezTo>
                      <a:pt x="6997" y="15431"/>
                      <a:pt x="6807" y="15824"/>
                      <a:pt x="6096" y="15826"/>
                    </a:cubicBezTo>
                    <a:lnTo>
                      <a:pt x="6022" y="15391"/>
                    </a:lnTo>
                    <a:cubicBezTo>
                      <a:pt x="6530" y="14996"/>
                      <a:pt x="6732" y="14485"/>
                      <a:pt x="6719" y="13625"/>
                    </a:cubicBezTo>
                    <a:cubicBezTo>
                      <a:pt x="6716" y="13385"/>
                      <a:pt x="6678" y="13093"/>
                      <a:pt x="6637" y="12783"/>
                    </a:cubicBezTo>
                    <a:cubicBezTo>
                      <a:pt x="6550" y="12119"/>
                      <a:pt x="6451" y="11365"/>
                      <a:pt x="6665" y="10803"/>
                    </a:cubicBezTo>
                    <a:cubicBezTo>
                      <a:pt x="6888" y="10220"/>
                      <a:pt x="7422" y="10028"/>
                      <a:pt x="7851" y="9874"/>
                    </a:cubicBezTo>
                    <a:cubicBezTo>
                      <a:pt x="7993" y="9823"/>
                      <a:pt x="8126" y="9775"/>
                      <a:pt x="8233" y="9719"/>
                    </a:cubicBezTo>
                    <a:lnTo>
                      <a:pt x="8312" y="9680"/>
                    </a:lnTo>
                    <a:cubicBezTo>
                      <a:pt x="8681" y="9501"/>
                      <a:pt x="8876" y="9344"/>
                      <a:pt x="8832" y="9047"/>
                    </a:cubicBezTo>
                    <a:cubicBezTo>
                      <a:pt x="8627" y="8857"/>
                      <a:pt x="7354" y="8687"/>
                      <a:pt x="6109" y="8687"/>
                    </a:cubicBezTo>
                    <a:cubicBezTo>
                      <a:pt x="5947" y="8687"/>
                      <a:pt x="5809" y="8691"/>
                      <a:pt x="5705" y="8698"/>
                    </a:cubicBezTo>
                    <a:cubicBezTo>
                      <a:pt x="5410" y="8716"/>
                      <a:pt x="5109" y="8803"/>
                      <a:pt x="4818" y="8886"/>
                    </a:cubicBezTo>
                    <a:cubicBezTo>
                      <a:pt x="4475" y="8985"/>
                      <a:pt x="4121" y="9086"/>
                      <a:pt x="3761" y="9086"/>
                    </a:cubicBezTo>
                    <a:lnTo>
                      <a:pt x="3689" y="9086"/>
                    </a:lnTo>
                    <a:cubicBezTo>
                      <a:pt x="3597" y="9086"/>
                      <a:pt x="3497" y="9092"/>
                      <a:pt x="3392" y="9099"/>
                    </a:cubicBezTo>
                    <a:cubicBezTo>
                      <a:pt x="3273" y="9107"/>
                      <a:pt x="3149" y="9115"/>
                      <a:pt x="3024" y="9115"/>
                    </a:cubicBezTo>
                    <a:cubicBezTo>
                      <a:pt x="2667" y="9115"/>
                      <a:pt x="2224" y="9055"/>
                      <a:pt x="1946" y="8597"/>
                    </a:cubicBezTo>
                    <a:cubicBezTo>
                      <a:pt x="1685" y="8286"/>
                      <a:pt x="1423" y="8121"/>
                      <a:pt x="1188" y="8121"/>
                    </a:cubicBezTo>
                    <a:cubicBezTo>
                      <a:pt x="1024" y="8121"/>
                      <a:pt x="867" y="8201"/>
                      <a:pt x="721" y="8359"/>
                    </a:cubicBezTo>
                    <a:cubicBezTo>
                      <a:pt x="657" y="8428"/>
                      <a:pt x="607" y="8548"/>
                      <a:pt x="562" y="8654"/>
                    </a:cubicBezTo>
                    <a:cubicBezTo>
                      <a:pt x="501" y="8800"/>
                      <a:pt x="437" y="8951"/>
                      <a:pt x="314" y="8951"/>
                    </a:cubicBezTo>
                    <a:cubicBezTo>
                      <a:pt x="142" y="8951"/>
                      <a:pt x="79" y="8650"/>
                      <a:pt x="38" y="8451"/>
                    </a:cubicBezTo>
                    <a:cubicBezTo>
                      <a:pt x="-46" y="8044"/>
                      <a:pt x="12" y="7542"/>
                      <a:pt x="188" y="7139"/>
                    </a:cubicBezTo>
                    <a:cubicBezTo>
                      <a:pt x="336" y="6802"/>
                      <a:pt x="544" y="6591"/>
                      <a:pt x="774" y="6547"/>
                    </a:cubicBezTo>
                    <a:cubicBezTo>
                      <a:pt x="814" y="6539"/>
                      <a:pt x="855" y="6535"/>
                      <a:pt x="894" y="6535"/>
                    </a:cubicBezTo>
                    <a:cubicBezTo>
                      <a:pt x="1135" y="6535"/>
                      <a:pt x="1350" y="6669"/>
                      <a:pt x="1559" y="6799"/>
                    </a:cubicBezTo>
                    <a:cubicBezTo>
                      <a:pt x="1748" y="6917"/>
                      <a:pt x="1927" y="7028"/>
                      <a:pt x="2106" y="7028"/>
                    </a:cubicBezTo>
                    <a:cubicBezTo>
                      <a:pt x="2123" y="7028"/>
                      <a:pt x="2140" y="7027"/>
                      <a:pt x="2158" y="7024"/>
                    </a:cubicBezTo>
                    <a:cubicBezTo>
                      <a:pt x="2321" y="7005"/>
                      <a:pt x="2526" y="6911"/>
                      <a:pt x="2591" y="6750"/>
                    </a:cubicBezTo>
                    <a:cubicBezTo>
                      <a:pt x="2631" y="6652"/>
                      <a:pt x="2646" y="6536"/>
                      <a:pt x="2664" y="6402"/>
                    </a:cubicBezTo>
                    <a:cubicBezTo>
                      <a:pt x="2693" y="6177"/>
                      <a:pt x="2729" y="5897"/>
                      <a:pt x="2910" y="5681"/>
                    </a:cubicBezTo>
                    <a:cubicBezTo>
                      <a:pt x="3136" y="5410"/>
                      <a:pt x="3149" y="5192"/>
                      <a:pt x="3142" y="4761"/>
                    </a:cubicBezTo>
                    <a:cubicBezTo>
                      <a:pt x="3116" y="4763"/>
                      <a:pt x="3091" y="4765"/>
                      <a:pt x="3065" y="4765"/>
                    </a:cubicBezTo>
                    <a:cubicBezTo>
                      <a:pt x="2531" y="4765"/>
                      <a:pt x="2045" y="4154"/>
                      <a:pt x="1655" y="3662"/>
                    </a:cubicBezTo>
                    <a:lnTo>
                      <a:pt x="1413" y="3362"/>
                    </a:lnTo>
                    <a:lnTo>
                      <a:pt x="1515" y="3185"/>
                    </a:lnTo>
                    <a:cubicBezTo>
                      <a:pt x="1624" y="2995"/>
                      <a:pt x="1768" y="2616"/>
                      <a:pt x="1747" y="2366"/>
                    </a:cubicBezTo>
                    <a:cubicBezTo>
                      <a:pt x="1740" y="2290"/>
                      <a:pt x="1719" y="2238"/>
                      <a:pt x="1679" y="2195"/>
                    </a:cubicBezTo>
                    <a:cubicBezTo>
                      <a:pt x="1665" y="2181"/>
                      <a:pt x="1654" y="2175"/>
                      <a:pt x="1649" y="2175"/>
                    </a:cubicBezTo>
                    <a:lnTo>
                      <a:pt x="1484" y="2154"/>
                    </a:lnTo>
                    <a:lnTo>
                      <a:pt x="1506" y="1913"/>
                    </a:lnTo>
                    <a:cubicBezTo>
                      <a:pt x="1524" y="1717"/>
                      <a:pt x="1702" y="0"/>
                      <a:pt x="2405" y="0"/>
                    </a:cubicBezTo>
                    <a:cubicBezTo>
                      <a:pt x="2417" y="0"/>
                      <a:pt x="2430" y="1"/>
                      <a:pt x="2443" y="2"/>
                    </a:cubicBezTo>
                    <a:cubicBezTo>
                      <a:pt x="2799" y="36"/>
                      <a:pt x="3403" y="519"/>
                      <a:pt x="3988" y="986"/>
                    </a:cubicBezTo>
                    <a:cubicBezTo>
                      <a:pt x="4394" y="1310"/>
                      <a:pt x="4899" y="1713"/>
                      <a:pt x="5052" y="1713"/>
                    </a:cubicBezTo>
                    <a:cubicBezTo>
                      <a:pt x="5175" y="1703"/>
                      <a:pt x="5473" y="1697"/>
                      <a:pt x="5942" y="1697"/>
                    </a:cubicBezTo>
                    <a:cubicBezTo>
                      <a:pt x="6643" y="1697"/>
                      <a:pt x="7515" y="1709"/>
                      <a:pt x="7728" y="1712"/>
                    </a:cubicBezTo>
                    <a:cubicBezTo>
                      <a:pt x="7872" y="1574"/>
                      <a:pt x="8345" y="1157"/>
                      <a:pt x="8829" y="1128"/>
                    </a:cubicBezTo>
                    <a:cubicBezTo>
                      <a:pt x="8871" y="1126"/>
                      <a:pt x="8911" y="1124"/>
                      <a:pt x="8951" y="1124"/>
                    </a:cubicBezTo>
                    <a:cubicBezTo>
                      <a:pt x="9703" y="1124"/>
                      <a:pt x="10220" y="1537"/>
                      <a:pt x="10597" y="1839"/>
                    </a:cubicBezTo>
                    <a:cubicBezTo>
                      <a:pt x="10782" y="1986"/>
                      <a:pt x="10941" y="2114"/>
                      <a:pt x="11041" y="2114"/>
                    </a:cubicBezTo>
                    <a:cubicBezTo>
                      <a:pt x="11182" y="2103"/>
                      <a:pt x="11298" y="2100"/>
                      <a:pt x="11394" y="2100"/>
                    </a:cubicBezTo>
                    <a:cubicBezTo>
                      <a:pt x="11584" y="2100"/>
                      <a:pt x="11694" y="2113"/>
                      <a:pt x="11698" y="2114"/>
                    </a:cubicBezTo>
                    <a:lnTo>
                      <a:pt x="11818" y="2129"/>
                    </a:lnTo>
                    <a:lnTo>
                      <a:pt x="12004" y="3632"/>
                    </a:lnTo>
                    <a:lnTo>
                      <a:pt x="12803" y="4544"/>
                    </a:lnTo>
                    <a:lnTo>
                      <a:pt x="12803" y="5575"/>
                    </a:lnTo>
                    <a:cubicBezTo>
                      <a:pt x="13483" y="6420"/>
                      <a:pt x="14611" y="7719"/>
                      <a:pt x="14917" y="7812"/>
                    </a:cubicBezTo>
                    <a:cubicBezTo>
                      <a:pt x="15511" y="7993"/>
                      <a:pt x="15808" y="9732"/>
                      <a:pt x="15808" y="10121"/>
                    </a:cubicBezTo>
                    <a:cubicBezTo>
                      <a:pt x="15808" y="10227"/>
                      <a:pt x="15795" y="10344"/>
                      <a:pt x="15780" y="10479"/>
                    </a:cubicBezTo>
                    <a:cubicBezTo>
                      <a:pt x="15738" y="10871"/>
                      <a:pt x="15690" y="11315"/>
                      <a:pt x="15916" y="11630"/>
                    </a:cubicBezTo>
                    <a:lnTo>
                      <a:pt x="15944" y="11669"/>
                    </a:lnTo>
                    <a:cubicBezTo>
                      <a:pt x="16121" y="11916"/>
                      <a:pt x="16449" y="12374"/>
                      <a:pt x="16764" y="12374"/>
                    </a:cubicBezTo>
                    <a:cubicBezTo>
                      <a:pt x="17243" y="12374"/>
                      <a:pt x="17540" y="11264"/>
                      <a:pt x="17705" y="10333"/>
                    </a:cubicBezTo>
                    <a:lnTo>
                      <a:pt x="17766" y="9988"/>
                    </a:lnTo>
                    <a:lnTo>
                      <a:pt x="17955" y="10210"/>
                    </a:lnTo>
                    <a:cubicBezTo>
                      <a:pt x="18028" y="10296"/>
                      <a:pt x="18395" y="10744"/>
                      <a:pt x="18456" y="11151"/>
                    </a:cubicBezTo>
                    <a:cubicBezTo>
                      <a:pt x="18486" y="11347"/>
                      <a:pt x="18425" y="11607"/>
                      <a:pt x="18355" y="11910"/>
                    </a:cubicBezTo>
                    <a:cubicBezTo>
                      <a:pt x="18320" y="12062"/>
                      <a:pt x="18265" y="12300"/>
                      <a:pt x="18257" y="12425"/>
                    </a:cubicBezTo>
                    <a:cubicBezTo>
                      <a:pt x="18431" y="12366"/>
                      <a:pt x="18865" y="11963"/>
                      <a:pt x="19159" y="11690"/>
                    </a:cubicBezTo>
                    <a:cubicBezTo>
                      <a:pt x="19624" y="11258"/>
                      <a:pt x="19918" y="10992"/>
                      <a:pt x="20096" y="10970"/>
                    </a:cubicBezTo>
                    <a:cubicBezTo>
                      <a:pt x="20143" y="10964"/>
                      <a:pt x="20190" y="10961"/>
                      <a:pt x="20237" y="10961"/>
                    </a:cubicBezTo>
                    <a:cubicBezTo>
                      <a:pt x="20664" y="10961"/>
                      <a:pt x="21046" y="11189"/>
                      <a:pt x="21062" y="11199"/>
                    </a:cubicBezTo>
                    <a:lnTo>
                      <a:pt x="21554" y="11498"/>
                    </a:lnTo>
                    <a:lnTo>
                      <a:pt x="21214" y="11590"/>
                    </a:lnTo>
                    <a:cubicBezTo>
                      <a:pt x="21285" y="11836"/>
                      <a:pt x="21300" y="12187"/>
                      <a:pt x="21260" y="12654"/>
                    </a:cubicBezTo>
                    <a:lnTo>
                      <a:pt x="21255" y="12715"/>
                    </a:lnTo>
                    <a:lnTo>
                      <a:pt x="21230" y="12764"/>
                    </a:lnTo>
                    <a:cubicBezTo>
                      <a:pt x="20944" y="13320"/>
                      <a:pt x="20626" y="14022"/>
                      <a:pt x="20607" y="14180"/>
                    </a:cubicBezTo>
                    <a:cubicBezTo>
                      <a:pt x="20608" y="14487"/>
                      <a:pt x="19988" y="16653"/>
                      <a:pt x="19602" y="17087"/>
                    </a:cubicBezTo>
                    <a:cubicBezTo>
                      <a:pt x="19155" y="17596"/>
                      <a:pt x="17660" y="19257"/>
                      <a:pt x="17240" y="19257"/>
                    </a:cubicBezTo>
                    <a:lnTo>
                      <a:pt x="17235" y="19257"/>
                    </a:lnTo>
                    <a:cubicBezTo>
                      <a:pt x="17198" y="19354"/>
                      <a:pt x="17177" y="19675"/>
                      <a:pt x="17163" y="19893"/>
                    </a:cubicBezTo>
                    <a:cubicBezTo>
                      <a:pt x="17128" y="20423"/>
                      <a:pt x="17084" y="21083"/>
                      <a:pt x="16825" y="21461"/>
                    </a:cubicBezTo>
                    <a:lnTo>
                      <a:pt x="16729" y="21600"/>
                    </a:lnTo>
                    <a:cubicBezTo>
                      <a:pt x="16729" y="21600"/>
                      <a:pt x="16621" y="21483"/>
                      <a:pt x="16621" y="2148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2" name="Shape 195">
                <a:extLst>
                  <a:ext uri="{FF2B5EF4-FFF2-40B4-BE49-F238E27FC236}">
                    <a16:creationId xmlns:a16="http://schemas.microsoft.com/office/drawing/2014/main" id="{E7FBF021-17F4-D64B-8E1C-1141870BEA5B}"/>
                  </a:ext>
                </a:extLst>
              </p:cNvPr>
              <p:cNvSpPr/>
              <p:nvPr/>
            </p:nvSpPr>
            <p:spPr>
              <a:xfrm>
                <a:off x="3441766" y="3096796"/>
                <a:ext cx="1014341" cy="7244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6" h="21600" extrusionOk="0">
                    <a:moveTo>
                      <a:pt x="17326" y="21600"/>
                    </a:moveTo>
                    <a:cubicBezTo>
                      <a:pt x="17137" y="21600"/>
                      <a:pt x="16947" y="21560"/>
                      <a:pt x="16763" y="21480"/>
                    </a:cubicBezTo>
                    <a:lnTo>
                      <a:pt x="16722" y="21462"/>
                    </a:lnTo>
                    <a:lnTo>
                      <a:pt x="16255" y="20875"/>
                    </a:lnTo>
                    <a:cubicBezTo>
                      <a:pt x="15795" y="20857"/>
                      <a:pt x="13850" y="20702"/>
                      <a:pt x="13382" y="19366"/>
                    </a:cubicBezTo>
                    <a:cubicBezTo>
                      <a:pt x="13298" y="19127"/>
                      <a:pt x="13242" y="18876"/>
                      <a:pt x="13187" y="18633"/>
                    </a:cubicBezTo>
                    <a:cubicBezTo>
                      <a:pt x="13069" y="18104"/>
                      <a:pt x="12967" y="17648"/>
                      <a:pt x="12616" y="17421"/>
                    </a:cubicBezTo>
                    <a:cubicBezTo>
                      <a:pt x="12529" y="17365"/>
                      <a:pt x="12410" y="17336"/>
                      <a:pt x="12271" y="17336"/>
                    </a:cubicBezTo>
                    <a:cubicBezTo>
                      <a:pt x="11847" y="17336"/>
                      <a:pt x="11337" y="17602"/>
                      <a:pt x="11133" y="17929"/>
                    </a:cubicBezTo>
                    <a:cubicBezTo>
                      <a:pt x="10781" y="18496"/>
                      <a:pt x="10311" y="18796"/>
                      <a:pt x="9773" y="18796"/>
                    </a:cubicBezTo>
                    <a:cubicBezTo>
                      <a:pt x="9415" y="18796"/>
                      <a:pt x="9127" y="18666"/>
                      <a:pt x="8994" y="18593"/>
                    </a:cubicBezTo>
                    <a:cubicBezTo>
                      <a:pt x="8950" y="18680"/>
                      <a:pt x="8889" y="18850"/>
                      <a:pt x="8846" y="18971"/>
                    </a:cubicBezTo>
                    <a:cubicBezTo>
                      <a:pt x="8700" y="19380"/>
                      <a:pt x="8550" y="19803"/>
                      <a:pt x="8278" y="19803"/>
                    </a:cubicBezTo>
                    <a:cubicBezTo>
                      <a:pt x="8236" y="19803"/>
                      <a:pt x="8148" y="19816"/>
                      <a:pt x="8028" y="19832"/>
                    </a:cubicBezTo>
                    <a:cubicBezTo>
                      <a:pt x="7742" y="19872"/>
                      <a:pt x="7309" y="19932"/>
                      <a:pt x="6856" y="19932"/>
                    </a:cubicBezTo>
                    <a:cubicBezTo>
                      <a:pt x="5822" y="19932"/>
                      <a:pt x="5234" y="19616"/>
                      <a:pt x="5057" y="18966"/>
                    </a:cubicBezTo>
                    <a:cubicBezTo>
                      <a:pt x="4770" y="17909"/>
                      <a:pt x="3962" y="17697"/>
                      <a:pt x="3954" y="17695"/>
                    </a:cubicBezTo>
                    <a:lnTo>
                      <a:pt x="3871" y="17674"/>
                    </a:lnTo>
                    <a:lnTo>
                      <a:pt x="3824" y="17576"/>
                    </a:lnTo>
                    <a:cubicBezTo>
                      <a:pt x="3426" y="16746"/>
                      <a:pt x="2776" y="15274"/>
                      <a:pt x="2890" y="14752"/>
                    </a:cubicBezTo>
                    <a:cubicBezTo>
                      <a:pt x="2916" y="14630"/>
                      <a:pt x="2976" y="14537"/>
                      <a:pt x="3057" y="14492"/>
                    </a:cubicBezTo>
                    <a:cubicBezTo>
                      <a:pt x="3256" y="14379"/>
                      <a:pt x="3460" y="13407"/>
                      <a:pt x="3460" y="12929"/>
                    </a:cubicBezTo>
                    <a:cubicBezTo>
                      <a:pt x="3460" y="12854"/>
                      <a:pt x="3464" y="12775"/>
                      <a:pt x="3468" y="12693"/>
                    </a:cubicBezTo>
                    <a:cubicBezTo>
                      <a:pt x="3489" y="12269"/>
                      <a:pt x="3501" y="12012"/>
                      <a:pt x="3030" y="11896"/>
                    </a:cubicBezTo>
                    <a:cubicBezTo>
                      <a:pt x="2272" y="11707"/>
                      <a:pt x="2093" y="9905"/>
                      <a:pt x="2051" y="9201"/>
                    </a:cubicBezTo>
                    <a:lnTo>
                      <a:pt x="68" y="9022"/>
                    </a:lnTo>
                    <a:lnTo>
                      <a:pt x="93" y="8727"/>
                    </a:lnTo>
                    <a:cubicBezTo>
                      <a:pt x="107" y="8557"/>
                      <a:pt x="81" y="8288"/>
                      <a:pt x="54" y="8004"/>
                    </a:cubicBezTo>
                    <a:cubicBezTo>
                      <a:pt x="-12" y="7327"/>
                      <a:pt x="-93" y="6484"/>
                      <a:pt x="322" y="6130"/>
                    </a:cubicBezTo>
                    <a:cubicBezTo>
                      <a:pt x="909" y="5628"/>
                      <a:pt x="1512" y="5548"/>
                      <a:pt x="2095" y="5472"/>
                    </a:cubicBezTo>
                    <a:cubicBezTo>
                      <a:pt x="2392" y="5433"/>
                      <a:pt x="2674" y="5396"/>
                      <a:pt x="2948" y="5306"/>
                    </a:cubicBezTo>
                    <a:cubicBezTo>
                      <a:pt x="3057" y="4398"/>
                      <a:pt x="3374" y="3975"/>
                      <a:pt x="4045" y="3815"/>
                    </a:cubicBezTo>
                    <a:lnTo>
                      <a:pt x="4149" y="3791"/>
                    </a:lnTo>
                    <a:cubicBezTo>
                      <a:pt x="4529" y="3703"/>
                      <a:pt x="4619" y="3683"/>
                      <a:pt x="4662" y="3230"/>
                    </a:cubicBezTo>
                    <a:cubicBezTo>
                      <a:pt x="4677" y="3067"/>
                      <a:pt x="4679" y="2904"/>
                      <a:pt x="4680" y="2747"/>
                    </a:cubicBezTo>
                    <a:cubicBezTo>
                      <a:pt x="4684" y="2301"/>
                      <a:pt x="4689" y="1841"/>
                      <a:pt x="4997" y="1396"/>
                    </a:cubicBezTo>
                    <a:cubicBezTo>
                      <a:pt x="5432" y="771"/>
                      <a:pt x="6001" y="588"/>
                      <a:pt x="6550" y="411"/>
                    </a:cubicBezTo>
                    <a:cubicBezTo>
                      <a:pt x="6867" y="309"/>
                      <a:pt x="7166" y="213"/>
                      <a:pt x="7424" y="37"/>
                    </a:cubicBezTo>
                    <a:lnTo>
                      <a:pt x="7479" y="0"/>
                    </a:lnTo>
                    <a:lnTo>
                      <a:pt x="7539" y="13"/>
                    </a:lnTo>
                    <a:cubicBezTo>
                      <a:pt x="7564" y="18"/>
                      <a:pt x="7583" y="22"/>
                      <a:pt x="7601" y="25"/>
                    </a:cubicBezTo>
                    <a:cubicBezTo>
                      <a:pt x="8017" y="68"/>
                      <a:pt x="8733" y="382"/>
                      <a:pt x="8943" y="477"/>
                    </a:cubicBezTo>
                    <a:cubicBezTo>
                      <a:pt x="8982" y="462"/>
                      <a:pt x="9367" y="304"/>
                      <a:pt x="9367" y="304"/>
                    </a:cubicBezTo>
                    <a:lnTo>
                      <a:pt x="9367" y="785"/>
                    </a:lnTo>
                    <a:lnTo>
                      <a:pt x="9365" y="800"/>
                    </a:lnTo>
                    <a:cubicBezTo>
                      <a:pt x="9364" y="815"/>
                      <a:pt x="9271" y="2288"/>
                      <a:pt x="9808" y="2460"/>
                    </a:cubicBezTo>
                    <a:cubicBezTo>
                      <a:pt x="9893" y="2488"/>
                      <a:pt x="10000" y="2502"/>
                      <a:pt x="10127" y="2502"/>
                    </a:cubicBezTo>
                    <a:cubicBezTo>
                      <a:pt x="10461" y="2502"/>
                      <a:pt x="10889" y="2407"/>
                      <a:pt x="11342" y="2306"/>
                    </a:cubicBezTo>
                    <a:cubicBezTo>
                      <a:pt x="11862" y="2191"/>
                      <a:pt x="12400" y="2071"/>
                      <a:pt x="12889" y="2071"/>
                    </a:cubicBezTo>
                    <a:cubicBezTo>
                      <a:pt x="12964" y="2071"/>
                      <a:pt x="13037" y="2074"/>
                      <a:pt x="13109" y="2080"/>
                    </a:cubicBezTo>
                    <a:cubicBezTo>
                      <a:pt x="13754" y="2135"/>
                      <a:pt x="14452" y="2492"/>
                      <a:pt x="15068" y="2807"/>
                    </a:cubicBezTo>
                    <a:cubicBezTo>
                      <a:pt x="15496" y="3025"/>
                      <a:pt x="15901" y="3232"/>
                      <a:pt x="16144" y="3250"/>
                    </a:cubicBezTo>
                    <a:cubicBezTo>
                      <a:pt x="16325" y="3263"/>
                      <a:pt x="16559" y="3270"/>
                      <a:pt x="16840" y="3270"/>
                    </a:cubicBezTo>
                    <a:cubicBezTo>
                      <a:pt x="17320" y="3270"/>
                      <a:pt x="17773" y="3250"/>
                      <a:pt x="17778" y="3250"/>
                    </a:cubicBezTo>
                    <a:lnTo>
                      <a:pt x="17925" y="3244"/>
                    </a:lnTo>
                    <a:lnTo>
                      <a:pt x="17972" y="3442"/>
                    </a:lnTo>
                    <a:cubicBezTo>
                      <a:pt x="18228" y="4531"/>
                      <a:pt x="18772" y="6076"/>
                      <a:pt x="19178" y="6101"/>
                    </a:cubicBezTo>
                    <a:cubicBezTo>
                      <a:pt x="19620" y="6130"/>
                      <a:pt x="19981" y="6565"/>
                      <a:pt x="20037" y="7136"/>
                    </a:cubicBezTo>
                    <a:cubicBezTo>
                      <a:pt x="20085" y="7621"/>
                      <a:pt x="19898" y="8252"/>
                      <a:pt x="19232" y="8566"/>
                    </a:cubicBezTo>
                    <a:cubicBezTo>
                      <a:pt x="19187" y="8587"/>
                      <a:pt x="19163" y="8613"/>
                      <a:pt x="19159" y="8630"/>
                    </a:cubicBezTo>
                    <a:cubicBezTo>
                      <a:pt x="19154" y="8654"/>
                      <a:pt x="19161" y="8722"/>
                      <a:pt x="19204" y="8813"/>
                    </a:cubicBezTo>
                    <a:cubicBezTo>
                      <a:pt x="19291" y="8997"/>
                      <a:pt x="20063" y="10908"/>
                      <a:pt x="20299" y="11698"/>
                    </a:cubicBezTo>
                    <a:cubicBezTo>
                      <a:pt x="20360" y="11907"/>
                      <a:pt x="21048" y="14400"/>
                      <a:pt x="21018" y="14784"/>
                    </a:cubicBezTo>
                    <a:cubicBezTo>
                      <a:pt x="20978" y="15275"/>
                      <a:pt x="20831" y="15531"/>
                      <a:pt x="20723" y="15718"/>
                    </a:cubicBezTo>
                    <a:cubicBezTo>
                      <a:pt x="20624" y="15889"/>
                      <a:pt x="20587" y="15953"/>
                      <a:pt x="20618" y="16153"/>
                    </a:cubicBezTo>
                    <a:cubicBezTo>
                      <a:pt x="20645" y="16330"/>
                      <a:pt x="20782" y="16563"/>
                      <a:pt x="20914" y="16787"/>
                    </a:cubicBezTo>
                    <a:cubicBezTo>
                      <a:pt x="21178" y="17237"/>
                      <a:pt x="21507" y="17797"/>
                      <a:pt x="21257" y="18433"/>
                    </a:cubicBezTo>
                    <a:cubicBezTo>
                      <a:pt x="21103" y="18825"/>
                      <a:pt x="20713" y="18994"/>
                      <a:pt x="20261" y="19189"/>
                    </a:cubicBezTo>
                    <a:cubicBezTo>
                      <a:pt x="19648" y="19453"/>
                      <a:pt x="18955" y="19753"/>
                      <a:pt x="18837" y="20614"/>
                    </a:cubicBezTo>
                    <a:lnTo>
                      <a:pt x="18823" y="20711"/>
                    </a:lnTo>
                    <a:lnTo>
                      <a:pt x="18770" y="20774"/>
                    </a:lnTo>
                    <a:cubicBezTo>
                      <a:pt x="18315" y="21322"/>
                      <a:pt x="17829" y="21600"/>
                      <a:pt x="17326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3" name="Shape 196">
                <a:extLst>
                  <a:ext uri="{FF2B5EF4-FFF2-40B4-BE49-F238E27FC236}">
                    <a16:creationId xmlns:a16="http://schemas.microsoft.com/office/drawing/2014/main" id="{771E67AA-B4FC-474A-A1A6-4157358B93D6}"/>
                  </a:ext>
                </a:extLst>
              </p:cNvPr>
              <p:cNvSpPr/>
              <p:nvPr/>
            </p:nvSpPr>
            <p:spPr>
              <a:xfrm>
                <a:off x="1860880" y="4282461"/>
                <a:ext cx="913225" cy="4623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7" h="21600" extrusionOk="0">
                    <a:moveTo>
                      <a:pt x="2518" y="21600"/>
                    </a:moveTo>
                    <a:cubicBezTo>
                      <a:pt x="2377" y="21600"/>
                      <a:pt x="2229" y="21561"/>
                      <a:pt x="2035" y="21472"/>
                    </a:cubicBezTo>
                    <a:lnTo>
                      <a:pt x="1858" y="21391"/>
                    </a:lnTo>
                    <a:lnTo>
                      <a:pt x="1863" y="21031"/>
                    </a:lnTo>
                    <a:cubicBezTo>
                      <a:pt x="1876" y="20135"/>
                      <a:pt x="1838" y="19221"/>
                      <a:pt x="1801" y="18337"/>
                    </a:cubicBezTo>
                    <a:cubicBezTo>
                      <a:pt x="1764" y="17462"/>
                      <a:pt x="1726" y="16558"/>
                      <a:pt x="1736" y="15653"/>
                    </a:cubicBezTo>
                    <a:lnTo>
                      <a:pt x="1741" y="15316"/>
                    </a:lnTo>
                    <a:cubicBezTo>
                      <a:pt x="1762" y="13973"/>
                      <a:pt x="1772" y="13360"/>
                      <a:pt x="1152" y="12860"/>
                    </a:cubicBezTo>
                    <a:cubicBezTo>
                      <a:pt x="956" y="12701"/>
                      <a:pt x="750" y="12556"/>
                      <a:pt x="551" y="12416"/>
                    </a:cubicBezTo>
                    <a:cubicBezTo>
                      <a:pt x="367" y="12286"/>
                      <a:pt x="182" y="12156"/>
                      <a:pt x="0" y="12013"/>
                    </a:cubicBezTo>
                    <a:lnTo>
                      <a:pt x="100" y="11166"/>
                    </a:lnTo>
                    <a:cubicBezTo>
                      <a:pt x="275" y="11193"/>
                      <a:pt x="541" y="11230"/>
                      <a:pt x="815" y="11230"/>
                    </a:cubicBezTo>
                    <a:cubicBezTo>
                      <a:pt x="1833" y="11230"/>
                      <a:pt x="2473" y="10733"/>
                      <a:pt x="2769" y="9711"/>
                    </a:cubicBezTo>
                    <a:cubicBezTo>
                      <a:pt x="2929" y="9158"/>
                      <a:pt x="3067" y="7689"/>
                      <a:pt x="2911" y="7451"/>
                    </a:cubicBezTo>
                    <a:cubicBezTo>
                      <a:pt x="2819" y="7309"/>
                      <a:pt x="2699" y="7084"/>
                      <a:pt x="2703" y="6766"/>
                    </a:cubicBezTo>
                    <a:cubicBezTo>
                      <a:pt x="2707" y="6429"/>
                      <a:pt x="2840" y="6243"/>
                      <a:pt x="2947" y="6094"/>
                    </a:cubicBezTo>
                    <a:cubicBezTo>
                      <a:pt x="2996" y="6024"/>
                      <a:pt x="3048" y="5952"/>
                      <a:pt x="3093" y="5865"/>
                    </a:cubicBezTo>
                    <a:lnTo>
                      <a:pt x="3188" y="5684"/>
                    </a:lnTo>
                    <a:lnTo>
                      <a:pt x="3313" y="5760"/>
                    </a:lnTo>
                    <a:cubicBezTo>
                      <a:pt x="3315" y="5762"/>
                      <a:pt x="3575" y="5914"/>
                      <a:pt x="3904" y="5914"/>
                    </a:cubicBezTo>
                    <a:cubicBezTo>
                      <a:pt x="4370" y="5914"/>
                      <a:pt x="4728" y="5624"/>
                      <a:pt x="4968" y="5052"/>
                    </a:cubicBezTo>
                    <a:cubicBezTo>
                      <a:pt x="5607" y="3526"/>
                      <a:pt x="6082" y="2526"/>
                      <a:pt x="6831" y="2526"/>
                    </a:cubicBezTo>
                    <a:cubicBezTo>
                      <a:pt x="6854" y="2526"/>
                      <a:pt x="6877" y="2527"/>
                      <a:pt x="6901" y="2529"/>
                    </a:cubicBezTo>
                    <a:cubicBezTo>
                      <a:pt x="7344" y="2566"/>
                      <a:pt x="7696" y="3116"/>
                      <a:pt x="8006" y="3601"/>
                    </a:cubicBezTo>
                    <a:cubicBezTo>
                      <a:pt x="8196" y="3897"/>
                      <a:pt x="8391" y="4202"/>
                      <a:pt x="8522" y="4222"/>
                    </a:cubicBezTo>
                    <a:cubicBezTo>
                      <a:pt x="8608" y="4234"/>
                      <a:pt x="8832" y="4250"/>
                      <a:pt x="9409" y="4250"/>
                    </a:cubicBezTo>
                    <a:cubicBezTo>
                      <a:pt x="10118" y="4250"/>
                      <a:pt x="10986" y="4227"/>
                      <a:pt x="11184" y="4222"/>
                    </a:cubicBezTo>
                    <a:cubicBezTo>
                      <a:pt x="11349" y="4094"/>
                      <a:pt x="11962" y="3650"/>
                      <a:pt x="12567" y="3650"/>
                    </a:cubicBezTo>
                    <a:cubicBezTo>
                      <a:pt x="12819" y="3650"/>
                      <a:pt x="13042" y="3727"/>
                      <a:pt x="13231" y="3879"/>
                    </a:cubicBezTo>
                    <a:cubicBezTo>
                      <a:pt x="13311" y="3944"/>
                      <a:pt x="13406" y="3977"/>
                      <a:pt x="13511" y="3977"/>
                    </a:cubicBezTo>
                    <a:cubicBezTo>
                      <a:pt x="14167" y="3977"/>
                      <a:pt x="15092" y="2689"/>
                      <a:pt x="15237" y="1184"/>
                    </a:cubicBezTo>
                    <a:cubicBezTo>
                      <a:pt x="15331" y="205"/>
                      <a:pt x="15573" y="0"/>
                      <a:pt x="15760" y="0"/>
                    </a:cubicBezTo>
                    <a:cubicBezTo>
                      <a:pt x="16094" y="0"/>
                      <a:pt x="16421" y="752"/>
                      <a:pt x="16577" y="1169"/>
                    </a:cubicBezTo>
                    <a:cubicBezTo>
                      <a:pt x="17234" y="1254"/>
                      <a:pt x="19383" y="1610"/>
                      <a:pt x="19949" y="2709"/>
                    </a:cubicBezTo>
                    <a:lnTo>
                      <a:pt x="19958" y="2716"/>
                    </a:lnTo>
                    <a:lnTo>
                      <a:pt x="19995" y="2799"/>
                    </a:lnTo>
                    <a:cubicBezTo>
                      <a:pt x="20014" y="2842"/>
                      <a:pt x="20039" y="2877"/>
                      <a:pt x="20065" y="2916"/>
                    </a:cubicBezTo>
                    <a:cubicBezTo>
                      <a:pt x="20069" y="2922"/>
                      <a:pt x="20090" y="2947"/>
                      <a:pt x="20112" y="2992"/>
                    </a:cubicBezTo>
                    <a:cubicBezTo>
                      <a:pt x="21600" y="5517"/>
                      <a:pt x="21585" y="5812"/>
                      <a:pt x="21571" y="6072"/>
                    </a:cubicBezTo>
                    <a:cubicBezTo>
                      <a:pt x="21552" y="6475"/>
                      <a:pt x="21325" y="6720"/>
                      <a:pt x="20949" y="7126"/>
                    </a:cubicBezTo>
                    <a:cubicBezTo>
                      <a:pt x="20798" y="7288"/>
                      <a:pt x="20555" y="7550"/>
                      <a:pt x="20478" y="7696"/>
                    </a:cubicBezTo>
                    <a:cubicBezTo>
                      <a:pt x="20486" y="9163"/>
                      <a:pt x="20683" y="11881"/>
                      <a:pt x="21389" y="12248"/>
                    </a:cubicBezTo>
                    <a:lnTo>
                      <a:pt x="21587" y="12351"/>
                    </a:lnTo>
                    <a:lnTo>
                      <a:pt x="21249" y="16080"/>
                    </a:lnTo>
                    <a:lnTo>
                      <a:pt x="21119" y="16158"/>
                    </a:lnTo>
                    <a:cubicBezTo>
                      <a:pt x="20338" y="16630"/>
                      <a:pt x="18333" y="18272"/>
                      <a:pt x="18431" y="20182"/>
                    </a:cubicBezTo>
                    <a:lnTo>
                      <a:pt x="18458" y="20709"/>
                    </a:lnTo>
                    <a:lnTo>
                      <a:pt x="18191" y="20664"/>
                    </a:lnTo>
                    <a:cubicBezTo>
                      <a:pt x="18190" y="20664"/>
                      <a:pt x="18047" y="20641"/>
                      <a:pt x="17798" y="20641"/>
                    </a:cubicBezTo>
                    <a:cubicBezTo>
                      <a:pt x="17669" y="20641"/>
                      <a:pt x="17512" y="20647"/>
                      <a:pt x="17332" y="20665"/>
                    </a:cubicBezTo>
                    <a:lnTo>
                      <a:pt x="17299" y="20667"/>
                    </a:lnTo>
                    <a:cubicBezTo>
                      <a:pt x="17044" y="20667"/>
                      <a:pt x="16786" y="20389"/>
                      <a:pt x="16458" y="20038"/>
                    </a:cubicBezTo>
                    <a:cubicBezTo>
                      <a:pt x="15966" y="19510"/>
                      <a:pt x="15291" y="18786"/>
                      <a:pt x="14339" y="18786"/>
                    </a:cubicBezTo>
                    <a:cubicBezTo>
                      <a:pt x="14289" y="18786"/>
                      <a:pt x="14238" y="18788"/>
                      <a:pt x="14185" y="18792"/>
                    </a:cubicBezTo>
                    <a:cubicBezTo>
                      <a:pt x="13513" y="18847"/>
                      <a:pt x="12810" y="19815"/>
                      <a:pt x="12803" y="19824"/>
                    </a:cubicBezTo>
                    <a:lnTo>
                      <a:pt x="12745" y="19906"/>
                    </a:lnTo>
                    <a:lnTo>
                      <a:pt x="12673" y="19905"/>
                    </a:lnTo>
                    <a:cubicBezTo>
                      <a:pt x="12673" y="19905"/>
                      <a:pt x="11216" y="19875"/>
                      <a:pt x="10080" y="19875"/>
                    </a:cubicBezTo>
                    <a:cubicBezTo>
                      <a:pt x="9425" y="19875"/>
                      <a:pt x="9011" y="19885"/>
                      <a:pt x="8851" y="19904"/>
                    </a:cubicBezTo>
                    <a:cubicBezTo>
                      <a:pt x="8851" y="19904"/>
                      <a:pt x="8820" y="19906"/>
                      <a:pt x="8820" y="19906"/>
                    </a:cubicBezTo>
                    <a:cubicBezTo>
                      <a:pt x="8506" y="19906"/>
                      <a:pt x="7962" y="19340"/>
                      <a:pt x="7101" y="18416"/>
                    </a:cubicBezTo>
                    <a:cubicBezTo>
                      <a:pt x="6352" y="17613"/>
                      <a:pt x="5503" y="16703"/>
                      <a:pt x="5098" y="16651"/>
                    </a:cubicBezTo>
                    <a:lnTo>
                      <a:pt x="5072" y="16649"/>
                    </a:lnTo>
                    <a:cubicBezTo>
                      <a:pt x="4554" y="16649"/>
                      <a:pt x="4292" y="18778"/>
                      <a:pt x="4241" y="19524"/>
                    </a:cubicBezTo>
                    <a:lnTo>
                      <a:pt x="4212" y="19950"/>
                    </a:lnTo>
                    <a:cubicBezTo>
                      <a:pt x="4212" y="19950"/>
                      <a:pt x="3995" y="19902"/>
                      <a:pt x="3995" y="19902"/>
                    </a:cubicBezTo>
                    <a:cubicBezTo>
                      <a:pt x="3850" y="19902"/>
                      <a:pt x="3632" y="20341"/>
                      <a:pt x="3473" y="20662"/>
                    </a:cubicBezTo>
                    <a:cubicBezTo>
                      <a:pt x="3338" y="20934"/>
                      <a:pt x="3210" y="21192"/>
                      <a:pt x="3080" y="21329"/>
                    </a:cubicBezTo>
                    <a:cubicBezTo>
                      <a:pt x="2909" y="21511"/>
                      <a:pt x="2725" y="21600"/>
                      <a:pt x="2518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4" name="Shape 197">
                <a:extLst>
                  <a:ext uri="{FF2B5EF4-FFF2-40B4-BE49-F238E27FC236}">
                    <a16:creationId xmlns:a16="http://schemas.microsoft.com/office/drawing/2014/main" id="{00B7BEB5-C132-C344-B83E-A28D2590CFB8}"/>
                  </a:ext>
                </a:extLst>
              </p:cNvPr>
              <p:cNvSpPr/>
              <p:nvPr/>
            </p:nvSpPr>
            <p:spPr>
              <a:xfrm>
                <a:off x="1973800" y="3444968"/>
                <a:ext cx="963244" cy="9206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4" h="21600" extrusionOk="0">
                    <a:moveTo>
                      <a:pt x="16075" y="21395"/>
                    </a:moveTo>
                    <a:cubicBezTo>
                      <a:pt x="16001" y="21309"/>
                      <a:pt x="15625" y="21012"/>
                      <a:pt x="13873" y="20806"/>
                    </a:cubicBezTo>
                    <a:lnTo>
                      <a:pt x="13581" y="20772"/>
                    </a:lnTo>
                    <a:lnTo>
                      <a:pt x="13707" y="20492"/>
                    </a:lnTo>
                    <a:cubicBezTo>
                      <a:pt x="14588" y="18535"/>
                      <a:pt x="13932" y="18171"/>
                      <a:pt x="13353" y="17849"/>
                    </a:cubicBezTo>
                    <a:cubicBezTo>
                      <a:pt x="13310" y="17826"/>
                      <a:pt x="13269" y="17803"/>
                      <a:pt x="13229" y="17780"/>
                    </a:cubicBezTo>
                    <a:cubicBezTo>
                      <a:pt x="12730" y="17492"/>
                      <a:pt x="10996" y="17206"/>
                      <a:pt x="10371" y="17121"/>
                    </a:cubicBezTo>
                    <a:lnTo>
                      <a:pt x="10232" y="17102"/>
                    </a:lnTo>
                    <a:lnTo>
                      <a:pt x="9969" y="16073"/>
                    </a:lnTo>
                    <a:lnTo>
                      <a:pt x="8088" y="15781"/>
                    </a:lnTo>
                    <a:cubicBezTo>
                      <a:pt x="8050" y="16672"/>
                      <a:pt x="7808" y="17123"/>
                      <a:pt x="7367" y="17123"/>
                    </a:cubicBezTo>
                    <a:cubicBezTo>
                      <a:pt x="7338" y="17123"/>
                      <a:pt x="7308" y="17121"/>
                      <a:pt x="7276" y="17116"/>
                    </a:cubicBezTo>
                    <a:cubicBezTo>
                      <a:pt x="6719" y="17029"/>
                      <a:pt x="6089" y="15576"/>
                      <a:pt x="5848" y="14970"/>
                    </a:cubicBezTo>
                    <a:lnTo>
                      <a:pt x="4405" y="14734"/>
                    </a:lnTo>
                    <a:lnTo>
                      <a:pt x="3261" y="13365"/>
                    </a:lnTo>
                    <a:cubicBezTo>
                      <a:pt x="967" y="12671"/>
                      <a:pt x="967" y="12449"/>
                      <a:pt x="967" y="12287"/>
                    </a:cubicBezTo>
                    <a:cubicBezTo>
                      <a:pt x="967" y="12267"/>
                      <a:pt x="968" y="12237"/>
                      <a:pt x="969" y="12197"/>
                    </a:cubicBezTo>
                    <a:cubicBezTo>
                      <a:pt x="1004" y="10869"/>
                      <a:pt x="731" y="10381"/>
                      <a:pt x="496" y="10205"/>
                    </a:cubicBezTo>
                    <a:cubicBezTo>
                      <a:pt x="-115" y="9746"/>
                      <a:pt x="-25" y="9241"/>
                      <a:pt x="63" y="8752"/>
                    </a:cubicBezTo>
                    <a:cubicBezTo>
                      <a:pt x="89" y="8602"/>
                      <a:pt x="117" y="8446"/>
                      <a:pt x="129" y="8279"/>
                    </a:cubicBezTo>
                    <a:cubicBezTo>
                      <a:pt x="203" y="7241"/>
                      <a:pt x="3101" y="6932"/>
                      <a:pt x="3428" y="6929"/>
                    </a:cubicBezTo>
                    <a:cubicBezTo>
                      <a:pt x="3749" y="6927"/>
                      <a:pt x="4069" y="6216"/>
                      <a:pt x="4173" y="5872"/>
                    </a:cubicBezTo>
                    <a:cubicBezTo>
                      <a:pt x="4174" y="5870"/>
                      <a:pt x="4467" y="4687"/>
                      <a:pt x="4167" y="2943"/>
                    </a:cubicBezTo>
                    <a:cubicBezTo>
                      <a:pt x="4054" y="2292"/>
                      <a:pt x="3829" y="1786"/>
                      <a:pt x="3480" y="1397"/>
                    </a:cubicBezTo>
                    <a:lnTo>
                      <a:pt x="3386" y="1292"/>
                    </a:lnTo>
                    <a:lnTo>
                      <a:pt x="3440" y="1159"/>
                    </a:lnTo>
                    <a:cubicBezTo>
                      <a:pt x="3487" y="1041"/>
                      <a:pt x="3926" y="0"/>
                      <a:pt x="4608" y="0"/>
                    </a:cubicBezTo>
                    <a:cubicBezTo>
                      <a:pt x="4620" y="0"/>
                      <a:pt x="4633" y="0"/>
                      <a:pt x="4646" y="1"/>
                    </a:cubicBezTo>
                    <a:cubicBezTo>
                      <a:pt x="5221" y="34"/>
                      <a:pt x="5936" y="793"/>
                      <a:pt x="6151" y="1035"/>
                    </a:cubicBezTo>
                    <a:lnTo>
                      <a:pt x="9589" y="1434"/>
                    </a:lnTo>
                    <a:lnTo>
                      <a:pt x="9611" y="1605"/>
                    </a:lnTo>
                    <a:cubicBezTo>
                      <a:pt x="9733" y="2560"/>
                      <a:pt x="9982" y="3481"/>
                      <a:pt x="10143" y="3576"/>
                    </a:cubicBezTo>
                    <a:cubicBezTo>
                      <a:pt x="10580" y="3690"/>
                      <a:pt x="11600" y="4828"/>
                      <a:pt x="11860" y="5532"/>
                    </a:cubicBezTo>
                    <a:cubicBezTo>
                      <a:pt x="12759" y="5413"/>
                      <a:pt x="16676" y="4904"/>
                      <a:pt x="17554" y="4904"/>
                    </a:cubicBezTo>
                    <a:cubicBezTo>
                      <a:pt x="17614" y="4904"/>
                      <a:pt x="17661" y="4906"/>
                      <a:pt x="17695" y="4910"/>
                    </a:cubicBezTo>
                    <a:lnTo>
                      <a:pt x="17853" y="4930"/>
                    </a:lnTo>
                    <a:lnTo>
                      <a:pt x="17877" y="5095"/>
                    </a:lnTo>
                    <a:cubicBezTo>
                      <a:pt x="17926" y="5420"/>
                      <a:pt x="17977" y="5712"/>
                      <a:pt x="18009" y="5891"/>
                    </a:cubicBezTo>
                    <a:cubicBezTo>
                      <a:pt x="18026" y="5890"/>
                      <a:pt x="18044" y="5890"/>
                      <a:pt x="18062" y="5890"/>
                    </a:cubicBezTo>
                    <a:cubicBezTo>
                      <a:pt x="18703" y="5890"/>
                      <a:pt x="19532" y="5985"/>
                      <a:pt x="19842" y="6435"/>
                    </a:cubicBezTo>
                    <a:cubicBezTo>
                      <a:pt x="20230" y="7000"/>
                      <a:pt x="21485" y="10682"/>
                      <a:pt x="21453" y="11351"/>
                    </a:cubicBezTo>
                    <a:cubicBezTo>
                      <a:pt x="21449" y="11393"/>
                      <a:pt x="21373" y="11892"/>
                      <a:pt x="20730" y="12103"/>
                    </a:cubicBezTo>
                    <a:cubicBezTo>
                      <a:pt x="20628" y="12137"/>
                      <a:pt x="20495" y="12166"/>
                      <a:pt x="20341" y="12199"/>
                    </a:cubicBezTo>
                    <a:cubicBezTo>
                      <a:pt x="19498" y="12381"/>
                      <a:pt x="18676" y="12630"/>
                      <a:pt x="18676" y="13484"/>
                    </a:cubicBezTo>
                    <a:cubicBezTo>
                      <a:pt x="18676" y="14834"/>
                      <a:pt x="18471" y="15877"/>
                      <a:pt x="18462" y="15921"/>
                    </a:cubicBezTo>
                    <a:lnTo>
                      <a:pt x="18455" y="15957"/>
                    </a:lnTo>
                    <a:lnTo>
                      <a:pt x="17927" y="16893"/>
                    </a:lnTo>
                    <a:cubicBezTo>
                      <a:pt x="18144" y="17252"/>
                      <a:pt x="18733" y="18270"/>
                      <a:pt x="18781" y="18779"/>
                    </a:cubicBezTo>
                    <a:cubicBezTo>
                      <a:pt x="18786" y="18830"/>
                      <a:pt x="18797" y="18896"/>
                      <a:pt x="18818" y="18988"/>
                    </a:cubicBezTo>
                    <a:lnTo>
                      <a:pt x="18879" y="19263"/>
                    </a:lnTo>
                    <a:lnTo>
                      <a:pt x="18611" y="19260"/>
                    </a:lnTo>
                    <a:cubicBezTo>
                      <a:pt x="18330" y="19256"/>
                      <a:pt x="18002" y="19251"/>
                      <a:pt x="17823" y="19246"/>
                    </a:cubicBezTo>
                    <a:lnTo>
                      <a:pt x="16251" y="21600"/>
                    </a:lnTo>
                    <a:cubicBezTo>
                      <a:pt x="16251" y="21600"/>
                      <a:pt x="16075" y="21395"/>
                      <a:pt x="16075" y="2139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5" name="Shape 199">
                <a:extLst>
                  <a:ext uri="{FF2B5EF4-FFF2-40B4-BE49-F238E27FC236}">
                    <a16:creationId xmlns:a16="http://schemas.microsoft.com/office/drawing/2014/main" id="{229FBE13-0493-F64C-B372-D1C72F541357}"/>
                  </a:ext>
                </a:extLst>
              </p:cNvPr>
              <p:cNvSpPr/>
              <p:nvPr/>
            </p:nvSpPr>
            <p:spPr>
              <a:xfrm>
                <a:off x="2745423" y="3209717"/>
                <a:ext cx="888452" cy="760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6" h="21600" extrusionOk="0">
                    <a:moveTo>
                      <a:pt x="14522" y="18860"/>
                    </a:moveTo>
                    <a:cubicBezTo>
                      <a:pt x="14135" y="18808"/>
                      <a:pt x="12972" y="18664"/>
                      <a:pt x="12039" y="18664"/>
                    </a:cubicBezTo>
                    <a:cubicBezTo>
                      <a:pt x="11168" y="18664"/>
                      <a:pt x="10951" y="18790"/>
                      <a:pt x="10906" y="18829"/>
                    </a:cubicBezTo>
                    <a:cubicBezTo>
                      <a:pt x="10363" y="19287"/>
                      <a:pt x="8655" y="20076"/>
                      <a:pt x="7862" y="20076"/>
                    </a:cubicBezTo>
                    <a:cubicBezTo>
                      <a:pt x="7750" y="20076"/>
                      <a:pt x="7657" y="20062"/>
                      <a:pt x="7577" y="20032"/>
                    </a:cubicBezTo>
                    <a:cubicBezTo>
                      <a:pt x="7543" y="20019"/>
                      <a:pt x="7511" y="20013"/>
                      <a:pt x="7480" y="20013"/>
                    </a:cubicBezTo>
                    <a:cubicBezTo>
                      <a:pt x="7195" y="20013"/>
                      <a:pt x="7010" y="20575"/>
                      <a:pt x="7008" y="20580"/>
                    </a:cubicBezTo>
                    <a:lnTo>
                      <a:pt x="6954" y="20757"/>
                    </a:lnTo>
                    <a:lnTo>
                      <a:pt x="4002" y="20757"/>
                    </a:lnTo>
                    <a:lnTo>
                      <a:pt x="4014" y="20477"/>
                    </a:lnTo>
                    <a:cubicBezTo>
                      <a:pt x="4044" y="19777"/>
                      <a:pt x="2726" y="15472"/>
                      <a:pt x="2355" y="14869"/>
                    </a:cubicBezTo>
                    <a:cubicBezTo>
                      <a:pt x="2189" y="14599"/>
                      <a:pt x="1591" y="14431"/>
                      <a:pt x="796" y="14431"/>
                    </a:cubicBezTo>
                    <a:cubicBezTo>
                      <a:pt x="657" y="14431"/>
                      <a:pt x="568" y="14437"/>
                      <a:pt x="565" y="14437"/>
                    </a:cubicBezTo>
                    <a:lnTo>
                      <a:pt x="370" y="14449"/>
                    </a:lnTo>
                    <a:lnTo>
                      <a:pt x="331" y="14224"/>
                    </a:lnTo>
                    <a:cubicBezTo>
                      <a:pt x="125" y="13055"/>
                      <a:pt x="-174" y="11025"/>
                      <a:pt x="128" y="10570"/>
                    </a:cubicBezTo>
                    <a:cubicBezTo>
                      <a:pt x="190" y="10476"/>
                      <a:pt x="277" y="10422"/>
                      <a:pt x="373" y="10418"/>
                    </a:cubicBezTo>
                    <a:cubicBezTo>
                      <a:pt x="1162" y="10377"/>
                      <a:pt x="2694" y="9255"/>
                      <a:pt x="3333" y="8735"/>
                    </a:cubicBezTo>
                    <a:lnTo>
                      <a:pt x="3333" y="6866"/>
                    </a:lnTo>
                    <a:lnTo>
                      <a:pt x="4577" y="5250"/>
                    </a:lnTo>
                    <a:lnTo>
                      <a:pt x="4689" y="5261"/>
                    </a:lnTo>
                    <a:cubicBezTo>
                      <a:pt x="4704" y="5262"/>
                      <a:pt x="6187" y="5409"/>
                      <a:pt x="6795" y="5409"/>
                    </a:cubicBezTo>
                    <a:cubicBezTo>
                      <a:pt x="7132" y="5409"/>
                      <a:pt x="7226" y="5151"/>
                      <a:pt x="7450" y="4405"/>
                    </a:cubicBezTo>
                    <a:cubicBezTo>
                      <a:pt x="7496" y="4251"/>
                      <a:pt x="7546" y="4086"/>
                      <a:pt x="7603" y="3911"/>
                    </a:cubicBezTo>
                    <a:cubicBezTo>
                      <a:pt x="7954" y="2842"/>
                      <a:pt x="9080" y="2119"/>
                      <a:pt x="9467" y="1897"/>
                    </a:cubicBezTo>
                    <a:cubicBezTo>
                      <a:pt x="9508" y="995"/>
                      <a:pt x="9662" y="0"/>
                      <a:pt x="10141" y="0"/>
                    </a:cubicBezTo>
                    <a:cubicBezTo>
                      <a:pt x="10553" y="0"/>
                      <a:pt x="11407" y="679"/>
                      <a:pt x="11690" y="913"/>
                    </a:cubicBezTo>
                    <a:lnTo>
                      <a:pt x="14038" y="913"/>
                    </a:lnTo>
                    <a:lnTo>
                      <a:pt x="14038" y="4091"/>
                    </a:lnTo>
                    <a:cubicBezTo>
                      <a:pt x="14071" y="4108"/>
                      <a:pt x="14111" y="4127"/>
                      <a:pt x="14158" y="4151"/>
                    </a:cubicBezTo>
                    <a:cubicBezTo>
                      <a:pt x="14698" y="4420"/>
                      <a:pt x="16131" y="5134"/>
                      <a:pt x="16656" y="5134"/>
                    </a:cubicBezTo>
                    <a:cubicBezTo>
                      <a:pt x="16682" y="5134"/>
                      <a:pt x="16699" y="5132"/>
                      <a:pt x="16711" y="5130"/>
                    </a:cubicBezTo>
                    <a:cubicBezTo>
                      <a:pt x="16714" y="5118"/>
                      <a:pt x="16718" y="5098"/>
                      <a:pt x="16721" y="5065"/>
                    </a:cubicBezTo>
                    <a:lnTo>
                      <a:pt x="16743" y="4809"/>
                    </a:lnTo>
                    <a:lnTo>
                      <a:pt x="19399" y="5009"/>
                    </a:lnTo>
                    <a:lnTo>
                      <a:pt x="19407" y="5249"/>
                    </a:lnTo>
                    <a:cubicBezTo>
                      <a:pt x="19425" y="5810"/>
                      <a:pt x="19605" y="7435"/>
                      <a:pt x="20166" y="7550"/>
                    </a:cubicBezTo>
                    <a:cubicBezTo>
                      <a:pt x="21109" y="7744"/>
                      <a:pt x="21067" y="8450"/>
                      <a:pt x="21042" y="8872"/>
                    </a:cubicBezTo>
                    <a:cubicBezTo>
                      <a:pt x="21039" y="8937"/>
                      <a:pt x="21035" y="9000"/>
                      <a:pt x="21035" y="9060"/>
                    </a:cubicBezTo>
                    <a:cubicBezTo>
                      <a:pt x="21035" y="9501"/>
                      <a:pt x="20834" y="10669"/>
                      <a:pt x="20364" y="10999"/>
                    </a:cubicBezTo>
                    <a:cubicBezTo>
                      <a:pt x="20402" y="11327"/>
                      <a:pt x="20896" y="12357"/>
                      <a:pt x="21373" y="13185"/>
                    </a:cubicBezTo>
                    <a:lnTo>
                      <a:pt x="21426" y="13276"/>
                    </a:lnTo>
                    <a:lnTo>
                      <a:pt x="21408" y="13385"/>
                    </a:lnTo>
                    <a:cubicBezTo>
                      <a:pt x="21401" y="13428"/>
                      <a:pt x="21225" y="14460"/>
                      <a:pt x="20276" y="14956"/>
                    </a:cubicBezTo>
                    <a:cubicBezTo>
                      <a:pt x="20182" y="15006"/>
                      <a:pt x="20092" y="15051"/>
                      <a:pt x="20006" y="15095"/>
                    </a:cubicBezTo>
                    <a:cubicBezTo>
                      <a:pt x="19329" y="15437"/>
                      <a:pt x="19049" y="15579"/>
                      <a:pt x="19049" y="16326"/>
                    </a:cubicBezTo>
                    <a:cubicBezTo>
                      <a:pt x="19049" y="17467"/>
                      <a:pt x="18443" y="18870"/>
                      <a:pt x="17700" y="19454"/>
                    </a:cubicBezTo>
                    <a:cubicBezTo>
                      <a:pt x="17432" y="19665"/>
                      <a:pt x="16784" y="20288"/>
                      <a:pt x="15717" y="21361"/>
                    </a:cubicBezTo>
                    <a:lnTo>
                      <a:pt x="15479" y="21600"/>
                    </a:lnTo>
                    <a:cubicBezTo>
                      <a:pt x="15479" y="21600"/>
                      <a:pt x="14522" y="18860"/>
                      <a:pt x="14522" y="1886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6" name="Shape 200">
                <a:extLst>
                  <a:ext uri="{FF2B5EF4-FFF2-40B4-BE49-F238E27FC236}">
                    <a16:creationId xmlns:a16="http://schemas.microsoft.com/office/drawing/2014/main" id="{3F685FA0-6DDD-0B45-A754-E41E9C36958B}"/>
                  </a:ext>
                </a:extLst>
              </p:cNvPr>
              <p:cNvSpPr/>
              <p:nvPr/>
            </p:nvSpPr>
            <p:spPr>
              <a:xfrm>
                <a:off x="1747959" y="2852136"/>
                <a:ext cx="1231769" cy="8489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64" y="21366"/>
                    </a:moveTo>
                    <a:cubicBezTo>
                      <a:pt x="12916" y="20864"/>
                      <a:pt x="12073" y="19506"/>
                      <a:pt x="11809" y="19410"/>
                    </a:cubicBezTo>
                    <a:cubicBezTo>
                      <a:pt x="11453" y="19281"/>
                      <a:pt x="11259" y="17958"/>
                      <a:pt x="11168" y="17061"/>
                    </a:cubicBezTo>
                    <a:lnTo>
                      <a:pt x="8592" y="16649"/>
                    </a:lnTo>
                    <a:lnTo>
                      <a:pt x="8549" y="16581"/>
                    </a:lnTo>
                    <a:cubicBezTo>
                      <a:pt x="8311" y="16194"/>
                      <a:pt x="7830" y="15572"/>
                      <a:pt x="7550" y="15550"/>
                    </a:cubicBezTo>
                    <a:cubicBezTo>
                      <a:pt x="7550" y="15550"/>
                      <a:pt x="7550" y="15550"/>
                      <a:pt x="7549" y="15550"/>
                    </a:cubicBezTo>
                    <a:cubicBezTo>
                      <a:pt x="7266" y="15550"/>
                      <a:pt x="6995" y="16265"/>
                      <a:pt x="6922" y="16515"/>
                    </a:cubicBezTo>
                    <a:lnTo>
                      <a:pt x="6823" y="16852"/>
                    </a:lnTo>
                    <a:lnTo>
                      <a:pt x="6650" y="16586"/>
                    </a:lnTo>
                    <a:cubicBezTo>
                      <a:pt x="6305" y="16054"/>
                      <a:pt x="5811" y="15714"/>
                      <a:pt x="5049" y="15483"/>
                    </a:cubicBezTo>
                    <a:cubicBezTo>
                      <a:pt x="5007" y="15470"/>
                      <a:pt x="4961" y="15464"/>
                      <a:pt x="4910" y="15464"/>
                    </a:cubicBezTo>
                    <a:cubicBezTo>
                      <a:pt x="4300" y="15464"/>
                      <a:pt x="3106" y="16435"/>
                      <a:pt x="1719" y="18061"/>
                    </a:cubicBezTo>
                    <a:lnTo>
                      <a:pt x="1581" y="18223"/>
                    </a:lnTo>
                    <a:lnTo>
                      <a:pt x="1480" y="18012"/>
                    </a:lnTo>
                    <a:cubicBezTo>
                      <a:pt x="1150" y="17329"/>
                      <a:pt x="855" y="16877"/>
                      <a:pt x="323" y="16589"/>
                    </a:cubicBezTo>
                    <a:lnTo>
                      <a:pt x="0" y="16414"/>
                    </a:lnTo>
                    <a:lnTo>
                      <a:pt x="297" y="16158"/>
                    </a:lnTo>
                    <a:cubicBezTo>
                      <a:pt x="1672" y="14974"/>
                      <a:pt x="3580" y="12888"/>
                      <a:pt x="3310" y="12170"/>
                    </a:cubicBezTo>
                    <a:cubicBezTo>
                      <a:pt x="3203" y="11888"/>
                      <a:pt x="2540" y="11842"/>
                      <a:pt x="2322" y="11827"/>
                    </a:cubicBezTo>
                    <a:lnTo>
                      <a:pt x="2242" y="11821"/>
                    </a:lnTo>
                    <a:cubicBezTo>
                      <a:pt x="2071" y="11808"/>
                      <a:pt x="1892" y="11802"/>
                      <a:pt x="1709" y="11802"/>
                    </a:cubicBezTo>
                    <a:cubicBezTo>
                      <a:pt x="1381" y="11802"/>
                      <a:pt x="1039" y="11822"/>
                      <a:pt x="662" y="11865"/>
                    </a:cubicBezTo>
                    <a:lnTo>
                      <a:pt x="433" y="11890"/>
                    </a:lnTo>
                    <a:lnTo>
                      <a:pt x="489" y="11567"/>
                    </a:lnTo>
                    <a:cubicBezTo>
                      <a:pt x="682" y="10467"/>
                      <a:pt x="1216" y="9439"/>
                      <a:pt x="1239" y="9396"/>
                    </a:cubicBezTo>
                    <a:lnTo>
                      <a:pt x="1279" y="9319"/>
                    </a:lnTo>
                    <a:lnTo>
                      <a:pt x="1345" y="9304"/>
                    </a:lnTo>
                    <a:cubicBezTo>
                      <a:pt x="1858" y="9188"/>
                      <a:pt x="3253" y="8857"/>
                      <a:pt x="3546" y="8715"/>
                    </a:cubicBezTo>
                    <a:cubicBezTo>
                      <a:pt x="3663" y="8658"/>
                      <a:pt x="3780" y="8607"/>
                      <a:pt x="3919" y="8607"/>
                    </a:cubicBezTo>
                    <a:cubicBezTo>
                      <a:pt x="4268" y="8607"/>
                      <a:pt x="4679" y="8940"/>
                      <a:pt x="5435" y="9834"/>
                    </a:cubicBezTo>
                    <a:cubicBezTo>
                      <a:pt x="5708" y="10157"/>
                      <a:pt x="5950" y="10314"/>
                      <a:pt x="6174" y="10314"/>
                    </a:cubicBezTo>
                    <a:cubicBezTo>
                      <a:pt x="6446" y="10314"/>
                      <a:pt x="6684" y="10082"/>
                      <a:pt x="6937" y="9836"/>
                    </a:cubicBezTo>
                    <a:cubicBezTo>
                      <a:pt x="7152" y="9627"/>
                      <a:pt x="7375" y="9411"/>
                      <a:pt x="7641" y="9309"/>
                    </a:cubicBezTo>
                    <a:cubicBezTo>
                      <a:pt x="8053" y="9151"/>
                      <a:pt x="8146" y="6819"/>
                      <a:pt x="7997" y="4656"/>
                    </a:cubicBezTo>
                    <a:cubicBezTo>
                      <a:pt x="7988" y="4614"/>
                      <a:pt x="7911" y="4462"/>
                      <a:pt x="7855" y="4351"/>
                    </a:cubicBezTo>
                    <a:cubicBezTo>
                      <a:pt x="7705" y="4054"/>
                      <a:pt x="7518" y="3683"/>
                      <a:pt x="7518" y="3315"/>
                    </a:cubicBezTo>
                    <a:cubicBezTo>
                      <a:pt x="7518" y="2793"/>
                      <a:pt x="8451" y="1393"/>
                      <a:pt x="8852" y="816"/>
                    </a:cubicBezTo>
                    <a:lnTo>
                      <a:pt x="8908" y="735"/>
                    </a:lnTo>
                    <a:lnTo>
                      <a:pt x="8986" y="747"/>
                    </a:lnTo>
                    <a:cubicBezTo>
                      <a:pt x="9128" y="769"/>
                      <a:pt x="9299" y="780"/>
                      <a:pt x="9493" y="780"/>
                    </a:cubicBezTo>
                    <a:cubicBezTo>
                      <a:pt x="10559" y="780"/>
                      <a:pt x="12014" y="448"/>
                      <a:pt x="12029" y="445"/>
                    </a:cubicBezTo>
                    <a:lnTo>
                      <a:pt x="15042" y="0"/>
                    </a:lnTo>
                    <a:lnTo>
                      <a:pt x="13994" y="2018"/>
                    </a:lnTo>
                    <a:lnTo>
                      <a:pt x="13994" y="4358"/>
                    </a:lnTo>
                    <a:lnTo>
                      <a:pt x="14576" y="5266"/>
                    </a:lnTo>
                    <a:lnTo>
                      <a:pt x="14569" y="5373"/>
                    </a:lnTo>
                    <a:cubicBezTo>
                      <a:pt x="14568" y="5391"/>
                      <a:pt x="14460" y="7228"/>
                      <a:pt x="15106" y="8274"/>
                    </a:cubicBezTo>
                    <a:cubicBezTo>
                      <a:pt x="15395" y="8743"/>
                      <a:pt x="15800" y="8987"/>
                      <a:pt x="16308" y="9001"/>
                    </a:cubicBezTo>
                    <a:lnTo>
                      <a:pt x="16417" y="9004"/>
                    </a:lnTo>
                    <a:lnTo>
                      <a:pt x="16893" y="10737"/>
                    </a:lnTo>
                    <a:lnTo>
                      <a:pt x="18704" y="10737"/>
                    </a:lnTo>
                    <a:lnTo>
                      <a:pt x="18734" y="10922"/>
                    </a:lnTo>
                    <a:cubicBezTo>
                      <a:pt x="18871" y="11765"/>
                      <a:pt x="19217" y="13012"/>
                      <a:pt x="19522" y="13012"/>
                    </a:cubicBezTo>
                    <a:cubicBezTo>
                      <a:pt x="19656" y="13012"/>
                      <a:pt x="19793" y="12989"/>
                      <a:pt x="19927" y="12967"/>
                    </a:cubicBezTo>
                    <a:cubicBezTo>
                      <a:pt x="20060" y="12945"/>
                      <a:pt x="20185" y="12924"/>
                      <a:pt x="20307" y="12924"/>
                    </a:cubicBezTo>
                    <a:cubicBezTo>
                      <a:pt x="20547" y="12924"/>
                      <a:pt x="20884" y="12998"/>
                      <a:pt x="21039" y="13637"/>
                    </a:cubicBezTo>
                    <a:cubicBezTo>
                      <a:pt x="21041" y="13644"/>
                      <a:pt x="21054" y="13691"/>
                      <a:pt x="21131" y="13770"/>
                    </a:cubicBezTo>
                    <a:lnTo>
                      <a:pt x="21600" y="14254"/>
                    </a:lnTo>
                    <a:cubicBezTo>
                      <a:pt x="21600" y="14254"/>
                      <a:pt x="21019" y="14204"/>
                      <a:pt x="21016" y="14203"/>
                    </a:cubicBezTo>
                    <a:lnTo>
                      <a:pt x="20306" y="15341"/>
                    </a:lnTo>
                    <a:lnTo>
                      <a:pt x="20306" y="17079"/>
                    </a:lnTo>
                    <a:lnTo>
                      <a:pt x="20237" y="17151"/>
                    </a:lnTo>
                    <a:cubicBezTo>
                      <a:pt x="20174" y="17215"/>
                      <a:pt x="18734" y="18694"/>
                      <a:pt x="17897" y="18812"/>
                    </a:cubicBezTo>
                    <a:cubicBezTo>
                      <a:pt x="17876" y="18935"/>
                      <a:pt x="17848" y="19343"/>
                      <a:pt x="17985" y="20596"/>
                    </a:cubicBezTo>
                    <a:lnTo>
                      <a:pt x="18019" y="20909"/>
                    </a:lnTo>
                    <a:lnTo>
                      <a:pt x="17802" y="20871"/>
                    </a:lnTo>
                    <a:cubicBezTo>
                      <a:pt x="17785" y="20868"/>
                      <a:pt x="17761" y="20867"/>
                      <a:pt x="17730" y="20867"/>
                    </a:cubicBezTo>
                    <a:cubicBezTo>
                      <a:pt x="16986" y="20867"/>
                      <a:pt x="13187" y="21563"/>
                      <a:pt x="13149" y="21570"/>
                    </a:cubicBezTo>
                    <a:lnTo>
                      <a:pt x="12987" y="21600"/>
                    </a:lnTo>
                    <a:cubicBezTo>
                      <a:pt x="12987" y="21600"/>
                      <a:pt x="12964" y="21366"/>
                      <a:pt x="12964" y="21366"/>
                    </a:cubicBezTo>
                    <a:close/>
                  </a:path>
                </a:pathLst>
              </a:custGeom>
              <a:solidFill>
                <a:srgbClr val="1D1D1D"/>
              </a:solidFill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7" name="Shape 201">
                <a:extLst>
                  <a:ext uri="{FF2B5EF4-FFF2-40B4-BE49-F238E27FC236}">
                    <a16:creationId xmlns:a16="http://schemas.microsoft.com/office/drawing/2014/main" id="{6D546EB2-3200-BA46-A0B5-22562CCA7964}"/>
                  </a:ext>
                </a:extLst>
              </p:cNvPr>
              <p:cNvSpPr/>
              <p:nvPr/>
            </p:nvSpPr>
            <p:spPr>
              <a:xfrm>
                <a:off x="3451176" y="2438095"/>
                <a:ext cx="534214" cy="577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7" h="21600" extrusionOk="0">
                    <a:moveTo>
                      <a:pt x="11046" y="21600"/>
                    </a:moveTo>
                    <a:cubicBezTo>
                      <a:pt x="10593" y="21600"/>
                      <a:pt x="10211" y="21517"/>
                      <a:pt x="9877" y="21347"/>
                    </a:cubicBezTo>
                    <a:cubicBezTo>
                      <a:pt x="9385" y="21093"/>
                      <a:pt x="9083" y="20691"/>
                      <a:pt x="8790" y="20302"/>
                    </a:cubicBezTo>
                    <a:cubicBezTo>
                      <a:pt x="8494" y="19908"/>
                      <a:pt x="8215" y="19535"/>
                      <a:pt x="7764" y="19376"/>
                    </a:cubicBezTo>
                    <a:cubicBezTo>
                      <a:pt x="7551" y="19300"/>
                      <a:pt x="7349" y="19264"/>
                      <a:pt x="7145" y="19264"/>
                    </a:cubicBezTo>
                    <a:cubicBezTo>
                      <a:pt x="6769" y="19264"/>
                      <a:pt x="6438" y="19388"/>
                      <a:pt x="6088" y="19519"/>
                    </a:cubicBezTo>
                    <a:cubicBezTo>
                      <a:pt x="5733" y="19652"/>
                      <a:pt x="5366" y="19789"/>
                      <a:pt x="4951" y="19789"/>
                    </a:cubicBezTo>
                    <a:cubicBezTo>
                      <a:pt x="4476" y="19789"/>
                      <a:pt x="4024" y="19606"/>
                      <a:pt x="3569" y="19229"/>
                    </a:cubicBezTo>
                    <a:cubicBezTo>
                      <a:pt x="2796" y="18589"/>
                      <a:pt x="2205" y="18362"/>
                      <a:pt x="1310" y="18362"/>
                    </a:cubicBezTo>
                    <a:cubicBezTo>
                      <a:pt x="1173" y="18362"/>
                      <a:pt x="1030" y="18367"/>
                      <a:pt x="880" y="18378"/>
                    </a:cubicBezTo>
                    <a:lnTo>
                      <a:pt x="643" y="18394"/>
                    </a:lnTo>
                    <a:lnTo>
                      <a:pt x="525" y="18197"/>
                    </a:lnTo>
                    <a:cubicBezTo>
                      <a:pt x="428" y="18035"/>
                      <a:pt x="-324" y="14386"/>
                      <a:pt x="162" y="13649"/>
                    </a:cubicBezTo>
                    <a:lnTo>
                      <a:pt x="249" y="13517"/>
                    </a:lnTo>
                    <a:lnTo>
                      <a:pt x="411" y="13488"/>
                    </a:lnTo>
                    <a:cubicBezTo>
                      <a:pt x="848" y="13412"/>
                      <a:pt x="1264" y="13367"/>
                      <a:pt x="1667" y="13323"/>
                    </a:cubicBezTo>
                    <a:cubicBezTo>
                      <a:pt x="3105" y="13168"/>
                      <a:pt x="4145" y="13056"/>
                      <a:pt x="4917" y="11741"/>
                    </a:cubicBezTo>
                    <a:cubicBezTo>
                      <a:pt x="5168" y="11314"/>
                      <a:pt x="5231" y="10705"/>
                      <a:pt x="5292" y="10117"/>
                    </a:cubicBezTo>
                    <a:cubicBezTo>
                      <a:pt x="5400" y="9076"/>
                      <a:pt x="5533" y="7798"/>
                      <a:pt x="6922" y="7521"/>
                    </a:cubicBezTo>
                    <a:cubicBezTo>
                      <a:pt x="6930" y="6965"/>
                      <a:pt x="6714" y="6338"/>
                      <a:pt x="6504" y="5728"/>
                    </a:cubicBezTo>
                    <a:cubicBezTo>
                      <a:pt x="6143" y="4678"/>
                      <a:pt x="5769" y="3591"/>
                      <a:pt x="6415" y="2667"/>
                    </a:cubicBezTo>
                    <a:cubicBezTo>
                      <a:pt x="6696" y="2270"/>
                      <a:pt x="7117" y="2045"/>
                      <a:pt x="7489" y="1846"/>
                    </a:cubicBezTo>
                    <a:cubicBezTo>
                      <a:pt x="7808" y="1676"/>
                      <a:pt x="8110" y="1516"/>
                      <a:pt x="8287" y="1275"/>
                    </a:cubicBezTo>
                    <a:cubicBezTo>
                      <a:pt x="8414" y="1101"/>
                      <a:pt x="8495" y="868"/>
                      <a:pt x="8543" y="544"/>
                    </a:cubicBezTo>
                    <a:lnTo>
                      <a:pt x="8624" y="0"/>
                    </a:lnTo>
                    <a:lnTo>
                      <a:pt x="9115" y="296"/>
                    </a:lnTo>
                    <a:cubicBezTo>
                      <a:pt x="11719" y="1865"/>
                      <a:pt x="19381" y="3086"/>
                      <a:pt x="20890" y="3315"/>
                    </a:cubicBezTo>
                    <a:lnTo>
                      <a:pt x="21190" y="3361"/>
                    </a:lnTo>
                    <a:lnTo>
                      <a:pt x="21204" y="3646"/>
                    </a:lnTo>
                    <a:cubicBezTo>
                      <a:pt x="21276" y="5127"/>
                      <a:pt x="21040" y="6022"/>
                      <a:pt x="20484" y="6382"/>
                    </a:cubicBezTo>
                    <a:cubicBezTo>
                      <a:pt x="20296" y="6504"/>
                      <a:pt x="20104" y="6620"/>
                      <a:pt x="19913" y="6735"/>
                    </a:cubicBezTo>
                    <a:cubicBezTo>
                      <a:pt x="19202" y="7164"/>
                      <a:pt x="18530" y="7568"/>
                      <a:pt x="18323" y="8156"/>
                    </a:cubicBezTo>
                    <a:cubicBezTo>
                      <a:pt x="18116" y="8739"/>
                      <a:pt x="18024" y="9680"/>
                      <a:pt x="17988" y="10181"/>
                    </a:cubicBezTo>
                    <a:cubicBezTo>
                      <a:pt x="18447" y="10228"/>
                      <a:pt x="19152" y="10361"/>
                      <a:pt x="19451" y="10734"/>
                    </a:cubicBezTo>
                    <a:cubicBezTo>
                      <a:pt x="19596" y="10914"/>
                      <a:pt x="19641" y="11127"/>
                      <a:pt x="19580" y="11350"/>
                    </a:cubicBezTo>
                    <a:cubicBezTo>
                      <a:pt x="19405" y="12005"/>
                      <a:pt x="18841" y="13333"/>
                      <a:pt x="18712" y="13631"/>
                    </a:cubicBezTo>
                    <a:lnTo>
                      <a:pt x="18576" y="17128"/>
                    </a:lnTo>
                    <a:lnTo>
                      <a:pt x="18221" y="17133"/>
                    </a:lnTo>
                    <a:cubicBezTo>
                      <a:pt x="15991" y="17160"/>
                      <a:pt x="13474" y="17268"/>
                      <a:pt x="13124" y="17400"/>
                    </a:cubicBezTo>
                    <a:cubicBezTo>
                      <a:pt x="12570" y="17610"/>
                      <a:pt x="11996" y="18711"/>
                      <a:pt x="12050" y="21170"/>
                    </a:cubicBezTo>
                    <a:lnTo>
                      <a:pt x="12057" y="21479"/>
                    </a:lnTo>
                    <a:lnTo>
                      <a:pt x="11731" y="21547"/>
                    </a:lnTo>
                    <a:cubicBezTo>
                      <a:pt x="11477" y="21583"/>
                      <a:pt x="11253" y="21600"/>
                      <a:pt x="11046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8" name="Shape 202">
                <a:extLst>
                  <a:ext uri="{FF2B5EF4-FFF2-40B4-BE49-F238E27FC236}">
                    <a16:creationId xmlns:a16="http://schemas.microsoft.com/office/drawing/2014/main" id="{7A0F927F-D2E5-B447-96C7-DE6D124F56C3}"/>
                  </a:ext>
                </a:extLst>
              </p:cNvPr>
              <p:cNvSpPr/>
              <p:nvPr/>
            </p:nvSpPr>
            <p:spPr>
              <a:xfrm>
                <a:off x="3310025" y="2842726"/>
                <a:ext cx="520601" cy="5677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7" h="21600" extrusionOk="0">
                    <a:moveTo>
                      <a:pt x="5581" y="21600"/>
                    </a:moveTo>
                    <a:cubicBezTo>
                      <a:pt x="4651" y="21600"/>
                      <a:pt x="2748" y="20905"/>
                      <a:pt x="1008" y="20226"/>
                    </a:cubicBezTo>
                    <a:cubicBezTo>
                      <a:pt x="802" y="20145"/>
                      <a:pt x="660" y="20089"/>
                      <a:pt x="610" y="20074"/>
                    </a:cubicBezTo>
                    <a:lnTo>
                      <a:pt x="717" y="19786"/>
                    </a:lnTo>
                    <a:lnTo>
                      <a:pt x="717" y="19731"/>
                    </a:lnTo>
                    <a:lnTo>
                      <a:pt x="327" y="19731"/>
                    </a:lnTo>
                    <a:lnTo>
                      <a:pt x="327" y="15508"/>
                    </a:lnTo>
                    <a:lnTo>
                      <a:pt x="361" y="15438"/>
                    </a:lnTo>
                    <a:cubicBezTo>
                      <a:pt x="966" y="14193"/>
                      <a:pt x="1349" y="12843"/>
                      <a:pt x="1166" y="12607"/>
                    </a:cubicBezTo>
                    <a:cubicBezTo>
                      <a:pt x="366" y="12244"/>
                      <a:pt x="197" y="11073"/>
                      <a:pt x="74" y="10218"/>
                    </a:cubicBezTo>
                    <a:cubicBezTo>
                      <a:pt x="51" y="10059"/>
                      <a:pt x="31" y="9916"/>
                      <a:pt x="8" y="9802"/>
                    </a:cubicBezTo>
                    <a:cubicBezTo>
                      <a:pt x="-133" y="9095"/>
                      <a:pt x="1511" y="7498"/>
                      <a:pt x="2590" y="6539"/>
                    </a:cubicBezTo>
                    <a:lnTo>
                      <a:pt x="2590" y="2697"/>
                    </a:lnTo>
                    <a:cubicBezTo>
                      <a:pt x="2590" y="1591"/>
                      <a:pt x="5364" y="392"/>
                      <a:pt x="6214" y="51"/>
                    </a:cubicBezTo>
                    <a:lnTo>
                      <a:pt x="6278" y="26"/>
                    </a:lnTo>
                    <a:lnTo>
                      <a:pt x="6788" y="0"/>
                    </a:lnTo>
                    <a:lnTo>
                      <a:pt x="6825" y="341"/>
                    </a:lnTo>
                    <a:cubicBezTo>
                      <a:pt x="6917" y="1199"/>
                      <a:pt x="7082" y="2092"/>
                      <a:pt x="7173" y="2517"/>
                    </a:cubicBezTo>
                    <a:cubicBezTo>
                      <a:pt x="7231" y="2516"/>
                      <a:pt x="7290" y="2515"/>
                      <a:pt x="7347" y="2515"/>
                    </a:cubicBezTo>
                    <a:cubicBezTo>
                      <a:pt x="8463" y="2515"/>
                      <a:pt x="9265" y="2812"/>
                      <a:pt x="10205" y="3576"/>
                    </a:cubicBezTo>
                    <a:cubicBezTo>
                      <a:pt x="10637" y="3927"/>
                      <a:pt x="10939" y="3967"/>
                      <a:pt x="11128" y="3967"/>
                    </a:cubicBezTo>
                    <a:cubicBezTo>
                      <a:pt x="11410" y="3967"/>
                      <a:pt x="11694" y="3863"/>
                      <a:pt x="12021" y="3743"/>
                    </a:cubicBezTo>
                    <a:cubicBezTo>
                      <a:pt x="12418" y="3598"/>
                      <a:pt x="12867" y="3433"/>
                      <a:pt x="13405" y="3433"/>
                    </a:cubicBezTo>
                    <a:cubicBezTo>
                      <a:pt x="13712" y="3433"/>
                      <a:pt x="14012" y="3485"/>
                      <a:pt x="14321" y="3593"/>
                    </a:cubicBezTo>
                    <a:cubicBezTo>
                      <a:pt x="15012" y="3833"/>
                      <a:pt x="15403" y="4342"/>
                      <a:pt x="15748" y="4792"/>
                    </a:cubicBezTo>
                    <a:cubicBezTo>
                      <a:pt x="16011" y="5137"/>
                      <a:pt x="16261" y="5463"/>
                      <a:pt x="16613" y="5641"/>
                    </a:cubicBezTo>
                    <a:cubicBezTo>
                      <a:pt x="16842" y="5755"/>
                      <a:pt x="17118" y="5811"/>
                      <a:pt x="17455" y="5811"/>
                    </a:cubicBezTo>
                    <a:cubicBezTo>
                      <a:pt x="17632" y="5811"/>
                      <a:pt x="17827" y="5796"/>
                      <a:pt x="18052" y="5765"/>
                    </a:cubicBezTo>
                    <a:lnTo>
                      <a:pt x="18487" y="5705"/>
                    </a:lnTo>
                    <a:lnTo>
                      <a:pt x="18498" y="6111"/>
                    </a:lnTo>
                    <a:cubicBezTo>
                      <a:pt x="18559" y="8520"/>
                      <a:pt x="19505" y="9532"/>
                      <a:pt x="20296" y="9666"/>
                    </a:cubicBezTo>
                    <a:lnTo>
                      <a:pt x="21467" y="9864"/>
                    </a:lnTo>
                    <a:lnTo>
                      <a:pt x="20394" y="10340"/>
                    </a:lnTo>
                    <a:cubicBezTo>
                      <a:pt x="19810" y="10600"/>
                      <a:pt x="19153" y="10737"/>
                      <a:pt x="18518" y="10870"/>
                    </a:cubicBezTo>
                    <a:cubicBezTo>
                      <a:pt x="17505" y="11083"/>
                      <a:pt x="16548" y="11283"/>
                      <a:pt x="15856" y="11931"/>
                    </a:cubicBezTo>
                    <a:cubicBezTo>
                      <a:pt x="15470" y="12293"/>
                      <a:pt x="15465" y="12658"/>
                      <a:pt x="15457" y="13162"/>
                    </a:cubicBezTo>
                    <a:cubicBezTo>
                      <a:pt x="15454" y="13384"/>
                      <a:pt x="15451" y="13614"/>
                      <a:pt x="15414" y="13865"/>
                    </a:cubicBezTo>
                    <a:cubicBezTo>
                      <a:pt x="15255" y="14969"/>
                      <a:pt x="14532" y="15077"/>
                      <a:pt x="13765" y="15192"/>
                    </a:cubicBezTo>
                    <a:lnTo>
                      <a:pt x="13566" y="15222"/>
                    </a:lnTo>
                    <a:cubicBezTo>
                      <a:pt x="12497" y="15388"/>
                      <a:pt x="12150" y="15730"/>
                      <a:pt x="12020" y="16748"/>
                    </a:cubicBezTo>
                    <a:lnTo>
                      <a:pt x="11989" y="16986"/>
                    </a:lnTo>
                    <a:lnTo>
                      <a:pt x="11739" y="17051"/>
                    </a:lnTo>
                    <a:cubicBezTo>
                      <a:pt x="11058" y="17226"/>
                      <a:pt x="10361" y="17286"/>
                      <a:pt x="9687" y="17344"/>
                    </a:cubicBezTo>
                    <a:cubicBezTo>
                      <a:pt x="8582" y="17438"/>
                      <a:pt x="7539" y="17527"/>
                      <a:pt x="6542" y="18083"/>
                    </a:cubicBezTo>
                    <a:cubicBezTo>
                      <a:pt x="6167" y="18291"/>
                      <a:pt x="6289" y="19110"/>
                      <a:pt x="6386" y="19768"/>
                    </a:cubicBezTo>
                    <a:cubicBezTo>
                      <a:pt x="6503" y="20555"/>
                      <a:pt x="6624" y="21368"/>
                      <a:pt x="5919" y="21560"/>
                    </a:cubicBezTo>
                    <a:cubicBezTo>
                      <a:pt x="5820" y="21587"/>
                      <a:pt x="5710" y="21600"/>
                      <a:pt x="5581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9" name="Shape 203">
                <a:extLst>
                  <a:ext uri="{FF2B5EF4-FFF2-40B4-BE49-F238E27FC236}">
                    <a16:creationId xmlns:a16="http://schemas.microsoft.com/office/drawing/2014/main" id="{91BFE1E8-2381-A545-8656-966648A7A06C}"/>
                  </a:ext>
                </a:extLst>
              </p:cNvPr>
              <p:cNvSpPr/>
              <p:nvPr/>
            </p:nvSpPr>
            <p:spPr>
              <a:xfrm>
                <a:off x="2895983" y="2729805"/>
                <a:ext cx="363815" cy="121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4" h="21600" extrusionOk="0">
                    <a:moveTo>
                      <a:pt x="6297" y="21565"/>
                    </a:moveTo>
                    <a:cubicBezTo>
                      <a:pt x="3107" y="20593"/>
                      <a:pt x="-56" y="14975"/>
                      <a:pt x="0" y="11646"/>
                    </a:cubicBezTo>
                    <a:cubicBezTo>
                      <a:pt x="17" y="10668"/>
                      <a:pt x="258" y="9526"/>
                      <a:pt x="883" y="9526"/>
                    </a:cubicBezTo>
                    <a:cubicBezTo>
                      <a:pt x="1713" y="9526"/>
                      <a:pt x="4388" y="4173"/>
                      <a:pt x="6022" y="371"/>
                    </a:cubicBezTo>
                    <a:lnTo>
                      <a:pt x="6182" y="0"/>
                    </a:lnTo>
                    <a:lnTo>
                      <a:pt x="6383" y="21"/>
                    </a:lnTo>
                    <a:cubicBezTo>
                      <a:pt x="6423" y="25"/>
                      <a:pt x="10436" y="442"/>
                      <a:pt x="15291" y="442"/>
                    </a:cubicBezTo>
                    <a:cubicBezTo>
                      <a:pt x="15291" y="442"/>
                      <a:pt x="15291" y="442"/>
                      <a:pt x="15291" y="442"/>
                    </a:cubicBezTo>
                    <a:cubicBezTo>
                      <a:pt x="17200" y="442"/>
                      <a:pt x="19001" y="379"/>
                      <a:pt x="20645" y="252"/>
                    </a:cubicBezTo>
                    <a:lnTo>
                      <a:pt x="21544" y="183"/>
                    </a:lnTo>
                    <a:lnTo>
                      <a:pt x="18886" y="17308"/>
                    </a:lnTo>
                    <a:lnTo>
                      <a:pt x="10393" y="17308"/>
                    </a:lnTo>
                    <a:lnTo>
                      <a:pt x="10336" y="17272"/>
                    </a:lnTo>
                    <a:cubicBezTo>
                      <a:pt x="10271" y="17231"/>
                      <a:pt x="8734" y="16248"/>
                      <a:pt x="7695" y="14499"/>
                    </a:cubicBezTo>
                    <a:cubicBezTo>
                      <a:pt x="7458" y="15030"/>
                      <a:pt x="7088" y="17704"/>
                      <a:pt x="6909" y="20233"/>
                    </a:cubicBezTo>
                    <a:lnTo>
                      <a:pt x="6856" y="20978"/>
                    </a:lnTo>
                    <a:lnTo>
                      <a:pt x="6481" y="21600"/>
                    </a:lnTo>
                    <a:cubicBezTo>
                      <a:pt x="6481" y="21600"/>
                      <a:pt x="6297" y="21565"/>
                      <a:pt x="6297" y="2156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0" name="Shape 204">
                <a:extLst>
                  <a:ext uri="{FF2B5EF4-FFF2-40B4-BE49-F238E27FC236}">
                    <a16:creationId xmlns:a16="http://schemas.microsoft.com/office/drawing/2014/main" id="{9A0F9DB8-706B-1247-BA41-2FB414B45AE7}"/>
                  </a:ext>
                </a:extLst>
              </p:cNvPr>
              <p:cNvSpPr/>
              <p:nvPr/>
            </p:nvSpPr>
            <p:spPr>
              <a:xfrm>
                <a:off x="2528993" y="2767445"/>
                <a:ext cx="943706" cy="653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24" y="21600"/>
                    </a:moveTo>
                    <a:cubicBezTo>
                      <a:pt x="11026" y="21600"/>
                      <a:pt x="9969" y="21483"/>
                      <a:pt x="9603" y="21438"/>
                    </a:cubicBezTo>
                    <a:lnTo>
                      <a:pt x="9545" y="21430"/>
                    </a:lnTo>
                    <a:lnTo>
                      <a:pt x="9497" y="21381"/>
                    </a:lnTo>
                    <a:cubicBezTo>
                      <a:pt x="9351" y="21231"/>
                      <a:pt x="9261" y="21076"/>
                      <a:pt x="9220" y="20905"/>
                    </a:cubicBezTo>
                    <a:cubicBezTo>
                      <a:pt x="9129" y="20532"/>
                      <a:pt x="8985" y="20398"/>
                      <a:pt x="8672" y="20398"/>
                    </a:cubicBezTo>
                    <a:cubicBezTo>
                      <a:pt x="8537" y="20398"/>
                      <a:pt x="8385" y="20423"/>
                      <a:pt x="8224" y="20450"/>
                    </a:cubicBezTo>
                    <a:cubicBezTo>
                      <a:pt x="8038" y="20481"/>
                      <a:pt x="7846" y="20512"/>
                      <a:pt x="7646" y="20512"/>
                    </a:cubicBezTo>
                    <a:cubicBezTo>
                      <a:pt x="6861" y="20512"/>
                      <a:pt x="6394" y="18393"/>
                      <a:pt x="6240" y="17558"/>
                    </a:cubicBezTo>
                    <a:lnTo>
                      <a:pt x="3923" y="17558"/>
                    </a:lnTo>
                    <a:lnTo>
                      <a:pt x="3299" y="15296"/>
                    </a:lnTo>
                    <a:cubicBezTo>
                      <a:pt x="2577" y="15233"/>
                      <a:pt x="1993" y="14848"/>
                      <a:pt x="1561" y="14150"/>
                    </a:cubicBezTo>
                    <a:cubicBezTo>
                      <a:pt x="710" y="12777"/>
                      <a:pt x="725" y="10630"/>
                      <a:pt x="746" y="10055"/>
                    </a:cubicBezTo>
                    <a:lnTo>
                      <a:pt x="0" y="8898"/>
                    </a:lnTo>
                    <a:lnTo>
                      <a:pt x="0" y="5407"/>
                    </a:lnTo>
                    <a:lnTo>
                      <a:pt x="1214" y="3080"/>
                    </a:lnTo>
                    <a:lnTo>
                      <a:pt x="1776" y="2997"/>
                    </a:lnTo>
                    <a:lnTo>
                      <a:pt x="1796" y="3000"/>
                    </a:lnTo>
                    <a:cubicBezTo>
                      <a:pt x="2098" y="3037"/>
                      <a:pt x="4764" y="3379"/>
                      <a:pt x="5325" y="3813"/>
                    </a:cubicBezTo>
                    <a:cubicBezTo>
                      <a:pt x="5790" y="4170"/>
                      <a:pt x="6202" y="4351"/>
                      <a:pt x="6546" y="4351"/>
                    </a:cubicBezTo>
                    <a:cubicBezTo>
                      <a:pt x="6763" y="4351"/>
                      <a:pt x="6956" y="4278"/>
                      <a:pt x="7121" y="4133"/>
                    </a:cubicBezTo>
                    <a:cubicBezTo>
                      <a:pt x="7308" y="3968"/>
                      <a:pt x="7541" y="3884"/>
                      <a:pt x="7813" y="3884"/>
                    </a:cubicBezTo>
                    <a:cubicBezTo>
                      <a:pt x="8518" y="3884"/>
                      <a:pt x="9296" y="4429"/>
                      <a:pt x="9556" y="4721"/>
                    </a:cubicBezTo>
                    <a:cubicBezTo>
                      <a:pt x="9652" y="4830"/>
                      <a:pt x="10091" y="4987"/>
                      <a:pt x="10562" y="4987"/>
                    </a:cubicBezTo>
                    <a:cubicBezTo>
                      <a:pt x="11019" y="4987"/>
                      <a:pt x="11169" y="4844"/>
                      <a:pt x="11184" y="4806"/>
                    </a:cubicBezTo>
                    <a:cubicBezTo>
                      <a:pt x="11183" y="3898"/>
                      <a:pt x="11961" y="3711"/>
                      <a:pt x="12287" y="3642"/>
                    </a:cubicBezTo>
                    <a:cubicBezTo>
                      <a:pt x="12284" y="3592"/>
                      <a:pt x="12270" y="3516"/>
                      <a:pt x="12228" y="3424"/>
                    </a:cubicBezTo>
                    <a:cubicBezTo>
                      <a:pt x="12149" y="3250"/>
                      <a:pt x="11873" y="2838"/>
                      <a:pt x="11027" y="2775"/>
                    </a:cubicBezTo>
                    <a:cubicBezTo>
                      <a:pt x="10959" y="2768"/>
                      <a:pt x="10897" y="2762"/>
                      <a:pt x="10833" y="2752"/>
                    </a:cubicBezTo>
                    <a:lnTo>
                      <a:pt x="10151" y="2650"/>
                    </a:lnTo>
                    <a:lnTo>
                      <a:pt x="10670" y="2235"/>
                    </a:lnTo>
                    <a:cubicBezTo>
                      <a:pt x="10757" y="1717"/>
                      <a:pt x="10967" y="807"/>
                      <a:pt x="11372" y="807"/>
                    </a:cubicBezTo>
                    <a:cubicBezTo>
                      <a:pt x="11442" y="807"/>
                      <a:pt x="11511" y="835"/>
                      <a:pt x="11576" y="889"/>
                    </a:cubicBezTo>
                    <a:cubicBezTo>
                      <a:pt x="11882" y="1141"/>
                      <a:pt x="12357" y="1304"/>
                      <a:pt x="12462" y="1338"/>
                    </a:cubicBezTo>
                    <a:lnTo>
                      <a:pt x="17640" y="1338"/>
                    </a:lnTo>
                    <a:lnTo>
                      <a:pt x="18777" y="0"/>
                    </a:lnTo>
                    <a:lnTo>
                      <a:pt x="21558" y="2506"/>
                    </a:lnTo>
                    <a:lnTo>
                      <a:pt x="21564" y="2667"/>
                    </a:lnTo>
                    <a:cubicBezTo>
                      <a:pt x="21566" y="2715"/>
                      <a:pt x="21570" y="2765"/>
                      <a:pt x="21574" y="2814"/>
                    </a:cubicBezTo>
                    <a:lnTo>
                      <a:pt x="21600" y="3142"/>
                    </a:lnTo>
                    <a:lnTo>
                      <a:pt x="21372" y="3160"/>
                    </a:lnTo>
                    <a:cubicBezTo>
                      <a:pt x="20552" y="3682"/>
                      <a:pt x="19654" y="4501"/>
                      <a:pt x="19654" y="4865"/>
                    </a:cubicBezTo>
                    <a:lnTo>
                      <a:pt x="19654" y="8467"/>
                    </a:lnTo>
                    <a:lnTo>
                      <a:pt x="19588" y="8559"/>
                    </a:lnTo>
                    <a:cubicBezTo>
                      <a:pt x="18853" y="9571"/>
                      <a:pt x="18224" y="10660"/>
                      <a:pt x="18216" y="10937"/>
                    </a:cubicBezTo>
                    <a:cubicBezTo>
                      <a:pt x="18228" y="11031"/>
                      <a:pt x="18241" y="11165"/>
                      <a:pt x="18254" y="11314"/>
                    </a:cubicBezTo>
                    <a:cubicBezTo>
                      <a:pt x="18300" y="11815"/>
                      <a:pt x="18386" y="12747"/>
                      <a:pt x="18637" y="12927"/>
                    </a:cubicBezTo>
                    <a:cubicBezTo>
                      <a:pt x="18871" y="13098"/>
                      <a:pt x="19110" y="13583"/>
                      <a:pt x="18486" y="15816"/>
                    </a:cubicBezTo>
                    <a:lnTo>
                      <a:pt x="18474" y="15859"/>
                    </a:lnTo>
                    <a:lnTo>
                      <a:pt x="18188" y="16367"/>
                    </a:lnTo>
                    <a:lnTo>
                      <a:pt x="16031" y="16367"/>
                    </a:lnTo>
                    <a:lnTo>
                      <a:pt x="15975" y="16309"/>
                    </a:lnTo>
                    <a:cubicBezTo>
                      <a:pt x="15527" y="15843"/>
                      <a:pt x="14935" y="15342"/>
                      <a:pt x="14723" y="15306"/>
                    </a:cubicBezTo>
                    <a:cubicBezTo>
                      <a:pt x="14617" y="15472"/>
                      <a:pt x="14506" y="16304"/>
                      <a:pt x="14485" y="17104"/>
                    </a:cubicBezTo>
                    <a:lnTo>
                      <a:pt x="14480" y="17299"/>
                    </a:lnTo>
                    <a:lnTo>
                      <a:pt x="14355" y="17377"/>
                    </a:lnTo>
                    <a:cubicBezTo>
                      <a:pt x="14342" y="17386"/>
                      <a:pt x="13024" y="18224"/>
                      <a:pt x="12693" y="19458"/>
                    </a:cubicBezTo>
                    <a:cubicBezTo>
                      <a:pt x="12640" y="19656"/>
                      <a:pt x="12595" y="19843"/>
                      <a:pt x="12552" y="20016"/>
                    </a:cubicBezTo>
                    <a:cubicBezTo>
                      <a:pt x="12345" y="20866"/>
                      <a:pt x="12165" y="21600"/>
                      <a:pt x="11524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1" name="Shape 205">
                <a:extLst>
                  <a:ext uri="{FF2B5EF4-FFF2-40B4-BE49-F238E27FC236}">
                    <a16:creationId xmlns:a16="http://schemas.microsoft.com/office/drawing/2014/main" id="{644162BA-7FCF-474B-9EA5-2E69EFEBFBE6}"/>
                  </a:ext>
                </a:extLst>
              </p:cNvPr>
              <p:cNvSpPr/>
              <p:nvPr/>
            </p:nvSpPr>
            <p:spPr>
              <a:xfrm>
                <a:off x="3168875" y="2409864"/>
                <a:ext cx="520622" cy="450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700" y="17952"/>
                    </a:moveTo>
                    <a:lnTo>
                      <a:pt x="5856" y="19688"/>
                    </a:lnTo>
                    <a:lnTo>
                      <a:pt x="1199" y="19688"/>
                    </a:lnTo>
                    <a:lnTo>
                      <a:pt x="3051" y="15092"/>
                    </a:lnTo>
                    <a:lnTo>
                      <a:pt x="3293" y="15085"/>
                    </a:lnTo>
                    <a:cubicBezTo>
                      <a:pt x="9930" y="14895"/>
                      <a:pt x="11382" y="14193"/>
                      <a:pt x="11698" y="13914"/>
                    </a:cubicBezTo>
                    <a:cubicBezTo>
                      <a:pt x="10684" y="13371"/>
                      <a:pt x="5595" y="12702"/>
                      <a:pt x="939" y="12343"/>
                    </a:cubicBezTo>
                    <a:lnTo>
                      <a:pt x="792" y="12332"/>
                    </a:lnTo>
                    <a:lnTo>
                      <a:pt x="0" y="11412"/>
                    </a:lnTo>
                    <a:lnTo>
                      <a:pt x="62" y="11158"/>
                    </a:lnTo>
                    <a:cubicBezTo>
                      <a:pt x="1467" y="5430"/>
                      <a:pt x="3937" y="4811"/>
                      <a:pt x="4934" y="4811"/>
                    </a:cubicBezTo>
                    <a:cubicBezTo>
                      <a:pt x="5444" y="4811"/>
                      <a:pt x="5744" y="5083"/>
                      <a:pt x="6008" y="5322"/>
                    </a:cubicBezTo>
                    <a:cubicBezTo>
                      <a:pt x="6264" y="5555"/>
                      <a:pt x="6507" y="5774"/>
                      <a:pt x="7018" y="5873"/>
                    </a:cubicBezTo>
                    <a:cubicBezTo>
                      <a:pt x="7018" y="5873"/>
                      <a:pt x="7019" y="5873"/>
                      <a:pt x="7019" y="5873"/>
                    </a:cubicBezTo>
                    <a:cubicBezTo>
                      <a:pt x="7804" y="5873"/>
                      <a:pt x="10106" y="3540"/>
                      <a:pt x="11500" y="1883"/>
                    </a:cubicBezTo>
                    <a:lnTo>
                      <a:pt x="11628" y="1731"/>
                    </a:lnTo>
                    <a:lnTo>
                      <a:pt x="11815" y="1743"/>
                    </a:lnTo>
                    <a:cubicBezTo>
                      <a:pt x="14941" y="2031"/>
                      <a:pt x="17918" y="2034"/>
                      <a:pt x="17948" y="2034"/>
                    </a:cubicBezTo>
                    <a:cubicBezTo>
                      <a:pt x="18556" y="1980"/>
                      <a:pt x="18861" y="1463"/>
                      <a:pt x="19194" y="792"/>
                    </a:cubicBezTo>
                    <a:cubicBezTo>
                      <a:pt x="19397" y="385"/>
                      <a:pt x="19588" y="0"/>
                      <a:pt x="19963" y="0"/>
                    </a:cubicBezTo>
                    <a:cubicBezTo>
                      <a:pt x="20309" y="0"/>
                      <a:pt x="20527" y="346"/>
                      <a:pt x="20694" y="684"/>
                    </a:cubicBezTo>
                    <a:cubicBezTo>
                      <a:pt x="20772" y="840"/>
                      <a:pt x="20957" y="1095"/>
                      <a:pt x="21390" y="1416"/>
                    </a:cubicBezTo>
                    <a:lnTo>
                      <a:pt x="21600" y="1572"/>
                    </a:lnTo>
                    <a:lnTo>
                      <a:pt x="21565" y="1857"/>
                    </a:lnTo>
                    <a:cubicBezTo>
                      <a:pt x="21498" y="2418"/>
                      <a:pt x="21371" y="2839"/>
                      <a:pt x="21167" y="3182"/>
                    </a:cubicBezTo>
                    <a:cubicBezTo>
                      <a:pt x="20879" y="3662"/>
                      <a:pt x="20471" y="3929"/>
                      <a:pt x="20076" y="4187"/>
                    </a:cubicBezTo>
                    <a:cubicBezTo>
                      <a:pt x="19733" y="4412"/>
                      <a:pt x="19409" y="4624"/>
                      <a:pt x="19220" y="4952"/>
                    </a:cubicBezTo>
                    <a:cubicBezTo>
                      <a:pt x="18753" y="5773"/>
                      <a:pt x="19069" y="6904"/>
                      <a:pt x="19405" y="8101"/>
                    </a:cubicBezTo>
                    <a:cubicBezTo>
                      <a:pt x="19686" y="9103"/>
                      <a:pt x="19976" y="10140"/>
                      <a:pt x="19849" y="11135"/>
                    </a:cubicBezTo>
                    <a:lnTo>
                      <a:pt x="19803" y="11487"/>
                    </a:lnTo>
                    <a:lnTo>
                      <a:pt x="19496" y="11518"/>
                    </a:lnTo>
                    <a:cubicBezTo>
                      <a:pt x="18433" y="11625"/>
                      <a:pt x="18306" y="12520"/>
                      <a:pt x="18173" y="14092"/>
                    </a:cubicBezTo>
                    <a:cubicBezTo>
                      <a:pt x="18102" y="14937"/>
                      <a:pt x="18028" y="15811"/>
                      <a:pt x="17687" y="16521"/>
                    </a:cubicBezTo>
                    <a:cubicBezTo>
                      <a:pt x="16686" y="18614"/>
                      <a:pt x="15234" y="18806"/>
                      <a:pt x="13698" y="19009"/>
                    </a:cubicBezTo>
                    <a:cubicBezTo>
                      <a:pt x="13363" y="19054"/>
                      <a:pt x="13018" y="19100"/>
                      <a:pt x="12667" y="19166"/>
                    </a:cubicBezTo>
                    <a:cubicBezTo>
                      <a:pt x="12642" y="19369"/>
                      <a:pt x="12622" y="19804"/>
                      <a:pt x="12691" y="20698"/>
                    </a:cubicBezTo>
                    <a:lnTo>
                      <a:pt x="12761" y="21600"/>
                    </a:lnTo>
                    <a:cubicBezTo>
                      <a:pt x="12761" y="21600"/>
                      <a:pt x="7700" y="17952"/>
                      <a:pt x="7700" y="1795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2" name="Shape 206">
                <a:extLst>
                  <a:ext uri="{FF2B5EF4-FFF2-40B4-BE49-F238E27FC236}">
                    <a16:creationId xmlns:a16="http://schemas.microsoft.com/office/drawing/2014/main" id="{89779644-9568-8D40-826D-E2994C7A3800}"/>
                  </a:ext>
                </a:extLst>
              </p:cNvPr>
              <p:cNvSpPr/>
              <p:nvPr/>
            </p:nvSpPr>
            <p:spPr>
              <a:xfrm>
                <a:off x="1898521" y="2108743"/>
                <a:ext cx="763071" cy="602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4" h="21600" extrusionOk="0">
                    <a:moveTo>
                      <a:pt x="2433" y="21264"/>
                    </a:moveTo>
                    <a:cubicBezTo>
                      <a:pt x="2275" y="20005"/>
                      <a:pt x="2795" y="19160"/>
                      <a:pt x="3175" y="18543"/>
                    </a:cubicBezTo>
                    <a:cubicBezTo>
                      <a:pt x="3381" y="18208"/>
                      <a:pt x="3559" y="17919"/>
                      <a:pt x="3577" y="17675"/>
                    </a:cubicBezTo>
                    <a:cubicBezTo>
                      <a:pt x="3581" y="17620"/>
                      <a:pt x="3570" y="17599"/>
                      <a:pt x="3556" y="17580"/>
                    </a:cubicBezTo>
                    <a:cubicBezTo>
                      <a:pt x="3367" y="17313"/>
                      <a:pt x="2501" y="17305"/>
                      <a:pt x="1984" y="17300"/>
                    </a:cubicBezTo>
                    <a:cubicBezTo>
                      <a:pt x="1766" y="17298"/>
                      <a:pt x="1559" y="17295"/>
                      <a:pt x="1385" y="17283"/>
                    </a:cubicBezTo>
                    <a:lnTo>
                      <a:pt x="1351" y="17281"/>
                    </a:lnTo>
                    <a:cubicBezTo>
                      <a:pt x="1294" y="17281"/>
                      <a:pt x="1243" y="17291"/>
                      <a:pt x="1193" y="17309"/>
                    </a:cubicBezTo>
                    <a:lnTo>
                      <a:pt x="1022" y="17374"/>
                    </a:lnTo>
                    <a:lnTo>
                      <a:pt x="895" y="17168"/>
                    </a:lnTo>
                    <a:cubicBezTo>
                      <a:pt x="117" y="15951"/>
                      <a:pt x="-216" y="13661"/>
                      <a:pt x="146" y="12051"/>
                    </a:cubicBezTo>
                    <a:cubicBezTo>
                      <a:pt x="181" y="11888"/>
                      <a:pt x="217" y="11752"/>
                      <a:pt x="249" y="11632"/>
                    </a:cubicBezTo>
                    <a:cubicBezTo>
                      <a:pt x="357" y="11225"/>
                      <a:pt x="386" y="11116"/>
                      <a:pt x="221" y="10669"/>
                    </a:cubicBezTo>
                    <a:cubicBezTo>
                      <a:pt x="100" y="10343"/>
                      <a:pt x="-37" y="9973"/>
                      <a:pt x="104" y="9657"/>
                    </a:cubicBezTo>
                    <a:cubicBezTo>
                      <a:pt x="231" y="9369"/>
                      <a:pt x="508" y="9281"/>
                      <a:pt x="912" y="9232"/>
                    </a:cubicBezTo>
                    <a:cubicBezTo>
                      <a:pt x="1836" y="9120"/>
                      <a:pt x="3296" y="8215"/>
                      <a:pt x="3574" y="6996"/>
                    </a:cubicBezTo>
                    <a:cubicBezTo>
                      <a:pt x="3725" y="6325"/>
                      <a:pt x="3596" y="5542"/>
                      <a:pt x="3470" y="4785"/>
                    </a:cubicBezTo>
                    <a:cubicBezTo>
                      <a:pt x="3416" y="4460"/>
                      <a:pt x="3361" y="4125"/>
                      <a:pt x="3328" y="3801"/>
                    </a:cubicBezTo>
                    <a:lnTo>
                      <a:pt x="3291" y="3442"/>
                    </a:lnTo>
                    <a:lnTo>
                      <a:pt x="3573" y="3421"/>
                    </a:lnTo>
                    <a:cubicBezTo>
                      <a:pt x="3618" y="3417"/>
                      <a:pt x="3685" y="3406"/>
                      <a:pt x="3770" y="3392"/>
                    </a:cubicBezTo>
                    <a:cubicBezTo>
                      <a:pt x="4012" y="3353"/>
                      <a:pt x="4378" y="3294"/>
                      <a:pt x="4807" y="3294"/>
                    </a:cubicBezTo>
                    <a:cubicBezTo>
                      <a:pt x="5604" y="3294"/>
                      <a:pt x="6282" y="3503"/>
                      <a:pt x="6822" y="3917"/>
                    </a:cubicBezTo>
                    <a:cubicBezTo>
                      <a:pt x="6981" y="4037"/>
                      <a:pt x="7293" y="4042"/>
                      <a:pt x="7595" y="4047"/>
                    </a:cubicBezTo>
                    <a:cubicBezTo>
                      <a:pt x="8061" y="4055"/>
                      <a:pt x="8542" y="4063"/>
                      <a:pt x="8850" y="4448"/>
                    </a:cubicBezTo>
                    <a:cubicBezTo>
                      <a:pt x="8923" y="4537"/>
                      <a:pt x="9062" y="4735"/>
                      <a:pt x="9237" y="4984"/>
                    </a:cubicBezTo>
                    <a:cubicBezTo>
                      <a:pt x="9532" y="5404"/>
                      <a:pt x="10146" y="6277"/>
                      <a:pt x="10308" y="6380"/>
                    </a:cubicBezTo>
                    <a:lnTo>
                      <a:pt x="10308" y="6380"/>
                    </a:lnTo>
                    <a:cubicBezTo>
                      <a:pt x="10309" y="6380"/>
                      <a:pt x="10358" y="6403"/>
                      <a:pt x="10504" y="6403"/>
                    </a:cubicBezTo>
                    <a:cubicBezTo>
                      <a:pt x="11071" y="6403"/>
                      <a:pt x="11986" y="6099"/>
                      <a:pt x="12203" y="5919"/>
                    </a:cubicBezTo>
                    <a:cubicBezTo>
                      <a:pt x="12296" y="5109"/>
                      <a:pt x="12465" y="4046"/>
                      <a:pt x="12753" y="3395"/>
                    </a:cubicBezTo>
                    <a:cubicBezTo>
                      <a:pt x="13064" y="2691"/>
                      <a:pt x="14001" y="2065"/>
                      <a:pt x="14967" y="1494"/>
                    </a:cubicBezTo>
                    <a:cubicBezTo>
                      <a:pt x="16082" y="829"/>
                      <a:pt x="19567" y="205"/>
                      <a:pt x="20608" y="29"/>
                    </a:cubicBezTo>
                    <a:lnTo>
                      <a:pt x="20778" y="0"/>
                    </a:lnTo>
                    <a:lnTo>
                      <a:pt x="21053" y="568"/>
                    </a:lnTo>
                    <a:lnTo>
                      <a:pt x="21076" y="594"/>
                    </a:lnTo>
                    <a:cubicBezTo>
                      <a:pt x="21137" y="663"/>
                      <a:pt x="21199" y="732"/>
                      <a:pt x="21261" y="798"/>
                    </a:cubicBezTo>
                    <a:lnTo>
                      <a:pt x="21384" y="929"/>
                    </a:lnTo>
                    <a:lnTo>
                      <a:pt x="21350" y="1129"/>
                    </a:lnTo>
                    <a:cubicBezTo>
                      <a:pt x="21253" y="1696"/>
                      <a:pt x="21028" y="2667"/>
                      <a:pt x="20505" y="4074"/>
                    </a:cubicBezTo>
                    <a:cubicBezTo>
                      <a:pt x="20349" y="4493"/>
                      <a:pt x="20176" y="4941"/>
                      <a:pt x="19997" y="5406"/>
                    </a:cubicBezTo>
                    <a:cubicBezTo>
                      <a:pt x="19128" y="7656"/>
                      <a:pt x="18048" y="10457"/>
                      <a:pt x="18217" y="11808"/>
                    </a:cubicBezTo>
                    <a:lnTo>
                      <a:pt x="18248" y="12053"/>
                    </a:lnTo>
                    <a:lnTo>
                      <a:pt x="18151" y="12115"/>
                    </a:lnTo>
                    <a:cubicBezTo>
                      <a:pt x="17994" y="12548"/>
                      <a:pt x="17452" y="13866"/>
                      <a:pt x="16699" y="13866"/>
                    </a:cubicBezTo>
                    <a:cubicBezTo>
                      <a:pt x="16452" y="13866"/>
                      <a:pt x="16218" y="13727"/>
                      <a:pt x="16004" y="13453"/>
                    </a:cubicBezTo>
                    <a:cubicBezTo>
                      <a:pt x="15550" y="12872"/>
                      <a:pt x="14470" y="12526"/>
                      <a:pt x="13116" y="12526"/>
                    </a:cubicBezTo>
                    <a:cubicBezTo>
                      <a:pt x="12747" y="12526"/>
                      <a:pt x="12451" y="12554"/>
                      <a:pt x="12322" y="12582"/>
                    </a:cubicBezTo>
                    <a:cubicBezTo>
                      <a:pt x="12257" y="12596"/>
                      <a:pt x="12179" y="12604"/>
                      <a:pt x="12092" y="12612"/>
                    </a:cubicBezTo>
                    <a:cubicBezTo>
                      <a:pt x="11552" y="12663"/>
                      <a:pt x="10735" y="12739"/>
                      <a:pt x="10384" y="15296"/>
                    </a:cubicBezTo>
                    <a:cubicBezTo>
                      <a:pt x="9923" y="18663"/>
                      <a:pt x="3534" y="21351"/>
                      <a:pt x="3262" y="21464"/>
                    </a:cubicBezTo>
                    <a:lnTo>
                      <a:pt x="3223" y="21481"/>
                    </a:lnTo>
                    <a:lnTo>
                      <a:pt x="3181" y="21481"/>
                    </a:lnTo>
                    <a:cubicBezTo>
                      <a:pt x="3180" y="21481"/>
                      <a:pt x="3018" y="21483"/>
                      <a:pt x="2737" y="21543"/>
                    </a:cubicBezTo>
                    <a:lnTo>
                      <a:pt x="2475" y="21600"/>
                    </a:lnTo>
                    <a:cubicBezTo>
                      <a:pt x="2475" y="21600"/>
                      <a:pt x="2433" y="21264"/>
                      <a:pt x="2433" y="21264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3" name="Shape 208">
                <a:extLst>
                  <a:ext uri="{FF2B5EF4-FFF2-40B4-BE49-F238E27FC236}">
                    <a16:creationId xmlns:a16="http://schemas.microsoft.com/office/drawing/2014/main" id="{B89038AF-32E4-6D43-B174-3610C54DA395}"/>
                  </a:ext>
                </a:extLst>
              </p:cNvPr>
              <p:cNvSpPr/>
              <p:nvPr/>
            </p:nvSpPr>
            <p:spPr>
              <a:xfrm>
                <a:off x="1522119" y="2569835"/>
                <a:ext cx="763480" cy="7837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5" h="21600" extrusionOk="0">
                    <a:moveTo>
                      <a:pt x="2485" y="11081"/>
                    </a:moveTo>
                    <a:cubicBezTo>
                      <a:pt x="2559" y="10907"/>
                      <a:pt x="3231" y="9365"/>
                      <a:pt x="3838" y="8864"/>
                    </a:cubicBezTo>
                    <a:cubicBezTo>
                      <a:pt x="4064" y="8677"/>
                      <a:pt x="3957" y="8191"/>
                      <a:pt x="3853" y="7722"/>
                    </a:cubicBezTo>
                    <a:cubicBezTo>
                      <a:pt x="3771" y="7347"/>
                      <a:pt x="3686" y="6961"/>
                      <a:pt x="3748" y="6636"/>
                    </a:cubicBezTo>
                    <a:cubicBezTo>
                      <a:pt x="3947" y="5591"/>
                      <a:pt x="10600" y="3591"/>
                      <a:pt x="11311" y="3410"/>
                    </a:cubicBezTo>
                    <a:cubicBezTo>
                      <a:pt x="11708" y="3308"/>
                      <a:pt x="12187" y="3115"/>
                      <a:pt x="12214" y="2769"/>
                    </a:cubicBezTo>
                    <a:cubicBezTo>
                      <a:pt x="12243" y="2386"/>
                      <a:pt x="11744" y="1878"/>
                      <a:pt x="11406" y="1737"/>
                    </a:cubicBezTo>
                    <a:cubicBezTo>
                      <a:pt x="11399" y="1734"/>
                      <a:pt x="11320" y="1708"/>
                      <a:pt x="10993" y="1692"/>
                    </a:cubicBezTo>
                    <a:lnTo>
                      <a:pt x="9990" y="1641"/>
                    </a:lnTo>
                    <a:lnTo>
                      <a:pt x="10787" y="1250"/>
                    </a:lnTo>
                    <a:cubicBezTo>
                      <a:pt x="10892" y="911"/>
                      <a:pt x="11251" y="0"/>
                      <a:pt x="12100" y="0"/>
                    </a:cubicBezTo>
                    <a:cubicBezTo>
                      <a:pt x="12122" y="0"/>
                      <a:pt x="12144" y="1"/>
                      <a:pt x="12166" y="2"/>
                    </a:cubicBezTo>
                    <a:cubicBezTo>
                      <a:pt x="12333" y="11"/>
                      <a:pt x="12531" y="13"/>
                      <a:pt x="12740" y="14"/>
                    </a:cubicBezTo>
                    <a:cubicBezTo>
                      <a:pt x="13538" y="20"/>
                      <a:pt x="14362" y="26"/>
                      <a:pt x="14708" y="400"/>
                    </a:cubicBezTo>
                    <a:cubicBezTo>
                      <a:pt x="14826" y="529"/>
                      <a:pt x="14880" y="691"/>
                      <a:pt x="14863" y="869"/>
                    </a:cubicBezTo>
                    <a:cubicBezTo>
                      <a:pt x="14831" y="1209"/>
                      <a:pt x="14597" y="1500"/>
                      <a:pt x="14349" y="1809"/>
                    </a:cubicBezTo>
                    <a:cubicBezTo>
                      <a:pt x="13975" y="2274"/>
                      <a:pt x="13589" y="2754"/>
                      <a:pt x="13710" y="3498"/>
                    </a:cubicBezTo>
                    <a:lnTo>
                      <a:pt x="13752" y="3752"/>
                    </a:lnTo>
                    <a:lnTo>
                      <a:pt x="13493" y="3795"/>
                    </a:lnTo>
                    <a:cubicBezTo>
                      <a:pt x="12989" y="3878"/>
                      <a:pt x="12198" y="4095"/>
                      <a:pt x="11294" y="4650"/>
                    </a:cubicBezTo>
                    <a:cubicBezTo>
                      <a:pt x="10721" y="5002"/>
                      <a:pt x="10084" y="5587"/>
                      <a:pt x="9467" y="6153"/>
                    </a:cubicBezTo>
                    <a:cubicBezTo>
                      <a:pt x="8837" y="6731"/>
                      <a:pt x="8186" y="7328"/>
                      <a:pt x="7594" y="7683"/>
                    </a:cubicBezTo>
                    <a:cubicBezTo>
                      <a:pt x="7023" y="8027"/>
                      <a:pt x="6519" y="8223"/>
                      <a:pt x="6114" y="8380"/>
                    </a:cubicBezTo>
                    <a:cubicBezTo>
                      <a:pt x="5648" y="8561"/>
                      <a:pt x="5384" y="8671"/>
                      <a:pt x="5376" y="8817"/>
                    </a:cubicBezTo>
                    <a:cubicBezTo>
                      <a:pt x="5279" y="10615"/>
                      <a:pt x="2912" y="11395"/>
                      <a:pt x="2812" y="11428"/>
                    </a:cubicBezTo>
                    <a:lnTo>
                      <a:pt x="2261" y="11605"/>
                    </a:lnTo>
                    <a:cubicBezTo>
                      <a:pt x="2261" y="11605"/>
                      <a:pt x="2485" y="11081"/>
                      <a:pt x="2485" y="11081"/>
                    </a:cubicBezTo>
                    <a:close/>
                    <a:moveTo>
                      <a:pt x="742" y="21600"/>
                    </a:moveTo>
                    <a:cubicBezTo>
                      <a:pt x="442" y="21600"/>
                      <a:pt x="210" y="21461"/>
                      <a:pt x="89" y="21209"/>
                    </a:cubicBezTo>
                    <a:cubicBezTo>
                      <a:pt x="-115" y="20786"/>
                      <a:pt x="57" y="20136"/>
                      <a:pt x="345" y="19794"/>
                    </a:cubicBezTo>
                    <a:lnTo>
                      <a:pt x="416" y="19711"/>
                    </a:lnTo>
                    <a:cubicBezTo>
                      <a:pt x="869" y="19181"/>
                      <a:pt x="1143" y="18861"/>
                      <a:pt x="1241" y="18206"/>
                    </a:cubicBezTo>
                    <a:cubicBezTo>
                      <a:pt x="1372" y="17336"/>
                      <a:pt x="1386" y="16450"/>
                      <a:pt x="1383" y="15776"/>
                    </a:cubicBezTo>
                    <a:lnTo>
                      <a:pt x="1382" y="15599"/>
                    </a:lnTo>
                    <a:cubicBezTo>
                      <a:pt x="1373" y="14412"/>
                      <a:pt x="1362" y="12935"/>
                      <a:pt x="2922" y="12538"/>
                    </a:cubicBezTo>
                    <a:cubicBezTo>
                      <a:pt x="3854" y="12301"/>
                      <a:pt x="4976" y="11787"/>
                      <a:pt x="5331" y="11057"/>
                    </a:cubicBezTo>
                    <a:cubicBezTo>
                      <a:pt x="5463" y="10787"/>
                      <a:pt x="5479" y="10478"/>
                      <a:pt x="5495" y="10151"/>
                    </a:cubicBezTo>
                    <a:cubicBezTo>
                      <a:pt x="5506" y="9916"/>
                      <a:pt x="5518" y="9674"/>
                      <a:pt x="5574" y="9431"/>
                    </a:cubicBezTo>
                    <a:lnTo>
                      <a:pt x="5581" y="9401"/>
                    </a:lnTo>
                    <a:lnTo>
                      <a:pt x="5595" y="9374"/>
                    </a:lnTo>
                    <a:cubicBezTo>
                      <a:pt x="5674" y="9216"/>
                      <a:pt x="5797" y="9204"/>
                      <a:pt x="6315" y="9152"/>
                    </a:cubicBezTo>
                    <a:cubicBezTo>
                      <a:pt x="6480" y="9136"/>
                      <a:pt x="6758" y="9108"/>
                      <a:pt x="6822" y="9087"/>
                    </a:cubicBezTo>
                    <a:cubicBezTo>
                      <a:pt x="7427" y="8769"/>
                      <a:pt x="10227" y="6939"/>
                      <a:pt x="10790" y="6273"/>
                    </a:cubicBezTo>
                    <a:lnTo>
                      <a:pt x="10899" y="6144"/>
                    </a:lnTo>
                    <a:lnTo>
                      <a:pt x="11064" y="6188"/>
                    </a:lnTo>
                    <a:cubicBezTo>
                      <a:pt x="11074" y="6191"/>
                      <a:pt x="12099" y="6461"/>
                      <a:pt x="13369" y="6461"/>
                    </a:cubicBezTo>
                    <a:cubicBezTo>
                      <a:pt x="13737" y="6461"/>
                      <a:pt x="14093" y="6439"/>
                      <a:pt x="14427" y="6394"/>
                    </a:cubicBezTo>
                    <a:cubicBezTo>
                      <a:pt x="15214" y="6290"/>
                      <a:pt x="16017" y="6111"/>
                      <a:pt x="16725" y="5953"/>
                    </a:cubicBezTo>
                    <a:cubicBezTo>
                      <a:pt x="17461" y="5789"/>
                      <a:pt x="18042" y="5660"/>
                      <a:pt x="18398" y="5660"/>
                    </a:cubicBezTo>
                    <a:cubicBezTo>
                      <a:pt x="18493" y="5660"/>
                      <a:pt x="18784" y="5660"/>
                      <a:pt x="18901" y="5886"/>
                    </a:cubicBezTo>
                    <a:cubicBezTo>
                      <a:pt x="19020" y="6115"/>
                      <a:pt x="18845" y="6351"/>
                      <a:pt x="18787" y="6428"/>
                    </a:cubicBezTo>
                    <a:cubicBezTo>
                      <a:pt x="18521" y="6783"/>
                      <a:pt x="18410" y="7063"/>
                      <a:pt x="18458" y="7258"/>
                    </a:cubicBezTo>
                    <a:cubicBezTo>
                      <a:pt x="18523" y="7525"/>
                      <a:pt x="18918" y="7722"/>
                      <a:pt x="19337" y="7931"/>
                    </a:cubicBezTo>
                    <a:cubicBezTo>
                      <a:pt x="19627" y="8075"/>
                      <a:pt x="19927" y="8224"/>
                      <a:pt x="20191" y="8425"/>
                    </a:cubicBezTo>
                    <a:cubicBezTo>
                      <a:pt x="20257" y="8475"/>
                      <a:pt x="20441" y="8567"/>
                      <a:pt x="20927" y="8615"/>
                    </a:cubicBezTo>
                    <a:lnTo>
                      <a:pt x="21485" y="8671"/>
                    </a:lnTo>
                    <a:lnTo>
                      <a:pt x="21087" y="9058"/>
                    </a:lnTo>
                    <a:cubicBezTo>
                      <a:pt x="20150" y="9968"/>
                      <a:pt x="19130" y="11127"/>
                      <a:pt x="19102" y="11400"/>
                    </a:cubicBezTo>
                    <a:cubicBezTo>
                      <a:pt x="19103" y="11626"/>
                      <a:pt x="19357" y="11965"/>
                      <a:pt x="19542" y="12212"/>
                    </a:cubicBezTo>
                    <a:cubicBezTo>
                      <a:pt x="19721" y="12451"/>
                      <a:pt x="19850" y="12623"/>
                      <a:pt x="19869" y="12795"/>
                    </a:cubicBezTo>
                    <a:cubicBezTo>
                      <a:pt x="19993" y="14019"/>
                      <a:pt x="20291" y="18033"/>
                      <a:pt x="18905" y="18390"/>
                    </a:cubicBezTo>
                    <a:cubicBezTo>
                      <a:pt x="18564" y="18478"/>
                      <a:pt x="18259" y="18679"/>
                      <a:pt x="17936" y="18891"/>
                    </a:cubicBezTo>
                    <a:cubicBezTo>
                      <a:pt x="17483" y="19188"/>
                      <a:pt x="17014" y="19496"/>
                      <a:pt x="16417" y="19496"/>
                    </a:cubicBezTo>
                    <a:cubicBezTo>
                      <a:pt x="16417" y="19496"/>
                      <a:pt x="16417" y="19496"/>
                      <a:pt x="16417" y="19496"/>
                    </a:cubicBezTo>
                    <a:cubicBezTo>
                      <a:pt x="15931" y="19496"/>
                      <a:pt x="15433" y="19288"/>
                      <a:pt x="14896" y="18859"/>
                    </a:cubicBezTo>
                    <a:cubicBezTo>
                      <a:pt x="13818" y="17998"/>
                      <a:pt x="13210" y="17647"/>
                      <a:pt x="12798" y="17647"/>
                    </a:cubicBezTo>
                    <a:cubicBezTo>
                      <a:pt x="12654" y="17647"/>
                      <a:pt x="12518" y="17688"/>
                      <a:pt x="12367" y="17737"/>
                    </a:cubicBezTo>
                    <a:cubicBezTo>
                      <a:pt x="11817" y="17917"/>
                      <a:pt x="9409" y="18294"/>
                      <a:pt x="8858" y="18379"/>
                    </a:cubicBezTo>
                    <a:cubicBezTo>
                      <a:pt x="8661" y="18651"/>
                      <a:pt x="8045" y="19550"/>
                      <a:pt x="7807" y="20462"/>
                    </a:cubicBezTo>
                    <a:lnTo>
                      <a:pt x="7760" y="20643"/>
                    </a:lnTo>
                    <a:lnTo>
                      <a:pt x="7570" y="20657"/>
                    </a:lnTo>
                    <a:cubicBezTo>
                      <a:pt x="6750" y="20717"/>
                      <a:pt x="5914" y="20810"/>
                      <a:pt x="5106" y="20900"/>
                    </a:cubicBezTo>
                    <a:cubicBezTo>
                      <a:pt x="4554" y="20962"/>
                      <a:pt x="4004" y="21023"/>
                      <a:pt x="3458" y="21074"/>
                    </a:cubicBezTo>
                    <a:cubicBezTo>
                      <a:pt x="3049" y="21111"/>
                      <a:pt x="2647" y="21215"/>
                      <a:pt x="2221" y="21326"/>
                    </a:cubicBezTo>
                    <a:cubicBezTo>
                      <a:pt x="1761" y="21445"/>
                      <a:pt x="1286" y="21569"/>
                      <a:pt x="804" y="21598"/>
                    </a:cubicBezTo>
                    <a:cubicBezTo>
                      <a:pt x="783" y="21599"/>
                      <a:pt x="762" y="21600"/>
                      <a:pt x="742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4" name="Shape 209">
                <a:extLst>
                  <a:ext uri="{FF2B5EF4-FFF2-40B4-BE49-F238E27FC236}">
                    <a16:creationId xmlns:a16="http://schemas.microsoft.com/office/drawing/2014/main" id="{24EC2379-1FE9-7C46-BC3B-D320CED934BD}"/>
                  </a:ext>
                </a:extLst>
              </p:cNvPr>
              <p:cNvSpPr/>
              <p:nvPr/>
            </p:nvSpPr>
            <p:spPr>
              <a:xfrm>
                <a:off x="2020851" y="1741752"/>
                <a:ext cx="634277" cy="55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2" h="21600" extrusionOk="0">
                    <a:moveTo>
                      <a:pt x="8680" y="21600"/>
                    </a:moveTo>
                    <a:cubicBezTo>
                      <a:pt x="8472" y="21600"/>
                      <a:pt x="8314" y="21573"/>
                      <a:pt x="8196" y="21517"/>
                    </a:cubicBezTo>
                    <a:cubicBezTo>
                      <a:pt x="7937" y="21391"/>
                      <a:pt x="7502" y="20874"/>
                      <a:pt x="6682" y="19832"/>
                    </a:cubicBezTo>
                    <a:cubicBezTo>
                      <a:pt x="6487" y="19584"/>
                      <a:pt x="6319" y="19371"/>
                      <a:pt x="6246" y="19290"/>
                    </a:cubicBezTo>
                    <a:cubicBezTo>
                      <a:pt x="6055" y="19077"/>
                      <a:pt x="5604" y="19070"/>
                      <a:pt x="5168" y="19063"/>
                    </a:cubicBezTo>
                    <a:cubicBezTo>
                      <a:pt x="4721" y="19056"/>
                      <a:pt x="4259" y="19049"/>
                      <a:pt x="3921" y="18821"/>
                    </a:cubicBezTo>
                    <a:cubicBezTo>
                      <a:pt x="3368" y="18443"/>
                      <a:pt x="2661" y="18252"/>
                      <a:pt x="1818" y="18252"/>
                    </a:cubicBezTo>
                    <a:cubicBezTo>
                      <a:pt x="1341" y="18252"/>
                      <a:pt x="924" y="18313"/>
                      <a:pt x="648" y="18352"/>
                    </a:cubicBezTo>
                    <a:cubicBezTo>
                      <a:pt x="528" y="18370"/>
                      <a:pt x="433" y="18383"/>
                      <a:pt x="370" y="18387"/>
                    </a:cubicBezTo>
                    <a:lnTo>
                      <a:pt x="72" y="18408"/>
                    </a:lnTo>
                    <a:lnTo>
                      <a:pt x="36" y="18069"/>
                    </a:lnTo>
                    <a:cubicBezTo>
                      <a:pt x="27" y="17989"/>
                      <a:pt x="21" y="17934"/>
                      <a:pt x="18" y="17877"/>
                    </a:cubicBezTo>
                    <a:cubicBezTo>
                      <a:pt x="-188" y="15372"/>
                      <a:pt x="1433" y="12431"/>
                      <a:pt x="2033" y="11439"/>
                    </a:cubicBezTo>
                    <a:cubicBezTo>
                      <a:pt x="1767" y="11272"/>
                      <a:pt x="1378" y="11028"/>
                      <a:pt x="1051" y="10814"/>
                    </a:cubicBezTo>
                    <a:cubicBezTo>
                      <a:pt x="897" y="10713"/>
                      <a:pt x="803" y="10547"/>
                      <a:pt x="789" y="10348"/>
                    </a:cubicBezTo>
                    <a:cubicBezTo>
                      <a:pt x="744" y="9731"/>
                      <a:pt x="1595" y="8803"/>
                      <a:pt x="2183" y="8239"/>
                    </a:cubicBezTo>
                    <a:lnTo>
                      <a:pt x="2183" y="2064"/>
                    </a:lnTo>
                    <a:lnTo>
                      <a:pt x="2337" y="2064"/>
                    </a:lnTo>
                    <a:lnTo>
                      <a:pt x="2291" y="1736"/>
                    </a:lnTo>
                    <a:lnTo>
                      <a:pt x="2343" y="1726"/>
                    </a:lnTo>
                    <a:cubicBezTo>
                      <a:pt x="2368" y="1721"/>
                      <a:pt x="2392" y="1717"/>
                      <a:pt x="2416" y="1710"/>
                    </a:cubicBezTo>
                    <a:cubicBezTo>
                      <a:pt x="3102" y="1557"/>
                      <a:pt x="3462" y="1128"/>
                      <a:pt x="3810" y="712"/>
                    </a:cubicBezTo>
                    <a:cubicBezTo>
                      <a:pt x="3923" y="577"/>
                      <a:pt x="4033" y="447"/>
                      <a:pt x="4147" y="330"/>
                    </a:cubicBezTo>
                    <a:cubicBezTo>
                      <a:pt x="4226" y="249"/>
                      <a:pt x="4467" y="0"/>
                      <a:pt x="5704" y="0"/>
                    </a:cubicBezTo>
                    <a:cubicBezTo>
                      <a:pt x="6543" y="0"/>
                      <a:pt x="9066" y="193"/>
                      <a:pt x="9637" y="1051"/>
                    </a:cubicBezTo>
                    <a:cubicBezTo>
                      <a:pt x="9761" y="1237"/>
                      <a:pt x="9800" y="1455"/>
                      <a:pt x="9749" y="1667"/>
                    </a:cubicBezTo>
                    <a:cubicBezTo>
                      <a:pt x="9705" y="1846"/>
                      <a:pt x="9834" y="2404"/>
                      <a:pt x="10368" y="3209"/>
                    </a:cubicBezTo>
                    <a:cubicBezTo>
                      <a:pt x="10990" y="4147"/>
                      <a:pt x="11777" y="4828"/>
                      <a:pt x="12240" y="4828"/>
                    </a:cubicBezTo>
                    <a:cubicBezTo>
                      <a:pt x="12348" y="4828"/>
                      <a:pt x="12426" y="4791"/>
                      <a:pt x="12494" y="4709"/>
                    </a:cubicBezTo>
                    <a:cubicBezTo>
                      <a:pt x="13041" y="4048"/>
                      <a:pt x="14687" y="3713"/>
                      <a:pt x="17386" y="3713"/>
                    </a:cubicBezTo>
                    <a:cubicBezTo>
                      <a:pt x="18240" y="3713"/>
                      <a:pt x="18856" y="3749"/>
                      <a:pt x="18881" y="3751"/>
                    </a:cubicBezTo>
                    <a:cubicBezTo>
                      <a:pt x="19621" y="3791"/>
                      <a:pt x="20485" y="4264"/>
                      <a:pt x="20589" y="4959"/>
                    </a:cubicBezTo>
                    <a:cubicBezTo>
                      <a:pt x="20630" y="5228"/>
                      <a:pt x="20585" y="5733"/>
                      <a:pt x="19832" y="6084"/>
                    </a:cubicBezTo>
                    <a:cubicBezTo>
                      <a:pt x="19484" y="6246"/>
                      <a:pt x="19256" y="6523"/>
                      <a:pt x="19135" y="6932"/>
                    </a:cubicBezTo>
                    <a:cubicBezTo>
                      <a:pt x="18556" y="8895"/>
                      <a:pt x="20544" y="12981"/>
                      <a:pt x="21167" y="14186"/>
                    </a:cubicBezTo>
                    <a:lnTo>
                      <a:pt x="21412" y="14659"/>
                    </a:lnTo>
                    <a:lnTo>
                      <a:pt x="20936" y="14731"/>
                    </a:lnTo>
                    <a:cubicBezTo>
                      <a:pt x="18512" y="15097"/>
                      <a:pt x="15333" y="15710"/>
                      <a:pt x="14350" y="16233"/>
                    </a:cubicBezTo>
                    <a:cubicBezTo>
                      <a:pt x="13761" y="16544"/>
                      <a:pt x="12268" y="17334"/>
                      <a:pt x="11942" y="17993"/>
                    </a:cubicBezTo>
                    <a:cubicBezTo>
                      <a:pt x="11700" y="18482"/>
                      <a:pt x="11488" y="19388"/>
                      <a:pt x="11345" y="20545"/>
                    </a:cubicBezTo>
                    <a:cubicBezTo>
                      <a:pt x="11254" y="21309"/>
                      <a:pt x="9057" y="21600"/>
                      <a:pt x="8680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5" name="Shape 210">
                <a:extLst>
                  <a:ext uri="{FF2B5EF4-FFF2-40B4-BE49-F238E27FC236}">
                    <a16:creationId xmlns:a16="http://schemas.microsoft.com/office/drawing/2014/main" id="{58CB65C4-E41B-0549-8662-F47DFCA5A53F}"/>
                  </a:ext>
                </a:extLst>
              </p:cNvPr>
              <p:cNvSpPr/>
              <p:nvPr/>
            </p:nvSpPr>
            <p:spPr>
              <a:xfrm>
                <a:off x="1587989" y="1788802"/>
                <a:ext cx="519079" cy="851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6" h="21600" extrusionOk="0">
                    <a:moveTo>
                      <a:pt x="1931" y="21599"/>
                    </a:moveTo>
                    <a:cubicBezTo>
                      <a:pt x="-34" y="21511"/>
                      <a:pt x="-14" y="20823"/>
                      <a:pt x="3" y="20270"/>
                    </a:cubicBezTo>
                    <a:cubicBezTo>
                      <a:pt x="4" y="20215"/>
                      <a:pt x="6" y="20159"/>
                      <a:pt x="6" y="20103"/>
                    </a:cubicBezTo>
                    <a:cubicBezTo>
                      <a:pt x="6" y="19454"/>
                      <a:pt x="4589" y="17069"/>
                      <a:pt x="6717" y="15996"/>
                    </a:cubicBezTo>
                    <a:cubicBezTo>
                      <a:pt x="6731" y="15482"/>
                      <a:pt x="6798" y="13293"/>
                      <a:pt x="6911" y="12040"/>
                    </a:cubicBezTo>
                    <a:cubicBezTo>
                      <a:pt x="7041" y="10615"/>
                      <a:pt x="11543" y="10245"/>
                      <a:pt x="12967" y="10163"/>
                    </a:cubicBezTo>
                    <a:lnTo>
                      <a:pt x="12910" y="5800"/>
                    </a:lnTo>
                    <a:cubicBezTo>
                      <a:pt x="11972" y="5619"/>
                      <a:pt x="10306" y="4953"/>
                      <a:pt x="9309" y="4250"/>
                    </a:cubicBezTo>
                    <a:cubicBezTo>
                      <a:pt x="8668" y="3799"/>
                      <a:pt x="8366" y="3381"/>
                      <a:pt x="8412" y="3007"/>
                    </a:cubicBezTo>
                    <a:cubicBezTo>
                      <a:pt x="8461" y="2598"/>
                      <a:pt x="8817" y="2110"/>
                      <a:pt x="10234" y="2110"/>
                    </a:cubicBezTo>
                    <a:cubicBezTo>
                      <a:pt x="10699" y="2110"/>
                      <a:pt x="11203" y="2159"/>
                      <a:pt x="11648" y="2203"/>
                    </a:cubicBezTo>
                    <a:cubicBezTo>
                      <a:pt x="11955" y="2233"/>
                      <a:pt x="12245" y="2261"/>
                      <a:pt x="12471" y="2268"/>
                    </a:cubicBezTo>
                    <a:cubicBezTo>
                      <a:pt x="12472" y="2268"/>
                      <a:pt x="12472" y="2268"/>
                      <a:pt x="12472" y="2268"/>
                    </a:cubicBezTo>
                    <a:cubicBezTo>
                      <a:pt x="13241" y="2268"/>
                      <a:pt x="13298" y="1295"/>
                      <a:pt x="13298" y="996"/>
                    </a:cubicBezTo>
                    <a:cubicBezTo>
                      <a:pt x="13298" y="430"/>
                      <a:pt x="14669" y="194"/>
                      <a:pt x="14825" y="169"/>
                    </a:cubicBezTo>
                    <a:lnTo>
                      <a:pt x="14874" y="161"/>
                    </a:lnTo>
                    <a:lnTo>
                      <a:pt x="14924" y="161"/>
                    </a:lnTo>
                    <a:cubicBezTo>
                      <a:pt x="14966" y="161"/>
                      <a:pt x="19095" y="160"/>
                      <a:pt x="20559" y="83"/>
                    </a:cubicBezTo>
                    <a:cubicBezTo>
                      <a:pt x="20684" y="76"/>
                      <a:pt x="20796" y="65"/>
                      <a:pt x="20908" y="53"/>
                    </a:cubicBezTo>
                    <a:lnTo>
                      <a:pt x="21370" y="0"/>
                    </a:lnTo>
                    <a:lnTo>
                      <a:pt x="21370" y="4570"/>
                    </a:lnTo>
                    <a:lnTo>
                      <a:pt x="21227" y="4641"/>
                    </a:lnTo>
                    <a:cubicBezTo>
                      <a:pt x="20473" y="5018"/>
                      <a:pt x="19790" y="5464"/>
                      <a:pt x="19670" y="5652"/>
                    </a:cubicBezTo>
                    <a:cubicBezTo>
                      <a:pt x="20338" y="5883"/>
                      <a:pt x="21165" y="6156"/>
                      <a:pt x="21165" y="6156"/>
                    </a:cubicBezTo>
                    <a:lnTo>
                      <a:pt x="21566" y="6288"/>
                    </a:lnTo>
                    <a:lnTo>
                      <a:pt x="21291" y="6510"/>
                    </a:lnTo>
                    <a:cubicBezTo>
                      <a:pt x="21262" y="6533"/>
                      <a:pt x="18427" y="8846"/>
                      <a:pt x="18703" y="10639"/>
                    </a:cubicBezTo>
                    <a:cubicBezTo>
                      <a:pt x="18740" y="10882"/>
                      <a:pt x="18829" y="11139"/>
                      <a:pt x="18923" y="11410"/>
                    </a:cubicBezTo>
                    <a:cubicBezTo>
                      <a:pt x="19129" y="12000"/>
                      <a:pt x="19341" y="12611"/>
                      <a:pt x="19060" y="13198"/>
                    </a:cubicBezTo>
                    <a:cubicBezTo>
                      <a:pt x="18530" y="14309"/>
                      <a:pt x="16035" y="15029"/>
                      <a:pt x="14438" y="15122"/>
                    </a:cubicBezTo>
                    <a:cubicBezTo>
                      <a:pt x="14080" y="15142"/>
                      <a:pt x="13928" y="15169"/>
                      <a:pt x="13865" y="15185"/>
                    </a:cubicBezTo>
                    <a:cubicBezTo>
                      <a:pt x="13891" y="15258"/>
                      <a:pt x="14005" y="15406"/>
                      <a:pt x="14047" y="15459"/>
                    </a:cubicBezTo>
                    <a:cubicBezTo>
                      <a:pt x="14408" y="15927"/>
                      <a:pt x="14316" y="16148"/>
                      <a:pt x="14122" y="16498"/>
                    </a:cubicBezTo>
                    <a:cubicBezTo>
                      <a:pt x="14079" y="16576"/>
                      <a:pt x="14029" y="16665"/>
                      <a:pt x="13980" y="16771"/>
                    </a:cubicBezTo>
                    <a:cubicBezTo>
                      <a:pt x="13515" y="17759"/>
                      <a:pt x="13948" y="19209"/>
                      <a:pt x="14925" y="19944"/>
                    </a:cubicBezTo>
                    <a:cubicBezTo>
                      <a:pt x="14943" y="19956"/>
                      <a:pt x="14960" y="19969"/>
                      <a:pt x="14975" y="19983"/>
                    </a:cubicBezTo>
                    <a:lnTo>
                      <a:pt x="15290" y="20252"/>
                    </a:lnTo>
                    <a:lnTo>
                      <a:pt x="14785" y="20359"/>
                    </a:lnTo>
                    <a:cubicBezTo>
                      <a:pt x="14080" y="20492"/>
                      <a:pt x="13791" y="21224"/>
                      <a:pt x="13789" y="21232"/>
                    </a:cubicBezTo>
                    <a:lnTo>
                      <a:pt x="13748" y="21342"/>
                    </a:lnTo>
                    <a:lnTo>
                      <a:pt x="13489" y="21421"/>
                    </a:lnTo>
                    <a:lnTo>
                      <a:pt x="13376" y="21420"/>
                    </a:lnTo>
                    <a:cubicBezTo>
                      <a:pt x="12998" y="21406"/>
                      <a:pt x="12473" y="21399"/>
                      <a:pt x="11818" y="21399"/>
                    </a:cubicBezTo>
                    <a:cubicBezTo>
                      <a:pt x="8308" y="21399"/>
                      <a:pt x="2043" y="21597"/>
                      <a:pt x="1981" y="21599"/>
                    </a:cubicBezTo>
                    <a:lnTo>
                      <a:pt x="1956" y="21600"/>
                    </a:lnTo>
                    <a:cubicBezTo>
                      <a:pt x="1956" y="21600"/>
                      <a:pt x="1931" y="21599"/>
                      <a:pt x="1931" y="21599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6" name="Shape 211">
                <a:extLst>
                  <a:ext uri="{FF2B5EF4-FFF2-40B4-BE49-F238E27FC236}">
                    <a16:creationId xmlns:a16="http://schemas.microsoft.com/office/drawing/2014/main" id="{B1115FE9-8B27-A244-BA27-6CA948F42491}"/>
                  </a:ext>
                </a:extLst>
              </p:cNvPr>
              <p:cNvSpPr/>
              <p:nvPr/>
            </p:nvSpPr>
            <p:spPr>
              <a:xfrm>
                <a:off x="4505099" y="2240483"/>
                <a:ext cx="522086" cy="508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2" h="21600" extrusionOk="0">
                    <a:moveTo>
                      <a:pt x="9319" y="21600"/>
                    </a:moveTo>
                    <a:cubicBezTo>
                      <a:pt x="9181" y="21600"/>
                      <a:pt x="9057" y="21544"/>
                      <a:pt x="8972" y="21443"/>
                    </a:cubicBezTo>
                    <a:cubicBezTo>
                      <a:pt x="8886" y="21341"/>
                      <a:pt x="8850" y="21206"/>
                      <a:pt x="8870" y="21064"/>
                    </a:cubicBezTo>
                    <a:cubicBezTo>
                      <a:pt x="8824" y="20715"/>
                      <a:pt x="7200" y="19702"/>
                      <a:pt x="5537" y="19608"/>
                    </a:cubicBezTo>
                    <a:cubicBezTo>
                      <a:pt x="3756" y="19506"/>
                      <a:pt x="3600" y="16259"/>
                      <a:pt x="3605" y="15032"/>
                    </a:cubicBezTo>
                    <a:lnTo>
                      <a:pt x="0" y="15032"/>
                    </a:lnTo>
                    <a:lnTo>
                      <a:pt x="212" y="14484"/>
                    </a:lnTo>
                    <a:cubicBezTo>
                      <a:pt x="218" y="14466"/>
                      <a:pt x="892" y="12699"/>
                      <a:pt x="892" y="10608"/>
                    </a:cubicBezTo>
                    <a:cubicBezTo>
                      <a:pt x="892" y="8189"/>
                      <a:pt x="3709" y="6711"/>
                      <a:pt x="3829" y="6649"/>
                    </a:cubicBezTo>
                    <a:lnTo>
                      <a:pt x="3863" y="6631"/>
                    </a:lnTo>
                    <a:lnTo>
                      <a:pt x="3901" y="6621"/>
                    </a:lnTo>
                    <a:cubicBezTo>
                      <a:pt x="6220" y="5974"/>
                      <a:pt x="9672" y="4736"/>
                      <a:pt x="10085" y="4006"/>
                    </a:cubicBezTo>
                    <a:cubicBezTo>
                      <a:pt x="10722" y="2884"/>
                      <a:pt x="13347" y="0"/>
                      <a:pt x="14436" y="0"/>
                    </a:cubicBezTo>
                    <a:cubicBezTo>
                      <a:pt x="14487" y="0"/>
                      <a:pt x="14538" y="5"/>
                      <a:pt x="14586" y="16"/>
                    </a:cubicBezTo>
                    <a:lnTo>
                      <a:pt x="14659" y="31"/>
                    </a:lnTo>
                    <a:lnTo>
                      <a:pt x="14721" y="74"/>
                    </a:lnTo>
                    <a:cubicBezTo>
                      <a:pt x="14739" y="85"/>
                      <a:pt x="14928" y="185"/>
                      <a:pt x="15821" y="185"/>
                    </a:cubicBezTo>
                    <a:cubicBezTo>
                      <a:pt x="16591" y="185"/>
                      <a:pt x="17531" y="113"/>
                      <a:pt x="18218" y="61"/>
                    </a:cubicBezTo>
                    <a:cubicBezTo>
                      <a:pt x="18627" y="29"/>
                      <a:pt x="18922" y="7"/>
                      <a:pt x="19076" y="7"/>
                    </a:cubicBezTo>
                    <a:cubicBezTo>
                      <a:pt x="19682" y="7"/>
                      <a:pt x="19721" y="769"/>
                      <a:pt x="19765" y="1652"/>
                    </a:cubicBezTo>
                    <a:cubicBezTo>
                      <a:pt x="19802" y="2371"/>
                      <a:pt x="19863" y="3576"/>
                      <a:pt x="20274" y="3609"/>
                    </a:cubicBezTo>
                    <a:cubicBezTo>
                      <a:pt x="21150" y="3678"/>
                      <a:pt x="21562" y="4222"/>
                      <a:pt x="21581" y="4731"/>
                    </a:cubicBezTo>
                    <a:cubicBezTo>
                      <a:pt x="21600" y="5243"/>
                      <a:pt x="21208" y="5859"/>
                      <a:pt x="20303" y="6003"/>
                    </a:cubicBezTo>
                    <a:cubicBezTo>
                      <a:pt x="19080" y="6196"/>
                      <a:pt x="16839" y="7936"/>
                      <a:pt x="16839" y="8907"/>
                    </a:cubicBezTo>
                    <a:lnTo>
                      <a:pt x="16837" y="9311"/>
                    </a:lnTo>
                    <a:cubicBezTo>
                      <a:pt x="16826" y="10448"/>
                      <a:pt x="16846" y="11154"/>
                      <a:pt x="17382" y="11326"/>
                    </a:cubicBezTo>
                    <a:cubicBezTo>
                      <a:pt x="18242" y="11601"/>
                      <a:pt x="18809" y="12895"/>
                      <a:pt x="19274" y="14087"/>
                    </a:cubicBezTo>
                    <a:cubicBezTo>
                      <a:pt x="19338" y="14252"/>
                      <a:pt x="19386" y="14380"/>
                      <a:pt x="19420" y="14445"/>
                    </a:cubicBezTo>
                    <a:lnTo>
                      <a:pt x="19509" y="14619"/>
                    </a:lnTo>
                    <a:lnTo>
                      <a:pt x="19430" y="14798"/>
                    </a:lnTo>
                    <a:cubicBezTo>
                      <a:pt x="18681" y="16488"/>
                      <a:pt x="17700" y="17345"/>
                      <a:pt x="16514" y="17345"/>
                    </a:cubicBezTo>
                    <a:cubicBezTo>
                      <a:pt x="15742" y="17345"/>
                      <a:pt x="15072" y="16988"/>
                      <a:pt x="14583" y="16727"/>
                    </a:cubicBezTo>
                    <a:cubicBezTo>
                      <a:pt x="14521" y="16694"/>
                      <a:pt x="14451" y="16657"/>
                      <a:pt x="14384" y="16623"/>
                    </a:cubicBezTo>
                    <a:cubicBezTo>
                      <a:pt x="14302" y="17131"/>
                      <a:pt x="13888" y="17790"/>
                      <a:pt x="13125" y="18625"/>
                    </a:cubicBezTo>
                    <a:cubicBezTo>
                      <a:pt x="12032" y="19823"/>
                      <a:pt x="9952" y="21600"/>
                      <a:pt x="9319" y="21600"/>
                    </a:cubicBezTo>
                    <a:cubicBezTo>
                      <a:pt x="9319" y="21600"/>
                      <a:pt x="9319" y="21600"/>
                      <a:pt x="9319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7" name="Shape 212">
                <a:extLst>
                  <a:ext uri="{FF2B5EF4-FFF2-40B4-BE49-F238E27FC236}">
                    <a16:creationId xmlns:a16="http://schemas.microsoft.com/office/drawing/2014/main" id="{DAE6B430-D281-A846-862C-1A41A94499C4}"/>
                  </a:ext>
                </a:extLst>
              </p:cNvPr>
              <p:cNvSpPr/>
              <p:nvPr/>
            </p:nvSpPr>
            <p:spPr>
              <a:xfrm>
                <a:off x="5417873" y="3106207"/>
                <a:ext cx="1052131" cy="8372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0" h="21600" extrusionOk="0">
                    <a:moveTo>
                      <a:pt x="12280" y="21600"/>
                    </a:moveTo>
                    <a:cubicBezTo>
                      <a:pt x="11355" y="21600"/>
                      <a:pt x="9986" y="20894"/>
                      <a:pt x="9928" y="20864"/>
                    </a:cubicBezTo>
                    <a:lnTo>
                      <a:pt x="9805" y="20799"/>
                    </a:lnTo>
                    <a:lnTo>
                      <a:pt x="9840" y="19452"/>
                    </a:lnTo>
                    <a:lnTo>
                      <a:pt x="8458" y="17913"/>
                    </a:lnTo>
                    <a:lnTo>
                      <a:pt x="8490" y="16511"/>
                    </a:lnTo>
                    <a:cubicBezTo>
                      <a:pt x="7969" y="16027"/>
                      <a:pt x="5225" y="13474"/>
                      <a:pt x="4573" y="12728"/>
                    </a:cubicBezTo>
                    <a:cubicBezTo>
                      <a:pt x="4311" y="12428"/>
                      <a:pt x="4207" y="12134"/>
                      <a:pt x="4265" y="11854"/>
                    </a:cubicBezTo>
                    <a:cubicBezTo>
                      <a:pt x="4324" y="11571"/>
                      <a:pt x="4536" y="11402"/>
                      <a:pt x="4703" y="11310"/>
                    </a:cubicBezTo>
                    <a:cubicBezTo>
                      <a:pt x="4649" y="11238"/>
                      <a:pt x="4567" y="11158"/>
                      <a:pt x="4483" y="11076"/>
                    </a:cubicBezTo>
                    <a:cubicBezTo>
                      <a:pt x="4210" y="10811"/>
                      <a:pt x="3837" y="10448"/>
                      <a:pt x="3772" y="9743"/>
                    </a:cubicBezTo>
                    <a:cubicBezTo>
                      <a:pt x="3745" y="9442"/>
                      <a:pt x="2740" y="8993"/>
                      <a:pt x="1623" y="8783"/>
                    </a:cubicBezTo>
                    <a:lnTo>
                      <a:pt x="1522" y="8764"/>
                    </a:lnTo>
                    <a:lnTo>
                      <a:pt x="1210" y="7943"/>
                    </a:lnTo>
                    <a:cubicBezTo>
                      <a:pt x="1111" y="7938"/>
                      <a:pt x="966" y="7906"/>
                      <a:pt x="770" y="7847"/>
                    </a:cubicBezTo>
                    <a:cubicBezTo>
                      <a:pt x="565" y="7785"/>
                      <a:pt x="396" y="7620"/>
                      <a:pt x="268" y="7356"/>
                    </a:cubicBezTo>
                    <a:cubicBezTo>
                      <a:pt x="-50" y="6698"/>
                      <a:pt x="-10" y="5631"/>
                      <a:pt x="19" y="5489"/>
                    </a:cubicBezTo>
                    <a:cubicBezTo>
                      <a:pt x="110" y="5019"/>
                      <a:pt x="2205" y="4821"/>
                      <a:pt x="2225" y="4821"/>
                    </a:cubicBezTo>
                    <a:cubicBezTo>
                      <a:pt x="2355" y="4821"/>
                      <a:pt x="2650" y="4558"/>
                      <a:pt x="2865" y="4366"/>
                    </a:cubicBezTo>
                    <a:cubicBezTo>
                      <a:pt x="3186" y="4079"/>
                      <a:pt x="3489" y="3807"/>
                      <a:pt x="3749" y="3807"/>
                    </a:cubicBezTo>
                    <a:cubicBezTo>
                      <a:pt x="3762" y="3807"/>
                      <a:pt x="3775" y="3808"/>
                      <a:pt x="3787" y="3810"/>
                    </a:cubicBezTo>
                    <a:cubicBezTo>
                      <a:pt x="4166" y="3848"/>
                      <a:pt x="4875" y="4379"/>
                      <a:pt x="5079" y="4538"/>
                    </a:cubicBezTo>
                    <a:lnTo>
                      <a:pt x="6030" y="4538"/>
                    </a:lnTo>
                    <a:cubicBezTo>
                      <a:pt x="6486" y="3649"/>
                      <a:pt x="8459" y="3539"/>
                      <a:pt x="8870" y="3525"/>
                    </a:cubicBezTo>
                    <a:lnTo>
                      <a:pt x="9067" y="3519"/>
                    </a:lnTo>
                    <a:lnTo>
                      <a:pt x="9067" y="4157"/>
                    </a:lnTo>
                    <a:cubicBezTo>
                      <a:pt x="9312" y="4105"/>
                      <a:pt x="9747" y="4036"/>
                      <a:pt x="10415" y="4011"/>
                    </a:cubicBezTo>
                    <a:cubicBezTo>
                      <a:pt x="11088" y="3985"/>
                      <a:pt x="11135" y="2852"/>
                      <a:pt x="11125" y="1591"/>
                    </a:cubicBezTo>
                    <a:cubicBezTo>
                      <a:pt x="11123" y="1385"/>
                      <a:pt x="11122" y="1199"/>
                      <a:pt x="11127" y="1046"/>
                    </a:cubicBezTo>
                    <a:cubicBezTo>
                      <a:pt x="11159" y="136"/>
                      <a:pt x="12320" y="0"/>
                      <a:pt x="13009" y="0"/>
                    </a:cubicBezTo>
                    <a:cubicBezTo>
                      <a:pt x="13142" y="0"/>
                      <a:pt x="13226" y="6"/>
                      <a:pt x="13226" y="6"/>
                    </a:cubicBezTo>
                    <a:lnTo>
                      <a:pt x="14468" y="5"/>
                    </a:lnTo>
                    <a:lnTo>
                      <a:pt x="14392" y="319"/>
                    </a:lnTo>
                    <a:cubicBezTo>
                      <a:pt x="14359" y="454"/>
                      <a:pt x="14335" y="572"/>
                      <a:pt x="14320" y="649"/>
                    </a:cubicBezTo>
                    <a:cubicBezTo>
                      <a:pt x="14816" y="1638"/>
                      <a:pt x="15503" y="2672"/>
                      <a:pt x="15786" y="2673"/>
                    </a:cubicBezTo>
                    <a:cubicBezTo>
                      <a:pt x="15978" y="2674"/>
                      <a:pt x="16267" y="2674"/>
                      <a:pt x="16567" y="2674"/>
                    </a:cubicBezTo>
                    <a:lnTo>
                      <a:pt x="17773" y="2673"/>
                    </a:lnTo>
                    <a:cubicBezTo>
                      <a:pt x="17870" y="2629"/>
                      <a:pt x="18144" y="2518"/>
                      <a:pt x="18439" y="2518"/>
                    </a:cubicBezTo>
                    <a:cubicBezTo>
                      <a:pt x="18959" y="2518"/>
                      <a:pt x="19304" y="2858"/>
                      <a:pt x="19410" y="3474"/>
                    </a:cubicBezTo>
                    <a:cubicBezTo>
                      <a:pt x="19462" y="3777"/>
                      <a:pt x="19480" y="3976"/>
                      <a:pt x="19492" y="4121"/>
                    </a:cubicBezTo>
                    <a:cubicBezTo>
                      <a:pt x="19519" y="4418"/>
                      <a:pt x="19519" y="4418"/>
                      <a:pt x="19928" y="4881"/>
                    </a:cubicBezTo>
                    <a:lnTo>
                      <a:pt x="20115" y="5092"/>
                    </a:lnTo>
                    <a:lnTo>
                      <a:pt x="19905" y="5265"/>
                    </a:lnTo>
                    <a:cubicBezTo>
                      <a:pt x="19656" y="5469"/>
                      <a:pt x="19529" y="5662"/>
                      <a:pt x="19548" y="5809"/>
                    </a:cubicBezTo>
                    <a:cubicBezTo>
                      <a:pt x="19584" y="6099"/>
                      <a:pt x="20114" y="6408"/>
                      <a:pt x="20460" y="6526"/>
                    </a:cubicBezTo>
                    <a:lnTo>
                      <a:pt x="20621" y="6581"/>
                    </a:lnTo>
                    <a:lnTo>
                      <a:pt x="20601" y="6789"/>
                    </a:lnTo>
                    <a:cubicBezTo>
                      <a:pt x="20558" y="7254"/>
                      <a:pt x="20549" y="7747"/>
                      <a:pt x="20578" y="7923"/>
                    </a:cubicBezTo>
                    <a:cubicBezTo>
                      <a:pt x="20717" y="8015"/>
                      <a:pt x="20965" y="8412"/>
                      <a:pt x="21520" y="10111"/>
                    </a:cubicBezTo>
                    <a:lnTo>
                      <a:pt x="21550" y="10202"/>
                    </a:lnTo>
                    <a:lnTo>
                      <a:pt x="20314" y="14115"/>
                    </a:lnTo>
                    <a:lnTo>
                      <a:pt x="18954" y="15435"/>
                    </a:lnTo>
                    <a:lnTo>
                      <a:pt x="18954" y="15454"/>
                    </a:lnTo>
                    <a:lnTo>
                      <a:pt x="18880" y="15510"/>
                    </a:lnTo>
                    <a:lnTo>
                      <a:pt x="18844" y="15555"/>
                    </a:lnTo>
                    <a:lnTo>
                      <a:pt x="18820" y="15555"/>
                    </a:lnTo>
                    <a:cubicBezTo>
                      <a:pt x="18631" y="15701"/>
                      <a:pt x="18467" y="15863"/>
                      <a:pt x="18330" y="16036"/>
                    </a:cubicBezTo>
                    <a:cubicBezTo>
                      <a:pt x="17022" y="17683"/>
                      <a:pt x="16451" y="18048"/>
                      <a:pt x="15115" y="18090"/>
                    </a:cubicBezTo>
                    <a:cubicBezTo>
                      <a:pt x="14918" y="18096"/>
                      <a:pt x="14782" y="18160"/>
                      <a:pt x="14744" y="18266"/>
                    </a:cubicBezTo>
                    <a:cubicBezTo>
                      <a:pt x="14716" y="18345"/>
                      <a:pt x="14740" y="18445"/>
                      <a:pt x="14776" y="18501"/>
                    </a:cubicBezTo>
                    <a:cubicBezTo>
                      <a:pt x="14863" y="18632"/>
                      <a:pt x="15182" y="19248"/>
                      <a:pt x="15037" y="19637"/>
                    </a:cubicBezTo>
                    <a:cubicBezTo>
                      <a:pt x="15001" y="19734"/>
                      <a:pt x="14906" y="19897"/>
                      <a:pt x="14675" y="19897"/>
                    </a:cubicBezTo>
                    <a:cubicBezTo>
                      <a:pt x="14654" y="19897"/>
                      <a:pt x="14633" y="19896"/>
                      <a:pt x="14610" y="19893"/>
                    </a:cubicBezTo>
                    <a:cubicBezTo>
                      <a:pt x="14602" y="19892"/>
                      <a:pt x="14594" y="19892"/>
                      <a:pt x="14586" y="19892"/>
                    </a:cubicBezTo>
                    <a:cubicBezTo>
                      <a:pt x="14326" y="19892"/>
                      <a:pt x="13931" y="20333"/>
                      <a:pt x="13549" y="20761"/>
                    </a:cubicBezTo>
                    <a:cubicBezTo>
                      <a:pt x="13364" y="20968"/>
                      <a:pt x="13172" y="21183"/>
                      <a:pt x="12978" y="21369"/>
                    </a:cubicBezTo>
                    <a:cubicBezTo>
                      <a:pt x="12816" y="21524"/>
                      <a:pt x="12588" y="21600"/>
                      <a:pt x="12280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8" name="Shape 213">
                <a:extLst>
                  <a:ext uri="{FF2B5EF4-FFF2-40B4-BE49-F238E27FC236}">
                    <a16:creationId xmlns:a16="http://schemas.microsoft.com/office/drawing/2014/main" id="{526305C7-57CF-0947-8093-E17A69AAE4A0}"/>
                  </a:ext>
                </a:extLst>
              </p:cNvPr>
              <p:cNvSpPr/>
              <p:nvPr/>
            </p:nvSpPr>
            <p:spPr>
              <a:xfrm>
                <a:off x="5116752" y="3379097"/>
                <a:ext cx="640983" cy="6664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8526" y="16424"/>
                    </a:moveTo>
                    <a:lnTo>
                      <a:pt x="5356" y="15617"/>
                    </a:lnTo>
                    <a:lnTo>
                      <a:pt x="5297" y="15562"/>
                    </a:lnTo>
                    <a:cubicBezTo>
                      <a:pt x="5297" y="15562"/>
                      <a:pt x="3522" y="13918"/>
                      <a:pt x="2387" y="12863"/>
                    </a:cubicBezTo>
                    <a:cubicBezTo>
                      <a:pt x="1226" y="11781"/>
                      <a:pt x="148" y="9618"/>
                      <a:pt x="103" y="9527"/>
                    </a:cubicBezTo>
                    <a:lnTo>
                      <a:pt x="0" y="9319"/>
                    </a:lnTo>
                    <a:lnTo>
                      <a:pt x="3049" y="6722"/>
                    </a:lnTo>
                    <a:lnTo>
                      <a:pt x="4926" y="6412"/>
                    </a:lnTo>
                    <a:cubicBezTo>
                      <a:pt x="5337" y="6158"/>
                      <a:pt x="8149" y="4352"/>
                      <a:pt x="8400" y="2344"/>
                    </a:cubicBezTo>
                    <a:cubicBezTo>
                      <a:pt x="8520" y="1388"/>
                      <a:pt x="10746" y="475"/>
                      <a:pt x="11192" y="302"/>
                    </a:cubicBezTo>
                    <a:lnTo>
                      <a:pt x="11347" y="242"/>
                    </a:lnTo>
                    <a:lnTo>
                      <a:pt x="11486" y="331"/>
                    </a:lnTo>
                    <a:cubicBezTo>
                      <a:pt x="11543" y="367"/>
                      <a:pt x="11602" y="392"/>
                      <a:pt x="11668" y="407"/>
                    </a:cubicBezTo>
                    <a:cubicBezTo>
                      <a:pt x="11934" y="469"/>
                      <a:pt x="12096" y="495"/>
                      <a:pt x="12192" y="506"/>
                    </a:cubicBezTo>
                    <a:lnTo>
                      <a:pt x="12388" y="0"/>
                    </a:lnTo>
                    <a:lnTo>
                      <a:pt x="13183" y="1598"/>
                    </a:lnTo>
                    <a:cubicBezTo>
                      <a:pt x="14256" y="1763"/>
                      <a:pt x="16965" y="2282"/>
                      <a:pt x="17089" y="3313"/>
                    </a:cubicBezTo>
                    <a:cubicBezTo>
                      <a:pt x="17164" y="3943"/>
                      <a:pt x="17597" y="4264"/>
                      <a:pt x="18015" y="4575"/>
                    </a:cubicBezTo>
                    <a:cubicBezTo>
                      <a:pt x="18365" y="4834"/>
                      <a:pt x="18727" y="5103"/>
                      <a:pt x="18727" y="5535"/>
                    </a:cubicBezTo>
                    <a:lnTo>
                      <a:pt x="18727" y="5777"/>
                    </a:lnTo>
                    <a:lnTo>
                      <a:pt x="18481" y="5832"/>
                    </a:lnTo>
                    <a:cubicBezTo>
                      <a:pt x="18257" y="5883"/>
                      <a:pt x="17924" y="6036"/>
                      <a:pt x="17883" y="6189"/>
                    </a:cubicBezTo>
                    <a:cubicBezTo>
                      <a:pt x="17854" y="6297"/>
                      <a:pt x="17973" y="6481"/>
                      <a:pt x="18202" y="6681"/>
                    </a:cubicBezTo>
                    <a:cubicBezTo>
                      <a:pt x="18517" y="6955"/>
                      <a:pt x="19203" y="7484"/>
                      <a:pt x="20240" y="8251"/>
                    </a:cubicBezTo>
                    <a:lnTo>
                      <a:pt x="20558" y="8486"/>
                    </a:lnTo>
                    <a:lnTo>
                      <a:pt x="20247" y="8730"/>
                    </a:lnTo>
                    <a:cubicBezTo>
                      <a:pt x="20002" y="8922"/>
                      <a:pt x="19674" y="10044"/>
                      <a:pt x="19473" y="11094"/>
                    </a:cubicBezTo>
                    <a:cubicBezTo>
                      <a:pt x="21591" y="11218"/>
                      <a:pt x="21592" y="11245"/>
                      <a:pt x="21599" y="11559"/>
                    </a:cubicBezTo>
                    <a:cubicBezTo>
                      <a:pt x="21600" y="11608"/>
                      <a:pt x="21588" y="11851"/>
                      <a:pt x="21245" y="11886"/>
                    </a:cubicBezTo>
                    <a:cubicBezTo>
                      <a:pt x="21068" y="11984"/>
                      <a:pt x="20637" y="12952"/>
                      <a:pt x="20353" y="13950"/>
                    </a:cubicBezTo>
                    <a:lnTo>
                      <a:pt x="20309" y="14103"/>
                    </a:lnTo>
                    <a:lnTo>
                      <a:pt x="19470" y="14389"/>
                    </a:lnTo>
                    <a:lnTo>
                      <a:pt x="19470" y="16056"/>
                    </a:lnTo>
                    <a:lnTo>
                      <a:pt x="18864" y="16183"/>
                    </a:lnTo>
                    <a:cubicBezTo>
                      <a:pt x="18703" y="15844"/>
                      <a:pt x="18472" y="15501"/>
                      <a:pt x="18331" y="15376"/>
                    </a:cubicBezTo>
                    <a:cubicBezTo>
                      <a:pt x="18291" y="15469"/>
                      <a:pt x="18230" y="15677"/>
                      <a:pt x="18201" y="16124"/>
                    </a:cubicBezTo>
                    <a:cubicBezTo>
                      <a:pt x="18118" y="17369"/>
                      <a:pt x="17831" y="17832"/>
                      <a:pt x="17142" y="17832"/>
                    </a:cubicBezTo>
                    <a:lnTo>
                      <a:pt x="17108" y="17832"/>
                    </a:lnTo>
                    <a:cubicBezTo>
                      <a:pt x="17089" y="17832"/>
                      <a:pt x="17043" y="17832"/>
                      <a:pt x="17021" y="17835"/>
                    </a:cubicBezTo>
                    <a:cubicBezTo>
                      <a:pt x="17023" y="17843"/>
                      <a:pt x="16999" y="17893"/>
                      <a:pt x="16982" y="18015"/>
                    </a:cubicBezTo>
                    <a:cubicBezTo>
                      <a:pt x="16809" y="19208"/>
                      <a:pt x="15817" y="19920"/>
                      <a:pt x="14958" y="19920"/>
                    </a:cubicBezTo>
                    <a:cubicBezTo>
                      <a:pt x="14920" y="19920"/>
                      <a:pt x="14883" y="19918"/>
                      <a:pt x="14846" y="19916"/>
                    </a:cubicBezTo>
                    <a:cubicBezTo>
                      <a:pt x="14438" y="19887"/>
                      <a:pt x="14183" y="19710"/>
                      <a:pt x="13996" y="19581"/>
                    </a:cubicBezTo>
                    <a:cubicBezTo>
                      <a:pt x="13856" y="19484"/>
                      <a:pt x="13779" y="19433"/>
                      <a:pt x="13684" y="19433"/>
                    </a:cubicBezTo>
                    <a:cubicBezTo>
                      <a:pt x="13653" y="19433"/>
                      <a:pt x="13617" y="19438"/>
                      <a:pt x="13578" y="19449"/>
                    </a:cubicBezTo>
                    <a:cubicBezTo>
                      <a:pt x="13342" y="19511"/>
                      <a:pt x="12914" y="20332"/>
                      <a:pt x="12689" y="21026"/>
                    </a:cubicBezTo>
                    <a:lnTo>
                      <a:pt x="12503" y="21600"/>
                    </a:lnTo>
                    <a:cubicBezTo>
                      <a:pt x="12503" y="21600"/>
                      <a:pt x="8526" y="16424"/>
                      <a:pt x="8526" y="16424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19" name="Shape 214">
                <a:extLst>
                  <a:ext uri="{FF2B5EF4-FFF2-40B4-BE49-F238E27FC236}">
                    <a16:creationId xmlns:a16="http://schemas.microsoft.com/office/drawing/2014/main" id="{043025E5-47AF-A14E-A788-8BC8B5DD91D0}"/>
                  </a:ext>
                </a:extLst>
              </p:cNvPr>
              <p:cNvSpPr/>
              <p:nvPr/>
            </p:nvSpPr>
            <p:spPr>
              <a:xfrm>
                <a:off x="3187694" y="3661399"/>
                <a:ext cx="1084366" cy="9490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0" h="21600" extrusionOk="0">
                    <a:moveTo>
                      <a:pt x="4057" y="21585"/>
                    </a:moveTo>
                    <a:cubicBezTo>
                      <a:pt x="3947" y="21572"/>
                      <a:pt x="3846" y="21558"/>
                      <a:pt x="3756" y="21546"/>
                    </a:cubicBezTo>
                    <a:cubicBezTo>
                      <a:pt x="3635" y="21529"/>
                      <a:pt x="3529" y="21515"/>
                      <a:pt x="3471" y="21515"/>
                    </a:cubicBezTo>
                    <a:cubicBezTo>
                      <a:pt x="3402" y="21515"/>
                      <a:pt x="3305" y="21508"/>
                      <a:pt x="3191" y="21499"/>
                    </a:cubicBezTo>
                    <a:cubicBezTo>
                      <a:pt x="3037" y="21487"/>
                      <a:pt x="2845" y="21473"/>
                      <a:pt x="2648" y="21473"/>
                    </a:cubicBezTo>
                    <a:cubicBezTo>
                      <a:pt x="2443" y="21473"/>
                      <a:pt x="2269" y="21488"/>
                      <a:pt x="2118" y="21520"/>
                    </a:cubicBezTo>
                    <a:lnTo>
                      <a:pt x="1969" y="21551"/>
                    </a:lnTo>
                    <a:lnTo>
                      <a:pt x="1914" y="21387"/>
                    </a:lnTo>
                    <a:cubicBezTo>
                      <a:pt x="1819" y="21102"/>
                      <a:pt x="1518" y="20853"/>
                      <a:pt x="1169" y="20565"/>
                    </a:cubicBezTo>
                    <a:cubicBezTo>
                      <a:pt x="879" y="20324"/>
                      <a:pt x="549" y="20051"/>
                      <a:pt x="273" y="19697"/>
                    </a:cubicBezTo>
                    <a:cubicBezTo>
                      <a:pt x="-416" y="18808"/>
                      <a:pt x="410" y="17478"/>
                      <a:pt x="445" y="17421"/>
                    </a:cubicBezTo>
                    <a:lnTo>
                      <a:pt x="468" y="17386"/>
                    </a:lnTo>
                    <a:lnTo>
                      <a:pt x="500" y="17364"/>
                    </a:lnTo>
                    <a:cubicBezTo>
                      <a:pt x="604" y="17293"/>
                      <a:pt x="3040" y="15628"/>
                      <a:pt x="3548" y="15359"/>
                    </a:cubicBezTo>
                    <a:cubicBezTo>
                      <a:pt x="3700" y="15278"/>
                      <a:pt x="3819" y="15053"/>
                      <a:pt x="3865" y="14756"/>
                    </a:cubicBezTo>
                    <a:cubicBezTo>
                      <a:pt x="3925" y="14371"/>
                      <a:pt x="3850" y="13978"/>
                      <a:pt x="3678" y="13778"/>
                    </a:cubicBezTo>
                    <a:cubicBezTo>
                      <a:pt x="3297" y="13334"/>
                      <a:pt x="3341" y="12552"/>
                      <a:pt x="3378" y="12229"/>
                    </a:cubicBezTo>
                    <a:lnTo>
                      <a:pt x="1408" y="10659"/>
                    </a:lnTo>
                    <a:lnTo>
                      <a:pt x="2660" y="9201"/>
                    </a:lnTo>
                    <a:lnTo>
                      <a:pt x="2660" y="7907"/>
                    </a:lnTo>
                    <a:lnTo>
                      <a:pt x="2723" y="7844"/>
                    </a:lnTo>
                    <a:cubicBezTo>
                      <a:pt x="2817" y="7747"/>
                      <a:pt x="5035" y="5473"/>
                      <a:pt x="5590" y="5042"/>
                    </a:cubicBezTo>
                    <a:cubicBezTo>
                      <a:pt x="6084" y="4657"/>
                      <a:pt x="6518" y="3652"/>
                      <a:pt x="6518" y="2890"/>
                    </a:cubicBezTo>
                    <a:cubicBezTo>
                      <a:pt x="6518" y="2009"/>
                      <a:pt x="6958" y="1789"/>
                      <a:pt x="7515" y="1509"/>
                    </a:cubicBezTo>
                    <a:cubicBezTo>
                      <a:pt x="7583" y="1475"/>
                      <a:pt x="7655" y="1439"/>
                      <a:pt x="7730" y="1400"/>
                    </a:cubicBezTo>
                    <a:cubicBezTo>
                      <a:pt x="8317" y="1096"/>
                      <a:pt x="8431" y="476"/>
                      <a:pt x="8435" y="450"/>
                    </a:cubicBezTo>
                    <a:lnTo>
                      <a:pt x="8471" y="246"/>
                    </a:lnTo>
                    <a:lnTo>
                      <a:pt x="8647" y="280"/>
                    </a:lnTo>
                    <a:cubicBezTo>
                      <a:pt x="8686" y="288"/>
                      <a:pt x="9610" y="488"/>
                      <a:pt x="9951" y="1519"/>
                    </a:cubicBezTo>
                    <a:cubicBezTo>
                      <a:pt x="10049" y="1817"/>
                      <a:pt x="10520" y="1982"/>
                      <a:pt x="11276" y="1982"/>
                    </a:cubicBezTo>
                    <a:cubicBezTo>
                      <a:pt x="11679" y="1982"/>
                      <a:pt x="12069" y="1937"/>
                      <a:pt x="12328" y="1908"/>
                    </a:cubicBezTo>
                    <a:cubicBezTo>
                      <a:pt x="12448" y="1894"/>
                      <a:pt x="12530" y="1885"/>
                      <a:pt x="12583" y="1883"/>
                    </a:cubicBezTo>
                    <a:cubicBezTo>
                      <a:pt x="12641" y="1838"/>
                      <a:pt x="12740" y="1609"/>
                      <a:pt x="12794" y="1484"/>
                    </a:cubicBezTo>
                    <a:cubicBezTo>
                      <a:pt x="12921" y="1191"/>
                      <a:pt x="13030" y="939"/>
                      <a:pt x="13238" y="939"/>
                    </a:cubicBezTo>
                    <a:cubicBezTo>
                      <a:pt x="13274" y="939"/>
                      <a:pt x="13310" y="948"/>
                      <a:pt x="13344" y="965"/>
                    </a:cubicBezTo>
                    <a:cubicBezTo>
                      <a:pt x="13375" y="981"/>
                      <a:pt x="13635" y="1114"/>
                      <a:pt x="13982" y="1114"/>
                    </a:cubicBezTo>
                    <a:cubicBezTo>
                      <a:pt x="14378" y="1114"/>
                      <a:pt x="14710" y="941"/>
                      <a:pt x="14969" y="598"/>
                    </a:cubicBezTo>
                    <a:cubicBezTo>
                      <a:pt x="15227" y="257"/>
                      <a:pt x="15799" y="0"/>
                      <a:pt x="16300" y="0"/>
                    </a:cubicBezTo>
                    <a:cubicBezTo>
                      <a:pt x="16483" y="0"/>
                      <a:pt x="16642" y="35"/>
                      <a:pt x="16772" y="104"/>
                    </a:cubicBezTo>
                    <a:cubicBezTo>
                      <a:pt x="17246" y="355"/>
                      <a:pt x="17381" y="851"/>
                      <a:pt x="17500" y="1289"/>
                    </a:cubicBezTo>
                    <a:cubicBezTo>
                      <a:pt x="17548" y="1467"/>
                      <a:pt x="17594" y="1635"/>
                      <a:pt x="17660" y="1788"/>
                    </a:cubicBezTo>
                    <a:cubicBezTo>
                      <a:pt x="17970" y="2518"/>
                      <a:pt x="19504" y="2696"/>
                      <a:pt x="20069" y="2704"/>
                    </a:cubicBezTo>
                    <a:lnTo>
                      <a:pt x="20137" y="2705"/>
                    </a:lnTo>
                    <a:lnTo>
                      <a:pt x="20643" y="3227"/>
                    </a:lnTo>
                    <a:lnTo>
                      <a:pt x="20468" y="3592"/>
                    </a:lnTo>
                    <a:cubicBezTo>
                      <a:pt x="20393" y="3566"/>
                      <a:pt x="20325" y="3536"/>
                      <a:pt x="20265" y="3506"/>
                    </a:cubicBezTo>
                    <a:lnTo>
                      <a:pt x="20305" y="4553"/>
                    </a:lnTo>
                    <a:cubicBezTo>
                      <a:pt x="20889" y="4725"/>
                      <a:pt x="21158" y="4940"/>
                      <a:pt x="21169" y="5240"/>
                    </a:cubicBezTo>
                    <a:cubicBezTo>
                      <a:pt x="21184" y="5607"/>
                      <a:pt x="20772" y="5858"/>
                      <a:pt x="20488" y="5987"/>
                    </a:cubicBezTo>
                    <a:cubicBezTo>
                      <a:pt x="20534" y="6445"/>
                      <a:pt x="20537" y="7618"/>
                      <a:pt x="19532" y="8481"/>
                    </a:cubicBezTo>
                    <a:cubicBezTo>
                      <a:pt x="19298" y="8682"/>
                      <a:pt x="19172" y="8872"/>
                      <a:pt x="19196" y="8987"/>
                    </a:cubicBezTo>
                    <a:cubicBezTo>
                      <a:pt x="19236" y="9180"/>
                      <a:pt x="19656" y="9360"/>
                      <a:pt x="19944" y="9417"/>
                    </a:cubicBezTo>
                    <a:lnTo>
                      <a:pt x="20081" y="9443"/>
                    </a:lnTo>
                    <a:lnTo>
                      <a:pt x="20097" y="9604"/>
                    </a:lnTo>
                    <a:cubicBezTo>
                      <a:pt x="20108" y="9726"/>
                      <a:pt x="20134" y="10143"/>
                      <a:pt x="19977" y="10362"/>
                    </a:cubicBezTo>
                    <a:cubicBezTo>
                      <a:pt x="19916" y="10447"/>
                      <a:pt x="19835" y="10496"/>
                      <a:pt x="19743" y="10503"/>
                    </a:cubicBezTo>
                    <a:cubicBezTo>
                      <a:pt x="19599" y="10516"/>
                      <a:pt x="19093" y="10756"/>
                      <a:pt x="18774" y="10926"/>
                    </a:cubicBezTo>
                    <a:cubicBezTo>
                      <a:pt x="17646" y="11702"/>
                      <a:pt x="16415" y="12617"/>
                      <a:pt x="16258" y="12835"/>
                    </a:cubicBezTo>
                    <a:lnTo>
                      <a:pt x="16174" y="13205"/>
                    </a:lnTo>
                    <a:lnTo>
                      <a:pt x="15947" y="12893"/>
                    </a:lnTo>
                    <a:cubicBezTo>
                      <a:pt x="15637" y="12469"/>
                      <a:pt x="15078" y="11862"/>
                      <a:pt x="14804" y="11842"/>
                    </a:cubicBezTo>
                    <a:cubicBezTo>
                      <a:pt x="14747" y="11837"/>
                      <a:pt x="14686" y="11834"/>
                      <a:pt x="14623" y="11834"/>
                    </a:cubicBezTo>
                    <a:cubicBezTo>
                      <a:pt x="14220" y="11834"/>
                      <a:pt x="13711" y="11949"/>
                      <a:pt x="13343" y="12847"/>
                    </a:cubicBezTo>
                    <a:lnTo>
                      <a:pt x="13312" y="12924"/>
                    </a:lnTo>
                    <a:lnTo>
                      <a:pt x="13244" y="12954"/>
                    </a:lnTo>
                    <a:cubicBezTo>
                      <a:pt x="13235" y="12958"/>
                      <a:pt x="12426" y="13323"/>
                      <a:pt x="12140" y="13525"/>
                    </a:cubicBezTo>
                    <a:cubicBezTo>
                      <a:pt x="11869" y="13742"/>
                      <a:pt x="9394" y="15705"/>
                      <a:pt x="8542" y="15804"/>
                    </a:cubicBezTo>
                    <a:cubicBezTo>
                      <a:pt x="7881" y="15881"/>
                      <a:pt x="7279" y="17278"/>
                      <a:pt x="7103" y="17809"/>
                    </a:cubicBezTo>
                    <a:lnTo>
                      <a:pt x="7051" y="17965"/>
                    </a:lnTo>
                    <a:lnTo>
                      <a:pt x="6909" y="17945"/>
                    </a:lnTo>
                    <a:cubicBezTo>
                      <a:pt x="6908" y="17945"/>
                      <a:pt x="6900" y="17944"/>
                      <a:pt x="6888" y="17944"/>
                    </a:cubicBezTo>
                    <a:cubicBezTo>
                      <a:pt x="6745" y="17944"/>
                      <a:pt x="5455" y="18043"/>
                      <a:pt x="4245" y="21453"/>
                    </a:cubicBezTo>
                    <a:lnTo>
                      <a:pt x="4193" y="21600"/>
                    </a:lnTo>
                    <a:cubicBezTo>
                      <a:pt x="4193" y="21600"/>
                      <a:pt x="4057" y="21585"/>
                      <a:pt x="4057" y="2158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0" name="Shape 215">
                <a:extLst>
                  <a:ext uri="{FF2B5EF4-FFF2-40B4-BE49-F238E27FC236}">
                    <a16:creationId xmlns:a16="http://schemas.microsoft.com/office/drawing/2014/main" id="{89C3BF2E-E6CB-2C49-90CC-9C603861CEFC}"/>
                  </a:ext>
                </a:extLst>
              </p:cNvPr>
              <p:cNvSpPr/>
              <p:nvPr/>
            </p:nvSpPr>
            <p:spPr>
              <a:xfrm>
                <a:off x="2623093" y="4113080"/>
                <a:ext cx="781496" cy="10358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5" h="21600" extrusionOk="0">
                    <a:moveTo>
                      <a:pt x="8577" y="21600"/>
                    </a:moveTo>
                    <a:cubicBezTo>
                      <a:pt x="7855" y="21600"/>
                      <a:pt x="7221" y="21141"/>
                      <a:pt x="6880" y="20894"/>
                    </a:cubicBezTo>
                    <a:lnTo>
                      <a:pt x="6834" y="20861"/>
                    </a:lnTo>
                    <a:cubicBezTo>
                      <a:pt x="6268" y="20451"/>
                      <a:pt x="6382" y="19902"/>
                      <a:pt x="6458" y="19538"/>
                    </a:cubicBezTo>
                    <a:cubicBezTo>
                      <a:pt x="6477" y="19444"/>
                      <a:pt x="6496" y="19354"/>
                      <a:pt x="6496" y="19295"/>
                    </a:cubicBezTo>
                    <a:cubicBezTo>
                      <a:pt x="6496" y="18970"/>
                      <a:pt x="6001" y="17808"/>
                      <a:pt x="5449" y="17721"/>
                    </a:cubicBezTo>
                    <a:cubicBezTo>
                      <a:pt x="4636" y="17593"/>
                      <a:pt x="1969" y="15874"/>
                      <a:pt x="1668" y="15679"/>
                    </a:cubicBezTo>
                    <a:lnTo>
                      <a:pt x="1577" y="15620"/>
                    </a:lnTo>
                    <a:lnTo>
                      <a:pt x="1577" y="14757"/>
                    </a:lnTo>
                    <a:lnTo>
                      <a:pt x="313" y="14008"/>
                    </a:lnTo>
                    <a:lnTo>
                      <a:pt x="7" y="12733"/>
                    </a:lnTo>
                    <a:cubicBezTo>
                      <a:pt x="-157" y="11506"/>
                      <a:pt x="2578" y="10731"/>
                      <a:pt x="3324" y="10543"/>
                    </a:cubicBezTo>
                    <a:lnTo>
                      <a:pt x="3580" y="9453"/>
                    </a:lnTo>
                    <a:cubicBezTo>
                      <a:pt x="2405" y="9019"/>
                      <a:pt x="2369" y="7273"/>
                      <a:pt x="2369" y="7064"/>
                    </a:cubicBezTo>
                    <a:cubicBezTo>
                      <a:pt x="2369" y="6844"/>
                      <a:pt x="2710" y="6702"/>
                      <a:pt x="3181" y="6506"/>
                    </a:cubicBezTo>
                    <a:cubicBezTo>
                      <a:pt x="3303" y="6455"/>
                      <a:pt x="3470" y="6386"/>
                      <a:pt x="3574" y="6333"/>
                    </a:cubicBezTo>
                    <a:cubicBezTo>
                      <a:pt x="3334" y="6117"/>
                      <a:pt x="2596" y="5605"/>
                      <a:pt x="1946" y="5185"/>
                    </a:cubicBezTo>
                    <a:lnTo>
                      <a:pt x="1766" y="5069"/>
                    </a:lnTo>
                    <a:lnTo>
                      <a:pt x="3811" y="2852"/>
                    </a:lnTo>
                    <a:lnTo>
                      <a:pt x="3959" y="2862"/>
                    </a:lnTo>
                    <a:cubicBezTo>
                      <a:pt x="4077" y="2868"/>
                      <a:pt x="5714" y="2885"/>
                      <a:pt x="7029" y="2899"/>
                    </a:cubicBezTo>
                    <a:cubicBezTo>
                      <a:pt x="8348" y="2912"/>
                      <a:pt x="9593" y="2925"/>
                      <a:pt x="9809" y="2932"/>
                    </a:cubicBezTo>
                    <a:lnTo>
                      <a:pt x="9867" y="2933"/>
                    </a:lnTo>
                    <a:cubicBezTo>
                      <a:pt x="10449" y="2933"/>
                      <a:pt x="11009" y="2675"/>
                      <a:pt x="11343" y="2522"/>
                    </a:cubicBezTo>
                    <a:cubicBezTo>
                      <a:pt x="11493" y="2452"/>
                      <a:pt x="11593" y="2407"/>
                      <a:pt x="11682" y="2385"/>
                    </a:cubicBezTo>
                    <a:cubicBezTo>
                      <a:pt x="11895" y="2334"/>
                      <a:pt x="12108" y="2308"/>
                      <a:pt x="12314" y="2308"/>
                    </a:cubicBezTo>
                    <a:cubicBezTo>
                      <a:pt x="12874" y="2308"/>
                      <a:pt x="13404" y="2501"/>
                      <a:pt x="13845" y="2868"/>
                    </a:cubicBezTo>
                    <a:cubicBezTo>
                      <a:pt x="14133" y="3106"/>
                      <a:pt x="14454" y="3238"/>
                      <a:pt x="14749" y="3238"/>
                    </a:cubicBezTo>
                    <a:cubicBezTo>
                      <a:pt x="14910" y="3238"/>
                      <a:pt x="15068" y="3200"/>
                      <a:pt x="15222" y="3125"/>
                    </a:cubicBezTo>
                    <a:cubicBezTo>
                      <a:pt x="15361" y="2887"/>
                      <a:pt x="15488" y="1530"/>
                      <a:pt x="15465" y="1341"/>
                    </a:cubicBezTo>
                    <a:lnTo>
                      <a:pt x="15716" y="1323"/>
                    </a:lnTo>
                    <a:lnTo>
                      <a:pt x="15716" y="1111"/>
                    </a:lnTo>
                    <a:cubicBezTo>
                      <a:pt x="16348" y="1111"/>
                      <a:pt x="17282" y="405"/>
                      <a:pt x="17588" y="133"/>
                    </a:cubicBezTo>
                    <a:lnTo>
                      <a:pt x="17738" y="0"/>
                    </a:lnTo>
                    <a:lnTo>
                      <a:pt x="20708" y="1548"/>
                    </a:lnTo>
                    <a:lnTo>
                      <a:pt x="20673" y="1676"/>
                    </a:lnTo>
                    <a:cubicBezTo>
                      <a:pt x="20610" y="1907"/>
                      <a:pt x="20533" y="2570"/>
                      <a:pt x="20924" y="2870"/>
                    </a:cubicBezTo>
                    <a:cubicBezTo>
                      <a:pt x="21284" y="3143"/>
                      <a:pt x="21443" y="3632"/>
                      <a:pt x="21329" y="4113"/>
                    </a:cubicBezTo>
                    <a:cubicBezTo>
                      <a:pt x="21233" y="4518"/>
                      <a:pt x="20964" y="4824"/>
                      <a:pt x="20591" y="4953"/>
                    </a:cubicBezTo>
                    <a:cubicBezTo>
                      <a:pt x="19949" y="5176"/>
                      <a:pt x="16848" y="6558"/>
                      <a:pt x="16420" y="6749"/>
                    </a:cubicBezTo>
                    <a:cubicBezTo>
                      <a:pt x="16265" y="6924"/>
                      <a:pt x="15559" y="7788"/>
                      <a:pt x="16174" y="8306"/>
                    </a:cubicBezTo>
                    <a:cubicBezTo>
                      <a:pt x="16522" y="8599"/>
                      <a:pt x="16941" y="8825"/>
                      <a:pt x="17346" y="9045"/>
                    </a:cubicBezTo>
                    <a:cubicBezTo>
                      <a:pt x="17900" y="9345"/>
                      <a:pt x="18380" y="9605"/>
                      <a:pt x="18570" y="9975"/>
                    </a:cubicBezTo>
                    <a:lnTo>
                      <a:pt x="18683" y="10196"/>
                    </a:lnTo>
                    <a:lnTo>
                      <a:pt x="18377" y="10240"/>
                    </a:lnTo>
                    <a:cubicBezTo>
                      <a:pt x="18056" y="10285"/>
                      <a:pt x="17815" y="10365"/>
                      <a:pt x="17660" y="10476"/>
                    </a:cubicBezTo>
                    <a:cubicBezTo>
                      <a:pt x="16938" y="10993"/>
                      <a:pt x="14086" y="11629"/>
                      <a:pt x="13316" y="11674"/>
                    </a:cubicBezTo>
                    <a:cubicBezTo>
                      <a:pt x="13151" y="11830"/>
                      <a:pt x="13238" y="12746"/>
                      <a:pt x="13504" y="13691"/>
                    </a:cubicBezTo>
                    <a:cubicBezTo>
                      <a:pt x="14028" y="13859"/>
                      <a:pt x="14604" y="14100"/>
                      <a:pt x="14652" y="14363"/>
                    </a:cubicBezTo>
                    <a:cubicBezTo>
                      <a:pt x="14667" y="14444"/>
                      <a:pt x="14709" y="14661"/>
                      <a:pt x="10605" y="19604"/>
                    </a:cubicBezTo>
                    <a:cubicBezTo>
                      <a:pt x="10145" y="20929"/>
                      <a:pt x="9463" y="21600"/>
                      <a:pt x="8577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1" name="Shape 216">
                <a:extLst>
                  <a:ext uri="{FF2B5EF4-FFF2-40B4-BE49-F238E27FC236}">
                    <a16:creationId xmlns:a16="http://schemas.microsoft.com/office/drawing/2014/main" id="{6F7559E9-7736-BB48-BAB1-A6CA26C03C37}"/>
                  </a:ext>
                </a:extLst>
              </p:cNvPr>
              <p:cNvSpPr/>
              <p:nvPr/>
            </p:nvSpPr>
            <p:spPr>
              <a:xfrm>
                <a:off x="2754833" y="3849599"/>
                <a:ext cx="652146" cy="4380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22" y="21600"/>
                    </a:moveTo>
                    <a:cubicBezTo>
                      <a:pt x="12979" y="21600"/>
                      <a:pt x="12442" y="21194"/>
                      <a:pt x="11968" y="20425"/>
                    </a:cubicBezTo>
                    <a:cubicBezTo>
                      <a:pt x="11548" y="19746"/>
                      <a:pt x="11078" y="19401"/>
                      <a:pt x="10572" y="19401"/>
                    </a:cubicBezTo>
                    <a:cubicBezTo>
                      <a:pt x="10385" y="19401"/>
                      <a:pt x="10191" y="19448"/>
                      <a:pt x="9993" y="19541"/>
                    </a:cubicBezTo>
                    <a:cubicBezTo>
                      <a:pt x="9953" y="19561"/>
                      <a:pt x="9822" y="19679"/>
                      <a:pt x="9717" y="19773"/>
                    </a:cubicBezTo>
                    <a:cubicBezTo>
                      <a:pt x="9256" y="20187"/>
                      <a:pt x="8485" y="20878"/>
                      <a:pt x="7607" y="20878"/>
                    </a:cubicBezTo>
                    <a:cubicBezTo>
                      <a:pt x="7575" y="20878"/>
                      <a:pt x="7543" y="20877"/>
                      <a:pt x="7512" y="20875"/>
                    </a:cubicBezTo>
                    <a:cubicBezTo>
                      <a:pt x="7282" y="20862"/>
                      <a:pt x="5979" y="20835"/>
                      <a:pt x="4599" y="20807"/>
                    </a:cubicBezTo>
                    <a:cubicBezTo>
                      <a:pt x="3609" y="20786"/>
                      <a:pt x="2554" y="20765"/>
                      <a:pt x="1750" y="20745"/>
                    </a:cubicBezTo>
                    <a:lnTo>
                      <a:pt x="1508" y="20739"/>
                    </a:lnTo>
                    <a:lnTo>
                      <a:pt x="1452" y="20387"/>
                    </a:lnTo>
                    <a:cubicBezTo>
                      <a:pt x="1414" y="20150"/>
                      <a:pt x="1393" y="19976"/>
                      <a:pt x="1383" y="19825"/>
                    </a:cubicBezTo>
                    <a:cubicBezTo>
                      <a:pt x="1332" y="19064"/>
                      <a:pt x="573" y="17096"/>
                      <a:pt x="107" y="16034"/>
                    </a:cubicBezTo>
                    <a:lnTo>
                      <a:pt x="0" y="15792"/>
                    </a:lnTo>
                    <a:lnTo>
                      <a:pt x="930" y="13464"/>
                    </a:lnTo>
                    <a:cubicBezTo>
                      <a:pt x="982" y="13063"/>
                      <a:pt x="1225" y="11061"/>
                      <a:pt x="1225" y="8606"/>
                    </a:cubicBezTo>
                    <a:cubicBezTo>
                      <a:pt x="1225" y="5905"/>
                      <a:pt x="3159" y="5314"/>
                      <a:pt x="4198" y="4997"/>
                    </a:cubicBezTo>
                    <a:cubicBezTo>
                      <a:pt x="4410" y="4931"/>
                      <a:pt x="4594" y="4876"/>
                      <a:pt x="4715" y="4818"/>
                    </a:cubicBezTo>
                    <a:cubicBezTo>
                      <a:pt x="5284" y="4555"/>
                      <a:pt x="5358" y="4039"/>
                      <a:pt x="5358" y="4034"/>
                    </a:cubicBezTo>
                    <a:lnTo>
                      <a:pt x="5397" y="3637"/>
                    </a:lnTo>
                    <a:lnTo>
                      <a:pt x="8972" y="3637"/>
                    </a:lnTo>
                    <a:cubicBezTo>
                      <a:pt x="9131" y="3171"/>
                      <a:pt x="9500" y="2344"/>
                      <a:pt x="10115" y="2344"/>
                    </a:cubicBezTo>
                    <a:cubicBezTo>
                      <a:pt x="10221" y="2344"/>
                      <a:pt x="10329" y="2370"/>
                      <a:pt x="10437" y="2420"/>
                    </a:cubicBezTo>
                    <a:cubicBezTo>
                      <a:pt x="10469" y="2435"/>
                      <a:pt x="10531" y="2454"/>
                      <a:pt x="10640" y="2454"/>
                    </a:cubicBezTo>
                    <a:cubicBezTo>
                      <a:pt x="11588" y="2454"/>
                      <a:pt x="13804" y="1158"/>
                      <a:pt x="14456" y="462"/>
                    </a:cubicBezTo>
                    <a:cubicBezTo>
                      <a:pt x="14639" y="264"/>
                      <a:pt x="15039" y="0"/>
                      <a:pt x="16377" y="0"/>
                    </a:cubicBezTo>
                    <a:cubicBezTo>
                      <a:pt x="17968" y="0"/>
                      <a:pt x="19959" y="363"/>
                      <a:pt x="20043" y="379"/>
                    </a:cubicBezTo>
                    <a:lnTo>
                      <a:pt x="20224" y="412"/>
                    </a:lnTo>
                    <a:lnTo>
                      <a:pt x="21600" y="5394"/>
                    </a:lnTo>
                    <a:lnTo>
                      <a:pt x="21429" y="5613"/>
                    </a:lnTo>
                    <a:cubicBezTo>
                      <a:pt x="20547" y="6740"/>
                      <a:pt x="19741" y="7790"/>
                      <a:pt x="19459" y="8158"/>
                    </a:cubicBezTo>
                    <a:lnTo>
                      <a:pt x="19459" y="10925"/>
                    </a:lnTo>
                    <a:lnTo>
                      <a:pt x="17418" y="13961"/>
                    </a:lnTo>
                    <a:cubicBezTo>
                      <a:pt x="17290" y="14185"/>
                      <a:pt x="16104" y="16192"/>
                      <a:pt x="14992" y="16524"/>
                    </a:cubicBezTo>
                    <a:cubicBezTo>
                      <a:pt x="14977" y="17767"/>
                      <a:pt x="14889" y="20716"/>
                      <a:pt x="14488" y="21131"/>
                    </a:cubicBezTo>
                    <a:cubicBezTo>
                      <a:pt x="14183" y="21443"/>
                      <a:pt x="13858" y="21600"/>
                      <a:pt x="13522" y="2160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2" name="Shape 167">
                <a:extLst>
                  <a:ext uri="{FF2B5EF4-FFF2-40B4-BE49-F238E27FC236}">
                    <a16:creationId xmlns:a16="http://schemas.microsoft.com/office/drawing/2014/main" id="{1F80B7B7-85A6-5B4A-8C7F-7CEAA653AF46}"/>
                  </a:ext>
                </a:extLst>
              </p:cNvPr>
              <p:cNvSpPr/>
              <p:nvPr/>
            </p:nvSpPr>
            <p:spPr>
              <a:xfrm>
                <a:off x="6301795" y="5177040"/>
                <a:ext cx="419741" cy="699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5" h="21600" extrusionOk="0">
                    <a:moveTo>
                      <a:pt x="0" y="12893"/>
                    </a:moveTo>
                    <a:lnTo>
                      <a:pt x="0" y="12823"/>
                    </a:lnTo>
                    <a:cubicBezTo>
                      <a:pt x="0" y="12319"/>
                      <a:pt x="1483" y="11527"/>
                      <a:pt x="4868" y="9838"/>
                    </a:cubicBezTo>
                    <a:cubicBezTo>
                      <a:pt x="6847" y="8851"/>
                      <a:pt x="9311" y="7622"/>
                      <a:pt x="9507" y="7202"/>
                    </a:cubicBezTo>
                    <a:cubicBezTo>
                      <a:pt x="10323" y="5455"/>
                      <a:pt x="9410" y="4221"/>
                      <a:pt x="8500" y="3492"/>
                    </a:cubicBezTo>
                    <a:cubicBezTo>
                      <a:pt x="7354" y="2574"/>
                      <a:pt x="5908" y="2179"/>
                      <a:pt x="5606" y="2179"/>
                    </a:cubicBezTo>
                    <a:cubicBezTo>
                      <a:pt x="5378" y="2179"/>
                      <a:pt x="5121" y="2179"/>
                      <a:pt x="4850" y="2200"/>
                    </a:cubicBezTo>
                    <a:lnTo>
                      <a:pt x="3540" y="2303"/>
                    </a:lnTo>
                    <a:lnTo>
                      <a:pt x="4451" y="1779"/>
                    </a:lnTo>
                    <a:lnTo>
                      <a:pt x="6017" y="0"/>
                    </a:lnTo>
                    <a:lnTo>
                      <a:pt x="10809" y="435"/>
                    </a:lnTo>
                    <a:lnTo>
                      <a:pt x="10916" y="524"/>
                    </a:lnTo>
                    <a:cubicBezTo>
                      <a:pt x="11130" y="702"/>
                      <a:pt x="11874" y="1216"/>
                      <a:pt x="12470" y="1244"/>
                    </a:cubicBezTo>
                    <a:cubicBezTo>
                      <a:pt x="12521" y="1247"/>
                      <a:pt x="12577" y="1248"/>
                      <a:pt x="12636" y="1248"/>
                    </a:cubicBezTo>
                    <a:cubicBezTo>
                      <a:pt x="13041" y="1248"/>
                      <a:pt x="13619" y="1199"/>
                      <a:pt x="14129" y="1156"/>
                    </a:cubicBezTo>
                    <a:cubicBezTo>
                      <a:pt x="14614" y="1115"/>
                      <a:pt x="15032" y="1080"/>
                      <a:pt x="15328" y="1080"/>
                    </a:cubicBezTo>
                    <a:cubicBezTo>
                      <a:pt x="15524" y="1080"/>
                      <a:pt x="15747" y="1093"/>
                      <a:pt x="15906" y="1190"/>
                    </a:cubicBezTo>
                    <a:cubicBezTo>
                      <a:pt x="15979" y="1234"/>
                      <a:pt x="16035" y="1294"/>
                      <a:pt x="16145" y="1414"/>
                    </a:cubicBezTo>
                    <a:cubicBezTo>
                      <a:pt x="16615" y="1922"/>
                      <a:pt x="17861" y="3270"/>
                      <a:pt x="20571" y="3474"/>
                    </a:cubicBezTo>
                    <a:lnTo>
                      <a:pt x="20552" y="3569"/>
                    </a:lnTo>
                    <a:lnTo>
                      <a:pt x="20692" y="3975"/>
                    </a:lnTo>
                    <a:cubicBezTo>
                      <a:pt x="19888" y="4176"/>
                      <a:pt x="19231" y="5068"/>
                      <a:pt x="18886" y="6421"/>
                    </a:cubicBezTo>
                    <a:cubicBezTo>
                      <a:pt x="18299" y="8726"/>
                      <a:pt x="18822" y="11746"/>
                      <a:pt x="19904" y="12297"/>
                    </a:cubicBezTo>
                    <a:cubicBezTo>
                      <a:pt x="21091" y="12902"/>
                      <a:pt x="21600" y="13477"/>
                      <a:pt x="21337" y="13913"/>
                    </a:cubicBezTo>
                    <a:cubicBezTo>
                      <a:pt x="21102" y="14303"/>
                      <a:pt x="20341" y="14500"/>
                      <a:pt x="19075" y="14500"/>
                    </a:cubicBezTo>
                    <a:cubicBezTo>
                      <a:pt x="18515" y="14500"/>
                      <a:pt x="17842" y="14462"/>
                      <a:pt x="17076" y="14387"/>
                    </a:cubicBezTo>
                    <a:cubicBezTo>
                      <a:pt x="16845" y="14364"/>
                      <a:pt x="16625" y="14352"/>
                      <a:pt x="16422" y="14352"/>
                    </a:cubicBezTo>
                    <a:cubicBezTo>
                      <a:pt x="15700" y="14352"/>
                      <a:pt x="15161" y="14491"/>
                      <a:pt x="14776" y="14777"/>
                    </a:cubicBezTo>
                    <a:cubicBezTo>
                      <a:pt x="13623" y="15631"/>
                      <a:pt x="14219" y="17454"/>
                      <a:pt x="14225" y="17472"/>
                    </a:cubicBezTo>
                    <a:lnTo>
                      <a:pt x="14283" y="17644"/>
                    </a:lnTo>
                    <a:lnTo>
                      <a:pt x="12603" y="18323"/>
                    </a:lnTo>
                    <a:lnTo>
                      <a:pt x="12432" y="18304"/>
                    </a:lnTo>
                    <a:cubicBezTo>
                      <a:pt x="12365" y="18297"/>
                      <a:pt x="12298" y="18293"/>
                      <a:pt x="12232" y="18293"/>
                    </a:cubicBezTo>
                    <a:cubicBezTo>
                      <a:pt x="10639" y="18293"/>
                      <a:pt x="9071" y="20302"/>
                      <a:pt x="8601" y="21076"/>
                    </a:cubicBezTo>
                    <a:lnTo>
                      <a:pt x="8283" y="21600"/>
                    </a:lnTo>
                    <a:cubicBezTo>
                      <a:pt x="8283" y="21600"/>
                      <a:pt x="0" y="12893"/>
                      <a:pt x="0" y="1289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 hangingPunct="0"/>
                <a:endParaRPr sz="4200" kern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graphicFrame>
        <p:nvGraphicFramePr>
          <p:cNvPr id="726" name="Chart 59">
            <a:extLst>
              <a:ext uri="{FF2B5EF4-FFF2-40B4-BE49-F238E27FC236}">
                <a16:creationId xmlns:a16="http://schemas.microsoft.com/office/drawing/2014/main" id="{4E6B1576-5DCA-5646-A225-CDF9C476B139}"/>
              </a:ext>
            </a:extLst>
          </p:cNvPr>
          <p:cNvGraphicFramePr/>
          <p:nvPr userDrawn="1"/>
        </p:nvGraphicFramePr>
        <p:xfrm>
          <a:off x="8853387" y="1695436"/>
          <a:ext cx="2455994" cy="1176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27" name="TextBox 38">
            <a:extLst>
              <a:ext uri="{FF2B5EF4-FFF2-40B4-BE49-F238E27FC236}">
                <a16:creationId xmlns:a16="http://schemas.microsoft.com/office/drawing/2014/main" id="{75E449DD-BE12-194D-9336-0955DCE30E98}"/>
              </a:ext>
            </a:extLst>
          </p:cNvPr>
          <p:cNvSpPr txBox="1"/>
          <p:nvPr userDrawn="1"/>
        </p:nvSpPr>
        <p:spPr>
          <a:xfrm>
            <a:off x="11198307" y="2184216"/>
            <a:ext cx="571321" cy="31393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r>
              <a:rPr lang="en-US" sz="1600" b="1" dirty="0">
                <a:solidFill>
                  <a:srgbClr val="1D1D1D"/>
                </a:solidFill>
                <a:latin typeface="Calibri" panose="020F0502020204030204" pitchFamily="34" charset="0"/>
                <a:ea typeface="Montserrat Light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728" name="TextBox 38">
            <a:extLst>
              <a:ext uri="{FF2B5EF4-FFF2-40B4-BE49-F238E27FC236}">
                <a16:creationId xmlns:a16="http://schemas.microsoft.com/office/drawing/2014/main" id="{DC2812D9-D333-E04A-A179-A3F40234DA71}"/>
              </a:ext>
            </a:extLst>
          </p:cNvPr>
          <p:cNvSpPr txBox="1"/>
          <p:nvPr userDrawn="1"/>
        </p:nvSpPr>
        <p:spPr>
          <a:xfrm>
            <a:off x="11198307" y="3490317"/>
            <a:ext cx="708061" cy="31393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r>
              <a:rPr lang="en-US" sz="1600" b="1" dirty="0">
                <a:solidFill>
                  <a:srgbClr val="1D1D1D"/>
                </a:solidFill>
                <a:latin typeface="Calibri" panose="020F0502020204030204" pitchFamily="34" charset="0"/>
                <a:ea typeface="Montserrat Light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729" name="TextBox 38">
            <a:extLst>
              <a:ext uri="{FF2B5EF4-FFF2-40B4-BE49-F238E27FC236}">
                <a16:creationId xmlns:a16="http://schemas.microsoft.com/office/drawing/2014/main" id="{B29DE8E6-7C3C-6649-81E8-8CCBC16661C5}"/>
              </a:ext>
            </a:extLst>
          </p:cNvPr>
          <p:cNvSpPr txBox="1"/>
          <p:nvPr userDrawn="1"/>
        </p:nvSpPr>
        <p:spPr>
          <a:xfrm>
            <a:off x="11198307" y="4843860"/>
            <a:ext cx="532020" cy="31393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r>
              <a:rPr lang="en-US" sz="1600" b="1" dirty="0">
                <a:solidFill>
                  <a:srgbClr val="1D1D1D"/>
                </a:solidFill>
                <a:latin typeface="Calibri" panose="020F0502020204030204" pitchFamily="34" charset="0"/>
                <a:ea typeface="Montserrat Light" charset="0"/>
                <a:cs typeface="Calibri" panose="020F0502020204030204" pitchFamily="34" charset="0"/>
              </a:rPr>
              <a:t>%</a:t>
            </a:r>
          </a:p>
        </p:txBody>
      </p:sp>
      <p:graphicFrame>
        <p:nvGraphicFramePr>
          <p:cNvPr id="730" name="Chart 59">
            <a:extLst>
              <a:ext uri="{FF2B5EF4-FFF2-40B4-BE49-F238E27FC236}">
                <a16:creationId xmlns:a16="http://schemas.microsoft.com/office/drawing/2014/main" id="{1C65BE3F-7F43-4340-B3F7-0D6CE4F2B1DD}"/>
              </a:ext>
            </a:extLst>
          </p:cNvPr>
          <p:cNvGraphicFramePr/>
          <p:nvPr userDrawn="1"/>
        </p:nvGraphicFramePr>
        <p:xfrm>
          <a:off x="8842075" y="3019145"/>
          <a:ext cx="2455994" cy="1176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31" name="Chart 59">
            <a:extLst>
              <a:ext uri="{FF2B5EF4-FFF2-40B4-BE49-F238E27FC236}">
                <a16:creationId xmlns:a16="http://schemas.microsoft.com/office/drawing/2014/main" id="{AA5C7B8A-57B5-5F42-9A51-108F8DB2405B}"/>
              </a:ext>
            </a:extLst>
          </p:cNvPr>
          <p:cNvGraphicFramePr/>
          <p:nvPr userDrawn="1"/>
        </p:nvGraphicFramePr>
        <p:xfrm>
          <a:off x="8853387" y="4360266"/>
          <a:ext cx="2455994" cy="1176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32" name="Oval 731">
            <a:extLst>
              <a:ext uri="{FF2B5EF4-FFF2-40B4-BE49-F238E27FC236}">
                <a16:creationId xmlns:a16="http://schemas.microsoft.com/office/drawing/2014/main" id="{A34CA534-F2BF-A843-852C-38F1EE9082D1}"/>
              </a:ext>
            </a:extLst>
          </p:cNvPr>
          <p:cNvSpPr/>
          <p:nvPr userDrawn="1"/>
        </p:nvSpPr>
        <p:spPr>
          <a:xfrm>
            <a:off x="8988718" y="1471524"/>
            <a:ext cx="521604" cy="521604"/>
          </a:xfrm>
          <a:prstGeom prst="ellipse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33" name="Oval 732">
            <a:extLst>
              <a:ext uri="{FF2B5EF4-FFF2-40B4-BE49-F238E27FC236}">
                <a16:creationId xmlns:a16="http://schemas.microsoft.com/office/drawing/2014/main" id="{75E1A233-6328-E24E-A260-37F3177F865D}"/>
              </a:ext>
            </a:extLst>
          </p:cNvPr>
          <p:cNvSpPr/>
          <p:nvPr userDrawn="1"/>
        </p:nvSpPr>
        <p:spPr>
          <a:xfrm>
            <a:off x="8988718" y="2786518"/>
            <a:ext cx="521604" cy="521604"/>
          </a:xfrm>
          <a:prstGeom prst="ellipse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34" name="Oval 733">
            <a:extLst>
              <a:ext uri="{FF2B5EF4-FFF2-40B4-BE49-F238E27FC236}">
                <a16:creationId xmlns:a16="http://schemas.microsoft.com/office/drawing/2014/main" id="{0A1BD8E1-1851-C948-B687-4C3803B24168}"/>
              </a:ext>
            </a:extLst>
          </p:cNvPr>
          <p:cNvSpPr/>
          <p:nvPr userDrawn="1"/>
        </p:nvSpPr>
        <p:spPr>
          <a:xfrm>
            <a:off x="8988718" y="4127638"/>
            <a:ext cx="521604" cy="521604"/>
          </a:xfrm>
          <a:prstGeom prst="ellipse">
            <a:avLst/>
          </a:prstGeom>
          <a:solidFill>
            <a:srgbClr val="737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35" name="Metin Yer Tutucusu 124">
            <a:extLst>
              <a:ext uri="{FF2B5EF4-FFF2-40B4-BE49-F238E27FC236}">
                <a16:creationId xmlns:a16="http://schemas.microsoft.com/office/drawing/2014/main" id="{70362B63-BB98-2149-9003-67C06EBEE3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73003" y="3315898"/>
            <a:ext cx="1700023" cy="3048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tr-TR" sz="1400" kern="1200" dirty="0">
                <a:solidFill>
                  <a:srgbClr val="1D1D1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36" name="Metin Yer Tutucusu 124">
            <a:extLst>
              <a:ext uri="{FF2B5EF4-FFF2-40B4-BE49-F238E27FC236}">
                <a16:creationId xmlns:a16="http://schemas.microsoft.com/office/drawing/2014/main" id="{0F438C79-6653-3D48-99A7-2772FE7E98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73003" y="2000904"/>
            <a:ext cx="1700023" cy="3048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tr-TR" sz="1400" kern="1200" dirty="0">
                <a:solidFill>
                  <a:srgbClr val="1D1D1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37" name="Metin Yer Tutucusu 124">
            <a:extLst>
              <a:ext uri="{FF2B5EF4-FFF2-40B4-BE49-F238E27FC236}">
                <a16:creationId xmlns:a16="http://schemas.microsoft.com/office/drawing/2014/main" id="{AA067743-7514-8A43-961E-FABECB535A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73003" y="4665726"/>
            <a:ext cx="1700023" cy="3048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tr-TR" sz="1400" kern="1200" dirty="0">
                <a:solidFill>
                  <a:srgbClr val="1D1D1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38" name="Resim Yer Tutucusu 19">
            <a:extLst>
              <a:ext uri="{FF2B5EF4-FFF2-40B4-BE49-F238E27FC236}">
                <a16:creationId xmlns:a16="http://schemas.microsoft.com/office/drawing/2014/main" id="{2ADFAF66-2E7F-664A-96AC-AF603542B7E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978779" y="1451337"/>
            <a:ext cx="537124" cy="537124"/>
          </a:xfrm>
          <a:prstGeom prst="ellipse">
            <a:avLst/>
          </a:prstGeom>
          <a:solidFill>
            <a:srgbClr val="1D1D1D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500">
                <a:solidFill>
                  <a:schemeClr val="bg1"/>
                </a:solidFill>
              </a:defRPr>
            </a:lvl1pPr>
          </a:lstStyle>
          <a:p>
            <a:r>
              <a:rPr lang="tr-TR" dirty="0"/>
              <a:t>İkon</a:t>
            </a:r>
          </a:p>
        </p:txBody>
      </p:sp>
      <p:sp>
        <p:nvSpPr>
          <p:cNvPr id="739" name="Resim Yer Tutucusu 19">
            <a:extLst>
              <a:ext uri="{FF2B5EF4-FFF2-40B4-BE49-F238E27FC236}">
                <a16:creationId xmlns:a16="http://schemas.microsoft.com/office/drawing/2014/main" id="{DB48A05C-8E29-ED47-98DA-46659785915B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973198" y="2776733"/>
            <a:ext cx="537124" cy="537124"/>
          </a:xfrm>
          <a:prstGeom prst="ellipse">
            <a:avLst/>
          </a:prstGeom>
          <a:solidFill>
            <a:srgbClr val="C8102E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500">
                <a:solidFill>
                  <a:schemeClr val="bg1"/>
                </a:solidFill>
              </a:defRPr>
            </a:lvl1pPr>
          </a:lstStyle>
          <a:p>
            <a:r>
              <a:rPr lang="tr-TR" dirty="0"/>
              <a:t>İkon</a:t>
            </a:r>
          </a:p>
        </p:txBody>
      </p:sp>
      <p:sp>
        <p:nvSpPr>
          <p:cNvPr id="740" name="Resim Yer Tutucusu 19">
            <a:extLst>
              <a:ext uri="{FF2B5EF4-FFF2-40B4-BE49-F238E27FC236}">
                <a16:creationId xmlns:a16="http://schemas.microsoft.com/office/drawing/2014/main" id="{1386C120-97B7-CB41-AB3D-1F996624742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971266" y="4119878"/>
            <a:ext cx="537124" cy="537124"/>
          </a:xfrm>
          <a:prstGeom prst="ellipse">
            <a:avLst/>
          </a:prstGeom>
          <a:solidFill>
            <a:srgbClr val="737376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500">
                <a:solidFill>
                  <a:schemeClr val="bg1"/>
                </a:solidFill>
              </a:defRPr>
            </a:lvl1pPr>
          </a:lstStyle>
          <a:p>
            <a:r>
              <a:rPr lang="tr-TR" dirty="0"/>
              <a:t>İkon</a:t>
            </a:r>
          </a:p>
        </p:txBody>
      </p:sp>
      <p:sp>
        <p:nvSpPr>
          <p:cNvPr id="110" name="Metin Yer Tutucusu 20">
            <a:extLst>
              <a:ext uri="{FF2B5EF4-FFF2-40B4-BE49-F238E27FC236}">
                <a16:creationId xmlns:a16="http://schemas.microsoft.com/office/drawing/2014/main" id="{248FC2FE-AD37-044F-84E8-8FAA4B2FE0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09" name="Metin Yer Tutucusu 14">
            <a:extLst>
              <a:ext uri="{FF2B5EF4-FFF2-40B4-BE49-F238E27FC236}">
                <a16:creationId xmlns:a16="http://schemas.microsoft.com/office/drawing/2014/main" id="{EC386A5A-7D84-EE46-9EBF-952B68FB59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7910237-35EC-ED44-BB68-08C2C7751E8C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2887156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>
        <p15:guide id="1" orient="horz" pos="171">
          <p15:clr>
            <a:srgbClr val="FBAE40"/>
          </p15:clr>
        </p15:guide>
        <p15:guide id="2" orient="horz" pos="2047">
          <p15:clr>
            <a:srgbClr val="FBAE40"/>
          </p15:clr>
        </p15:guide>
        <p15:guide id="3" orient="horz" pos="512">
          <p15:clr>
            <a:srgbClr val="FBAE40"/>
          </p15:clr>
        </p15:guide>
        <p15:guide id="4" orient="horz" pos="682">
          <p15:clr>
            <a:srgbClr val="FBAE40"/>
          </p15:clr>
        </p15:guide>
        <p15:guide id="5" orient="horz" pos="853">
          <p15:clr>
            <a:srgbClr val="FBAE40"/>
          </p15:clr>
        </p15:guide>
        <p15:guide id="6" orient="horz" pos="1023">
          <p15:clr>
            <a:srgbClr val="FBAE40"/>
          </p15:clr>
        </p15:guide>
        <p15:guide id="7" orient="horz" pos="1194">
          <p15:clr>
            <a:srgbClr val="FBAE40"/>
          </p15:clr>
        </p15:guide>
        <p15:guide id="8" orient="horz" pos="1364">
          <p15:clr>
            <a:srgbClr val="FBAE40"/>
          </p15:clr>
        </p15:guide>
        <p15:guide id="9" orient="horz" pos="1535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187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34">
            <a:extLst>
              <a:ext uri="{FF2B5EF4-FFF2-40B4-BE49-F238E27FC236}">
                <a16:creationId xmlns:a16="http://schemas.microsoft.com/office/drawing/2014/main" id="{50E261A0-3981-0E43-A2ED-5E928BE46EE7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914400" y="0"/>
            <a:ext cx="10086975" cy="6858000"/>
          </a:xfrm>
          <a:custGeom>
            <a:avLst/>
            <a:gdLst>
              <a:gd name="connsiteX0" fmla="*/ 7145338 w 10086975"/>
              <a:gd name="connsiteY0" fmla="*/ 3189461 h 6858000"/>
              <a:gd name="connsiteX1" fmla="*/ 7145338 w 10086975"/>
              <a:gd name="connsiteY1" fmla="*/ 4395725 h 6858000"/>
              <a:gd name="connsiteX2" fmla="*/ 5399947 w 10086975"/>
              <a:gd name="connsiteY2" fmla="*/ 6135688 h 6858000"/>
              <a:gd name="connsiteX3" fmla="*/ 5399947 w 10086975"/>
              <a:gd name="connsiteY3" fmla="*/ 4929424 h 6858000"/>
              <a:gd name="connsiteX4" fmla="*/ 6879394 w 10086975"/>
              <a:gd name="connsiteY4" fmla="*/ 0 h 6858000"/>
              <a:gd name="connsiteX5" fmla="*/ 10086975 w 10086975"/>
              <a:gd name="connsiteY5" fmla="*/ 0 h 6858000"/>
              <a:gd name="connsiteX6" fmla="*/ 3228975 w 10086975"/>
              <a:gd name="connsiteY6" fmla="*/ 6858000 h 6858000"/>
              <a:gd name="connsiteX7" fmla="*/ 0 w 100869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86975" h="6858000">
                <a:moveTo>
                  <a:pt x="7145338" y="3189461"/>
                </a:moveTo>
                <a:lnTo>
                  <a:pt x="7145338" y="4395725"/>
                </a:lnTo>
                <a:lnTo>
                  <a:pt x="5399947" y="6135688"/>
                </a:lnTo>
                <a:lnTo>
                  <a:pt x="5399947" y="4929424"/>
                </a:lnTo>
                <a:close/>
                <a:moveTo>
                  <a:pt x="6879394" y="0"/>
                </a:moveTo>
                <a:lnTo>
                  <a:pt x="10086975" y="0"/>
                </a:lnTo>
                <a:lnTo>
                  <a:pt x="32289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447247" rtl="0" eaLnBrk="1" fontAlgn="auto" latinLnBrk="0" hangingPunct="1">
              <a:lnSpc>
                <a:spcPct val="150000"/>
              </a:lnSpc>
              <a:spcBef>
                <a:spcPts val="992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2" name="Рисунок 19">
            <a:extLst>
              <a:ext uri="{FF2B5EF4-FFF2-40B4-BE49-F238E27FC236}">
                <a16:creationId xmlns:a16="http://schemas.microsoft.com/office/drawing/2014/main" id="{5E21C451-7C0E-C04F-8405-B174BBF392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-1"/>
            <a:ext cx="6877355" cy="6858000"/>
          </a:xfrm>
          <a:custGeom>
            <a:avLst/>
            <a:gdLst>
              <a:gd name="connsiteX0" fmla="*/ 0 w 6877355"/>
              <a:gd name="connsiteY0" fmla="*/ 0 h 6858000"/>
              <a:gd name="connsiteX1" fmla="*/ 6877355 w 6877355"/>
              <a:gd name="connsiteY1" fmla="*/ 0 h 6858000"/>
              <a:gd name="connsiteX2" fmla="*/ 19355 w 6877355"/>
              <a:gd name="connsiteY2" fmla="*/ 6858000 h 6858000"/>
              <a:gd name="connsiteX3" fmla="*/ 0 w 68773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7355" h="6858000">
                <a:moveTo>
                  <a:pt x="0" y="0"/>
                </a:moveTo>
                <a:lnTo>
                  <a:pt x="6877355" y="0"/>
                </a:lnTo>
                <a:lnTo>
                  <a:pt x="1935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  <p:cxnSp>
        <p:nvCxnSpPr>
          <p:cNvPr id="18" name="Straight Connector 57">
            <a:extLst>
              <a:ext uri="{FF2B5EF4-FFF2-40B4-BE49-F238E27FC236}">
                <a16:creationId xmlns:a16="http://schemas.microsoft.com/office/drawing/2014/main" id="{782A7C0B-D219-1447-9F52-A876A1C4DA18}"/>
              </a:ext>
            </a:extLst>
          </p:cNvPr>
          <p:cNvCxnSpPr>
            <a:cxnSpLocks/>
          </p:cNvCxnSpPr>
          <p:nvPr userDrawn="1"/>
        </p:nvCxnSpPr>
        <p:spPr>
          <a:xfrm flipH="1">
            <a:off x="11481875" y="117524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1A597A24-AAEE-3647-AFAA-E4E13E1FADF3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6DD1EB06-75D9-AE43-80F6-6B4240F1DCF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8" name="Resim Yer Tutucusu 19">
            <a:extLst>
              <a:ext uri="{FF2B5EF4-FFF2-40B4-BE49-F238E27FC236}">
                <a16:creationId xmlns:a16="http://schemas.microsoft.com/office/drawing/2014/main" id="{6D225D58-EEE8-D343-AD79-A9DC4AFD24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3" name="Полилиния 21">
            <a:extLst>
              <a:ext uri="{FF2B5EF4-FFF2-40B4-BE49-F238E27FC236}">
                <a16:creationId xmlns:a16="http://schemas.microsoft.com/office/drawing/2014/main" id="{8E6670F2-E5C0-D54F-BD2C-2DFD1B0D9397}"/>
              </a:ext>
            </a:extLst>
          </p:cNvPr>
          <p:cNvSpPr/>
          <p:nvPr userDrawn="1"/>
        </p:nvSpPr>
        <p:spPr bwMode="auto">
          <a:xfrm>
            <a:off x="6816725" y="2267029"/>
            <a:ext cx="2159000" cy="3903216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11" name="Metin Yer Tutucusu 20">
            <a:extLst>
              <a:ext uri="{FF2B5EF4-FFF2-40B4-BE49-F238E27FC236}">
                <a16:creationId xmlns:a16="http://schemas.microsoft.com/office/drawing/2014/main" id="{37981D35-50DB-3845-AE80-B905B15090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</p:spTree>
    <p:extLst>
      <p:ext uri="{BB962C8B-B14F-4D97-AF65-F5344CB8AC3E}">
        <p14:creationId xmlns:p14="http://schemas.microsoft.com/office/powerpoint/2010/main" val="68832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14:flythrough/>
      </p:transition>
    </mc:Choice>
    <mc:Fallback xmlns="">
      <p:transition spd="slow" advClick="0" advTm="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ый треугольник 30">
            <a:extLst>
              <a:ext uri="{FF2B5EF4-FFF2-40B4-BE49-F238E27FC236}">
                <a16:creationId xmlns:a16="http://schemas.microsoft.com/office/drawing/2014/main" id="{361A9AB7-F22B-7F41-9242-ED70A00F8C32}"/>
              </a:ext>
            </a:extLst>
          </p:cNvPr>
          <p:cNvSpPr/>
          <p:nvPr userDrawn="1"/>
        </p:nvSpPr>
        <p:spPr bwMode="auto">
          <a:xfrm rot="10800000" flipH="1">
            <a:off x="-1" y="0"/>
            <a:ext cx="4103371" cy="4078553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grpSp>
        <p:nvGrpSpPr>
          <p:cNvPr id="3" name="Group 12">
            <a:extLst>
              <a:ext uri="{FF2B5EF4-FFF2-40B4-BE49-F238E27FC236}">
                <a16:creationId xmlns:a16="http://schemas.microsoft.com/office/drawing/2014/main" id="{FBD72000-969E-114F-AF67-84079DB1FD16}"/>
              </a:ext>
            </a:extLst>
          </p:cNvPr>
          <p:cNvGrpSpPr/>
          <p:nvPr userDrawn="1"/>
        </p:nvGrpSpPr>
        <p:grpSpPr>
          <a:xfrm>
            <a:off x="8003735" y="895077"/>
            <a:ext cx="2897907" cy="1823716"/>
            <a:chOff x="827570" y="3830727"/>
            <a:chExt cx="2157096" cy="1357507"/>
          </a:xfrm>
          <a:solidFill>
            <a:srgbClr val="C8102E"/>
          </a:solidFill>
        </p:grpSpPr>
        <p:sp>
          <p:nvSpPr>
            <p:cNvPr id="4" name="Flowchart: Process 13">
              <a:extLst>
                <a:ext uri="{FF2B5EF4-FFF2-40B4-BE49-F238E27FC236}">
                  <a16:creationId xmlns:a16="http://schemas.microsoft.com/office/drawing/2014/main" id="{3A0D3387-CC89-9546-A877-CFE1F0CF7C42}"/>
                </a:ext>
              </a:extLst>
            </p:cNvPr>
            <p:cNvSpPr/>
            <p:nvPr/>
          </p:nvSpPr>
          <p:spPr>
            <a:xfrm rot="18900000">
              <a:off x="827570" y="4617220"/>
              <a:ext cx="215709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5" name="Flowchart: Process 14">
              <a:extLst>
                <a:ext uri="{FF2B5EF4-FFF2-40B4-BE49-F238E27FC236}">
                  <a16:creationId xmlns:a16="http://schemas.microsoft.com/office/drawing/2014/main" id="{B8D2F690-7E4B-3944-9316-3FE1923A04F9}"/>
                </a:ext>
              </a:extLst>
            </p:cNvPr>
            <p:cNvSpPr/>
            <p:nvPr/>
          </p:nvSpPr>
          <p:spPr>
            <a:xfrm>
              <a:off x="1553029" y="3830727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6" name="Flowchart: Process 15">
              <a:extLst>
                <a:ext uri="{FF2B5EF4-FFF2-40B4-BE49-F238E27FC236}">
                  <a16:creationId xmlns:a16="http://schemas.microsoft.com/office/drawing/2014/main" id="{DFFA5901-CAC8-7B4F-89E7-78A8F31A859D}"/>
                </a:ext>
              </a:extLst>
            </p:cNvPr>
            <p:cNvSpPr/>
            <p:nvPr/>
          </p:nvSpPr>
          <p:spPr>
            <a:xfrm rot="5400000">
              <a:off x="2015593" y="4293292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</p:grpSp>
      <p:grpSp>
        <p:nvGrpSpPr>
          <p:cNvPr id="7" name="Group 16">
            <a:extLst>
              <a:ext uri="{FF2B5EF4-FFF2-40B4-BE49-F238E27FC236}">
                <a16:creationId xmlns:a16="http://schemas.microsoft.com/office/drawing/2014/main" id="{AE3D9973-B498-0646-B5DB-2C4B93873210}"/>
              </a:ext>
            </a:extLst>
          </p:cNvPr>
          <p:cNvGrpSpPr/>
          <p:nvPr userDrawn="1"/>
        </p:nvGrpSpPr>
        <p:grpSpPr>
          <a:xfrm>
            <a:off x="5834985" y="1648328"/>
            <a:ext cx="2897907" cy="1823716"/>
            <a:chOff x="827570" y="3830727"/>
            <a:chExt cx="2157096" cy="1357507"/>
          </a:xfrm>
          <a:solidFill>
            <a:srgbClr val="262626"/>
          </a:solidFill>
        </p:grpSpPr>
        <p:sp>
          <p:nvSpPr>
            <p:cNvPr id="8" name="Flowchart: Process 17">
              <a:extLst>
                <a:ext uri="{FF2B5EF4-FFF2-40B4-BE49-F238E27FC236}">
                  <a16:creationId xmlns:a16="http://schemas.microsoft.com/office/drawing/2014/main" id="{7D8CF224-8501-ED4A-9D06-2B36678401D6}"/>
                </a:ext>
              </a:extLst>
            </p:cNvPr>
            <p:cNvSpPr/>
            <p:nvPr/>
          </p:nvSpPr>
          <p:spPr>
            <a:xfrm rot="18900000">
              <a:off x="827570" y="4617220"/>
              <a:ext cx="215709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9" name="Flowchart: Process 18">
              <a:extLst>
                <a:ext uri="{FF2B5EF4-FFF2-40B4-BE49-F238E27FC236}">
                  <a16:creationId xmlns:a16="http://schemas.microsoft.com/office/drawing/2014/main" id="{AD5E492B-02D1-EC4A-9DEF-457A72A6C714}"/>
                </a:ext>
              </a:extLst>
            </p:cNvPr>
            <p:cNvSpPr/>
            <p:nvPr/>
          </p:nvSpPr>
          <p:spPr>
            <a:xfrm>
              <a:off x="1553029" y="3830727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10" name="Flowchart: Process 19">
              <a:extLst>
                <a:ext uri="{FF2B5EF4-FFF2-40B4-BE49-F238E27FC236}">
                  <a16:creationId xmlns:a16="http://schemas.microsoft.com/office/drawing/2014/main" id="{A35153AC-73BE-834A-A7BC-13AE88863A9F}"/>
                </a:ext>
              </a:extLst>
            </p:cNvPr>
            <p:cNvSpPr/>
            <p:nvPr/>
          </p:nvSpPr>
          <p:spPr>
            <a:xfrm rot="5400000">
              <a:off x="2015593" y="4293292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C19E6243-1348-F149-B145-D8848DB60A22}"/>
              </a:ext>
            </a:extLst>
          </p:cNvPr>
          <p:cNvGrpSpPr/>
          <p:nvPr userDrawn="1"/>
        </p:nvGrpSpPr>
        <p:grpSpPr>
          <a:xfrm>
            <a:off x="3666506" y="2404671"/>
            <a:ext cx="2897907" cy="1823716"/>
            <a:chOff x="827570" y="3830727"/>
            <a:chExt cx="2157096" cy="1357507"/>
          </a:xfrm>
          <a:solidFill>
            <a:srgbClr val="F8AF58"/>
          </a:solidFill>
        </p:grpSpPr>
        <p:sp>
          <p:nvSpPr>
            <p:cNvPr id="12" name="Flowchart: Process 9">
              <a:extLst>
                <a:ext uri="{FF2B5EF4-FFF2-40B4-BE49-F238E27FC236}">
                  <a16:creationId xmlns:a16="http://schemas.microsoft.com/office/drawing/2014/main" id="{8A03FE45-488E-2E4C-A486-F089A86CC281}"/>
                </a:ext>
              </a:extLst>
            </p:cNvPr>
            <p:cNvSpPr/>
            <p:nvPr/>
          </p:nvSpPr>
          <p:spPr>
            <a:xfrm rot="18900000">
              <a:off x="827570" y="4617220"/>
              <a:ext cx="215709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13" name="Flowchart: Process 10">
              <a:extLst>
                <a:ext uri="{FF2B5EF4-FFF2-40B4-BE49-F238E27FC236}">
                  <a16:creationId xmlns:a16="http://schemas.microsoft.com/office/drawing/2014/main" id="{4FB658FE-D5A7-2B41-92E9-AA75087519F3}"/>
                </a:ext>
              </a:extLst>
            </p:cNvPr>
            <p:cNvSpPr/>
            <p:nvPr/>
          </p:nvSpPr>
          <p:spPr>
            <a:xfrm>
              <a:off x="1553029" y="3830727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14" name="Flowchart: Process 11">
              <a:extLst>
                <a:ext uri="{FF2B5EF4-FFF2-40B4-BE49-F238E27FC236}">
                  <a16:creationId xmlns:a16="http://schemas.microsoft.com/office/drawing/2014/main" id="{A3B66159-C02E-1644-A6E5-C2A0EC18312B}"/>
                </a:ext>
              </a:extLst>
            </p:cNvPr>
            <p:cNvSpPr/>
            <p:nvPr/>
          </p:nvSpPr>
          <p:spPr>
            <a:xfrm rot="5400000">
              <a:off x="2015593" y="4293292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</p:grpSp>
      <p:grpSp>
        <p:nvGrpSpPr>
          <p:cNvPr id="15" name="Group 7">
            <a:extLst>
              <a:ext uri="{FF2B5EF4-FFF2-40B4-BE49-F238E27FC236}">
                <a16:creationId xmlns:a16="http://schemas.microsoft.com/office/drawing/2014/main" id="{C1D4D24A-D57A-C545-8E56-182382F267B7}"/>
              </a:ext>
            </a:extLst>
          </p:cNvPr>
          <p:cNvGrpSpPr/>
          <p:nvPr userDrawn="1"/>
        </p:nvGrpSpPr>
        <p:grpSpPr>
          <a:xfrm>
            <a:off x="1497756" y="3157921"/>
            <a:ext cx="2897907" cy="1823716"/>
            <a:chOff x="827570" y="3830727"/>
            <a:chExt cx="2157096" cy="1357507"/>
          </a:xfrm>
          <a:solidFill>
            <a:srgbClr val="81C5B9"/>
          </a:solidFill>
        </p:grpSpPr>
        <p:sp>
          <p:nvSpPr>
            <p:cNvPr id="16" name="Flowchart: Process 2">
              <a:extLst>
                <a:ext uri="{FF2B5EF4-FFF2-40B4-BE49-F238E27FC236}">
                  <a16:creationId xmlns:a16="http://schemas.microsoft.com/office/drawing/2014/main" id="{6781B6A3-B513-6940-B307-6823DAF1B6F2}"/>
                </a:ext>
              </a:extLst>
            </p:cNvPr>
            <p:cNvSpPr/>
            <p:nvPr/>
          </p:nvSpPr>
          <p:spPr>
            <a:xfrm rot="18900000">
              <a:off x="827570" y="4617220"/>
              <a:ext cx="215709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17" name="Flowchart: Process 5">
              <a:extLst>
                <a:ext uri="{FF2B5EF4-FFF2-40B4-BE49-F238E27FC236}">
                  <a16:creationId xmlns:a16="http://schemas.microsoft.com/office/drawing/2014/main" id="{0DD06B29-9D8E-B843-B1E3-53465DCEF637}"/>
                </a:ext>
              </a:extLst>
            </p:cNvPr>
            <p:cNvSpPr/>
            <p:nvPr/>
          </p:nvSpPr>
          <p:spPr>
            <a:xfrm>
              <a:off x="1553029" y="3830727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  <p:sp>
          <p:nvSpPr>
            <p:cNvPr id="18" name="Flowchart: Process 6">
              <a:extLst>
                <a:ext uri="{FF2B5EF4-FFF2-40B4-BE49-F238E27FC236}">
                  <a16:creationId xmlns:a16="http://schemas.microsoft.com/office/drawing/2014/main" id="{3FDC31EE-2C0A-8F47-8310-D708E6F868BC}"/>
                </a:ext>
              </a:extLst>
            </p:cNvPr>
            <p:cNvSpPr/>
            <p:nvPr/>
          </p:nvSpPr>
          <p:spPr>
            <a:xfrm rot="5400000">
              <a:off x="2015593" y="4293292"/>
              <a:ext cx="1357506" cy="432377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Font typeface="Arial" panose="020B0604020202020204" pitchFamily="34" charset="0"/>
                <a:buNone/>
              </a:pPr>
              <a:endParaRPr lang="en-US"/>
            </a:p>
          </p:txBody>
        </p:sp>
      </p:grpSp>
      <p:cxnSp>
        <p:nvCxnSpPr>
          <p:cNvPr id="36" name="Straight Connector 57">
            <a:extLst>
              <a:ext uri="{FF2B5EF4-FFF2-40B4-BE49-F238E27FC236}">
                <a16:creationId xmlns:a16="http://schemas.microsoft.com/office/drawing/2014/main" id="{6066FE40-8F95-EE4F-8817-E2419BC77B03}"/>
              </a:ext>
            </a:extLst>
          </p:cNvPr>
          <p:cNvCxnSpPr>
            <a:cxnSpLocks/>
          </p:cNvCxnSpPr>
          <p:nvPr userDrawn="1"/>
        </p:nvCxnSpPr>
        <p:spPr>
          <a:xfrm flipH="1">
            <a:off x="7738110" y="5474970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Прямоугольный треугольник 30">
            <a:extLst>
              <a:ext uri="{FF2B5EF4-FFF2-40B4-BE49-F238E27FC236}">
                <a16:creationId xmlns:a16="http://schemas.microsoft.com/office/drawing/2014/main" id="{FEEBBA75-A1CD-AF43-BB6E-D3343D64BFA7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40" name="Slide Number">
            <a:extLst>
              <a:ext uri="{FF2B5EF4-FFF2-40B4-BE49-F238E27FC236}">
                <a16:creationId xmlns:a16="http://schemas.microsoft.com/office/drawing/2014/main" id="{3B3BC5FF-1D28-0648-A613-EA159960DC5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41" name="Resim Yer Tutucusu 19">
            <a:extLst>
              <a:ext uri="{FF2B5EF4-FFF2-40B4-BE49-F238E27FC236}">
                <a16:creationId xmlns:a16="http://schemas.microsoft.com/office/drawing/2014/main" id="{7B368099-C217-4D49-B502-96C183EB1D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44" name="Resim Yer Tutucusu 19">
            <a:extLst>
              <a:ext uri="{FF2B5EF4-FFF2-40B4-BE49-F238E27FC236}">
                <a16:creationId xmlns:a16="http://schemas.microsoft.com/office/drawing/2014/main" id="{69FF5DFB-7CA6-7546-9079-41A5667B4EDC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555842" y="3299734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45" name="Resim Yer Tutucusu 19">
            <a:extLst>
              <a:ext uri="{FF2B5EF4-FFF2-40B4-BE49-F238E27FC236}">
                <a16:creationId xmlns:a16="http://schemas.microsoft.com/office/drawing/2014/main" id="{2555BD04-3C81-AC40-8282-FCE5F2889A2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783227" y="2502565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46" name="Resim Yer Tutucusu 19">
            <a:extLst>
              <a:ext uri="{FF2B5EF4-FFF2-40B4-BE49-F238E27FC236}">
                <a16:creationId xmlns:a16="http://schemas.microsoft.com/office/drawing/2014/main" id="{11F5629F-49DD-1843-9B42-995AE5052D1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7940273" y="1752288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47" name="Resim Yer Tutucusu 19">
            <a:extLst>
              <a:ext uri="{FF2B5EF4-FFF2-40B4-BE49-F238E27FC236}">
                <a16:creationId xmlns:a16="http://schemas.microsoft.com/office/drawing/2014/main" id="{07F33E31-298A-FA47-840B-0EEFA5DCD602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0085595" y="1002011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1" name="Metin Yer Tutucusu 20">
            <a:extLst>
              <a:ext uri="{FF2B5EF4-FFF2-40B4-BE49-F238E27FC236}">
                <a16:creationId xmlns:a16="http://schemas.microsoft.com/office/drawing/2014/main" id="{875D1379-FC3F-834C-96B6-A88BC70762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34" name="Metin Yer Tutucusu 14">
            <a:extLst>
              <a:ext uri="{FF2B5EF4-FFF2-40B4-BE49-F238E27FC236}">
                <a16:creationId xmlns:a16="http://schemas.microsoft.com/office/drawing/2014/main" id="{96D13BCB-7F20-4B4E-AC0C-EB0B59A894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5B028C0-7535-3449-9FE0-2B9DD11A3625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Metin Yer Tutucusu 16">
            <a:extLst>
              <a:ext uri="{FF2B5EF4-FFF2-40B4-BE49-F238E27FC236}">
                <a16:creationId xmlns:a16="http://schemas.microsoft.com/office/drawing/2014/main" id="{1C2B7C14-F1A6-934E-8E10-CB2E32263D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1238" y="4269192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2" name="Metin Yer Tutucusu 16">
            <a:extLst>
              <a:ext uri="{FF2B5EF4-FFF2-40B4-BE49-F238E27FC236}">
                <a16:creationId xmlns:a16="http://schemas.microsoft.com/office/drawing/2014/main" id="{B3EE4EC3-429D-5D45-A3BF-D2371E9AB2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1748" y="4742985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3" name="Metin Yer Tutucusu 16">
            <a:extLst>
              <a:ext uri="{FF2B5EF4-FFF2-40B4-BE49-F238E27FC236}">
                <a16:creationId xmlns:a16="http://schemas.microsoft.com/office/drawing/2014/main" id="{FEF5656C-550F-C64F-B60C-5DCF1982283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176114" y="3536470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9" name="Metin Yer Tutucusu 16">
            <a:extLst>
              <a:ext uri="{FF2B5EF4-FFF2-40B4-BE49-F238E27FC236}">
                <a16:creationId xmlns:a16="http://schemas.microsoft.com/office/drawing/2014/main" id="{11596C14-BA5F-C041-9D1A-518D37E6695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66624" y="4010263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0" name="Metin Yer Tutucusu 16">
            <a:extLst>
              <a:ext uri="{FF2B5EF4-FFF2-40B4-BE49-F238E27FC236}">
                <a16:creationId xmlns:a16="http://schemas.microsoft.com/office/drawing/2014/main" id="{8C4BC45F-3BEC-314B-8732-3C2042B67F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357147" y="2781575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1" name="Metin Yer Tutucusu 16">
            <a:extLst>
              <a:ext uri="{FF2B5EF4-FFF2-40B4-BE49-F238E27FC236}">
                <a16:creationId xmlns:a16="http://schemas.microsoft.com/office/drawing/2014/main" id="{434611EA-6C10-4048-9587-95B27EEBE5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47657" y="3255368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2" name="Metin Yer Tutucusu 16">
            <a:extLst>
              <a:ext uri="{FF2B5EF4-FFF2-40B4-BE49-F238E27FC236}">
                <a16:creationId xmlns:a16="http://schemas.microsoft.com/office/drawing/2014/main" id="{0A8CDC37-7C73-AC49-9A75-55700BEF453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828053" y="5017338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3" name="Metin Yer Tutucusu 16">
            <a:extLst>
              <a:ext uri="{FF2B5EF4-FFF2-40B4-BE49-F238E27FC236}">
                <a16:creationId xmlns:a16="http://schemas.microsoft.com/office/drawing/2014/main" id="{CA8AD96F-0DAF-B147-98B3-3C16EBD592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818563" y="5491131"/>
            <a:ext cx="1471580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28393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 userDrawn="1"/>
        </p:nvSpPr>
        <p:spPr bwMode="auto">
          <a:xfrm>
            <a:off x="4200939" y="-9550"/>
            <a:ext cx="12192000" cy="6867550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cxnSp>
        <p:nvCxnSpPr>
          <p:cNvPr id="18" name="Straight Connector 57">
            <a:extLst>
              <a:ext uri="{FF2B5EF4-FFF2-40B4-BE49-F238E27FC236}">
                <a16:creationId xmlns:a16="http://schemas.microsoft.com/office/drawing/2014/main" id="{782A7C0B-D219-1447-9F52-A876A1C4DA18}"/>
              </a:ext>
            </a:extLst>
          </p:cNvPr>
          <p:cNvCxnSpPr>
            <a:cxnSpLocks/>
          </p:cNvCxnSpPr>
          <p:nvPr userDrawn="1"/>
        </p:nvCxnSpPr>
        <p:spPr>
          <a:xfrm flipH="1">
            <a:off x="7738110" y="5474970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1A597A24-AAEE-3647-AFAA-E4E13E1FADF3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10AD97AA-1874-EB4B-8F22-A3BB09C0FFD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0" name="Resim Yer Tutucusu 19">
            <a:extLst>
              <a:ext uri="{FF2B5EF4-FFF2-40B4-BE49-F238E27FC236}">
                <a16:creationId xmlns:a16="http://schemas.microsoft.com/office/drawing/2014/main" id="{7C9F8031-F6C8-C745-8449-05ED846FAD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465" name="Serbest Form 464">
            <a:extLst>
              <a:ext uri="{FF2B5EF4-FFF2-40B4-BE49-F238E27FC236}">
                <a16:creationId xmlns:a16="http://schemas.microsoft.com/office/drawing/2014/main" id="{0EA182BE-6EEE-0841-9C2A-D19FA9EBE6A6}"/>
              </a:ext>
            </a:extLst>
          </p:cNvPr>
          <p:cNvSpPr/>
          <p:nvPr/>
        </p:nvSpPr>
        <p:spPr>
          <a:xfrm>
            <a:off x="4660694" y="1690258"/>
            <a:ext cx="1554464" cy="1315315"/>
          </a:xfrm>
          <a:custGeom>
            <a:avLst/>
            <a:gdLst>
              <a:gd name="connsiteX0" fmla="*/ 363115 w 1554463"/>
              <a:gd name="connsiteY0" fmla="*/ 764188 h 1315315"/>
              <a:gd name="connsiteX1" fmla="*/ 504153 w 1554463"/>
              <a:gd name="connsiteY1" fmla="*/ 835933 h 1315315"/>
              <a:gd name="connsiteX2" fmla="*/ 579066 w 1554463"/>
              <a:gd name="connsiteY2" fmla="*/ 975296 h 1315315"/>
              <a:gd name="connsiteX3" fmla="*/ 548754 w 1554463"/>
              <a:gd name="connsiteY3" fmla="*/ 1065336 h 1315315"/>
              <a:gd name="connsiteX4" fmla="*/ 506723 w 1554463"/>
              <a:gd name="connsiteY4" fmla="*/ 1091881 h 1315315"/>
              <a:gd name="connsiteX5" fmla="*/ 519428 w 1554463"/>
              <a:gd name="connsiteY5" fmla="*/ 1158604 h 1315315"/>
              <a:gd name="connsiteX6" fmla="*/ 667969 w 1554463"/>
              <a:gd name="connsiteY6" fmla="*/ 1305082 h 1315315"/>
              <a:gd name="connsiteX7" fmla="*/ 793313 w 1554463"/>
              <a:gd name="connsiteY7" fmla="*/ 1306158 h 1315315"/>
              <a:gd name="connsiteX8" fmla="*/ 1266767 w 1554463"/>
              <a:gd name="connsiteY8" fmla="*/ 1080312 h 1315315"/>
              <a:gd name="connsiteX9" fmla="*/ 1352681 w 1554463"/>
              <a:gd name="connsiteY9" fmla="*/ 981933 h 1315315"/>
              <a:gd name="connsiteX10" fmla="*/ 1350588 w 1554463"/>
              <a:gd name="connsiteY10" fmla="*/ 696450 h 1315315"/>
              <a:gd name="connsiteX11" fmla="*/ 1358420 w 1554463"/>
              <a:gd name="connsiteY11" fmla="*/ 596007 h 1315315"/>
              <a:gd name="connsiteX12" fmla="*/ 1372381 w 1554463"/>
              <a:gd name="connsiteY12" fmla="*/ 589520 h 1315315"/>
              <a:gd name="connsiteX13" fmla="*/ 1427773 w 1554463"/>
              <a:gd name="connsiteY13" fmla="*/ 607875 h 1315315"/>
              <a:gd name="connsiteX14" fmla="*/ 1447981 w 1554463"/>
              <a:gd name="connsiteY14" fmla="*/ 642282 h 1315315"/>
              <a:gd name="connsiteX15" fmla="*/ 1538977 w 1554463"/>
              <a:gd name="connsiteY15" fmla="*/ 648052 h 1315315"/>
              <a:gd name="connsiteX16" fmla="*/ 1572249 w 1554463"/>
              <a:gd name="connsiteY16" fmla="*/ 531886 h 1315315"/>
              <a:gd name="connsiteX17" fmla="*/ 1536376 w 1554463"/>
              <a:gd name="connsiteY17" fmla="*/ 416497 h 1315315"/>
              <a:gd name="connsiteX18" fmla="*/ 1445560 w 1554463"/>
              <a:gd name="connsiteY18" fmla="*/ 424329 h 1315315"/>
              <a:gd name="connsiteX19" fmla="*/ 1426129 w 1554463"/>
              <a:gd name="connsiteY19" fmla="*/ 459185 h 1315315"/>
              <a:gd name="connsiteX20" fmla="*/ 1371155 w 1554463"/>
              <a:gd name="connsiteY20" fmla="*/ 478765 h 1315315"/>
              <a:gd name="connsiteX21" fmla="*/ 1357075 w 1554463"/>
              <a:gd name="connsiteY21" fmla="*/ 472607 h 1315315"/>
              <a:gd name="connsiteX22" fmla="*/ 1347330 w 1554463"/>
              <a:gd name="connsiteY22" fmla="*/ 372344 h 1315315"/>
              <a:gd name="connsiteX23" fmla="*/ 1344071 w 1554463"/>
              <a:gd name="connsiteY23" fmla="*/ 81898 h 1315315"/>
              <a:gd name="connsiteX24" fmla="*/ 1255975 w 1554463"/>
              <a:gd name="connsiteY24" fmla="*/ 319 h 1315315"/>
              <a:gd name="connsiteX25" fmla="*/ 25916 w 1554463"/>
              <a:gd name="connsiteY25" fmla="*/ 553469 h 1315315"/>
              <a:gd name="connsiteX26" fmla="*/ 26215 w 1554463"/>
              <a:gd name="connsiteY26" fmla="*/ 675823 h 1315315"/>
              <a:gd name="connsiteX27" fmla="*/ 181542 w 1554463"/>
              <a:gd name="connsiteY27" fmla="*/ 827712 h 1315315"/>
              <a:gd name="connsiteX28" fmla="*/ 248264 w 1554463"/>
              <a:gd name="connsiteY28" fmla="*/ 839161 h 1315315"/>
              <a:gd name="connsiteX29" fmla="*/ 273853 w 1554463"/>
              <a:gd name="connsiteY29" fmla="*/ 796563 h 1315315"/>
              <a:gd name="connsiteX30" fmla="*/ 363115 w 1554463"/>
              <a:gd name="connsiteY30" fmla="*/ 764188 h 131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54463" h="1315315">
                <a:moveTo>
                  <a:pt x="363115" y="764188"/>
                </a:moveTo>
                <a:cubicBezTo>
                  <a:pt x="412200" y="768194"/>
                  <a:pt x="462242" y="793663"/>
                  <a:pt x="504153" y="835933"/>
                </a:cubicBezTo>
                <a:cubicBezTo>
                  <a:pt x="547349" y="876857"/>
                  <a:pt x="573954" y="926331"/>
                  <a:pt x="579066" y="975296"/>
                </a:cubicBezTo>
                <a:cubicBezTo>
                  <a:pt x="582593" y="1009196"/>
                  <a:pt x="571563" y="1041989"/>
                  <a:pt x="548754" y="1065336"/>
                </a:cubicBezTo>
                <a:cubicBezTo>
                  <a:pt x="536856" y="1077502"/>
                  <a:pt x="522478" y="1086441"/>
                  <a:pt x="506723" y="1091881"/>
                </a:cubicBezTo>
                <a:cubicBezTo>
                  <a:pt x="480537" y="1100909"/>
                  <a:pt x="485080" y="1124764"/>
                  <a:pt x="519428" y="1158604"/>
                </a:cubicBezTo>
                <a:lnTo>
                  <a:pt x="667969" y="1305082"/>
                </a:lnTo>
                <a:cubicBezTo>
                  <a:pt x="702287" y="1338921"/>
                  <a:pt x="756962" y="1337845"/>
                  <a:pt x="793313" y="1306158"/>
                </a:cubicBezTo>
                <a:cubicBezTo>
                  <a:pt x="924785" y="1191576"/>
                  <a:pt x="1087286" y="1111491"/>
                  <a:pt x="1266767" y="1080312"/>
                </a:cubicBezTo>
                <a:cubicBezTo>
                  <a:pt x="1314268" y="1072062"/>
                  <a:pt x="1353040" y="1030121"/>
                  <a:pt x="1352681" y="981933"/>
                </a:cubicBezTo>
                <a:lnTo>
                  <a:pt x="1350588" y="696450"/>
                </a:lnTo>
                <a:cubicBezTo>
                  <a:pt x="1350230" y="648231"/>
                  <a:pt x="1352232" y="602106"/>
                  <a:pt x="1358420" y="596007"/>
                </a:cubicBezTo>
                <a:cubicBezTo>
                  <a:pt x="1362097" y="592360"/>
                  <a:pt x="1366701" y="589789"/>
                  <a:pt x="1372381" y="589520"/>
                </a:cubicBezTo>
                <a:cubicBezTo>
                  <a:pt x="1394173" y="588474"/>
                  <a:pt x="1414082" y="588564"/>
                  <a:pt x="1427773" y="607875"/>
                </a:cubicBezTo>
                <a:cubicBezTo>
                  <a:pt x="1435456" y="618667"/>
                  <a:pt x="1440837" y="631072"/>
                  <a:pt x="1447981" y="642282"/>
                </a:cubicBezTo>
                <a:cubicBezTo>
                  <a:pt x="1469654" y="676331"/>
                  <a:pt x="1513419" y="679560"/>
                  <a:pt x="1538977" y="648052"/>
                </a:cubicBezTo>
                <a:cubicBezTo>
                  <a:pt x="1564178" y="616963"/>
                  <a:pt x="1573474" y="572750"/>
                  <a:pt x="1572249" y="531886"/>
                </a:cubicBezTo>
                <a:cubicBezTo>
                  <a:pt x="1572577" y="491021"/>
                  <a:pt x="1562264" y="446988"/>
                  <a:pt x="1536376" y="416497"/>
                </a:cubicBezTo>
                <a:cubicBezTo>
                  <a:pt x="1510130" y="385557"/>
                  <a:pt x="1466456" y="389802"/>
                  <a:pt x="1445560" y="424329"/>
                </a:cubicBezTo>
                <a:cubicBezTo>
                  <a:pt x="1438685" y="435688"/>
                  <a:pt x="1433573" y="448214"/>
                  <a:pt x="1426129" y="459185"/>
                </a:cubicBezTo>
                <a:cubicBezTo>
                  <a:pt x="1412886" y="478765"/>
                  <a:pt x="1392977" y="479333"/>
                  <a:pt x="1371155" y="478765"/>
                </a:cubicBezTo>
                <a:cubicBezTo>
                  <a:pt x="1365505" y="478615"/>
                  <a:pt x="1360842" y="476164"/>
                  <a:pt x="1357075" y="472607"/>
                </a:cubicBezTo>
                <a:cubicBezTo>
                  <a:pt x="1350767" y="466628"/>
                  <a:pt x="1347868" y="420562"/>
                  <a:pt x="1347330" y="372344"/>
                </a:cubicBezTo>
                <a:lnTo>
                  <a:pt x="1344071" y="81898"/>
                </a:lnTo>
                <a:cubicBezTo>
                  <a:pt x="1343533" y="33680"/>
                  <a:pt x="1304014" y="-3866"/>
                  <a:pt x="1255975" y="319"/>
                </a:cubicBezTo>
                <a:cubicBezTo>
                  <a:pt x="780638" y="41542"/>
                  <a:pt x="352413" y="244489"/>
                  <a:pt x="25916" y="553469"/>
                </a:cubicBezTo>
                <a:cubicBezTo>
                  <a:pt x="-9119" y="586621"/>
                  <a:pt x="-8253" y="642133"/>
                  <a:pt x="26215" y="675823"/>
                </a:cubicBezTo>
                <a:lnTo>
                  <a:pt x="181542" y="827712"/>
                </a:lnTo>
                <a:cubicBezTo>
                  <a:pt x="216009" y="861432"/>
                  <a:pt x="239864" y="865557"/>
                  <a:pt x="248264" y="839161"/>
                </a:cubicBezTo>
                <a:cubicBezTo>
                  <a:pt x="253316" y="823318"/>
                  <a:pt x="261955" y="808730"/>
                  <a:pt x="273853" y="796563"/>
                </a:cubicBezTo>
                <a:cubicBezTo>
                  <a:pt x="296602" y="773216"/>
                  <a:pt x="329156" y="761408"/>
                  <a:pt x="363115" y="764188"/>
                </a:cubicBezTo>
                <a:close/>
              </a:path>
            </a:pathLst>
          </a:custGeom>
          <a:solidFill>
            <a:srgbClr val="C8102E"/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66" name="Serbest Form 465">
            <a:extLst>
              <a:ext uri="{FF2B5EF4-FFF2-40B4-BE49-F238E27FC236}">
                <a16:creationId xmlns:a16="http://schemas.microsoft.com/office/drawing/2014/main" id="{1A180E47-7030-1342-B02C-7ADB9BAC59F0}"/>
              </a:ext>
            </a:extLst>
          </p:cNvPr>
          <p:cNvSpPr/>
          <p:nvPr/>
        </p:nvSpPr>
        <p:spPr>
          <a:xfrm>
            <a:off x="6809364" y="2298434"/>
            <a:ext cx="1315316" cy="1554464"/>
          </a:xfrm>
          <a:custGeom>
            <a:avLst/>
            <a:gdLst>
              <a:gd name="connsiteX0" fmla="*/ 565989 w 1315315"/>
              <a:gd name="connsiteY0" fmla="*/ 363175 h 1554463"/>
              <a:gd name="connsiteX1" fmla="*/ 494245 w 1315315"/>
              <a:gd name="connsiteY1" fmla="*/ 504212 h 1554463"/>
              <a:gd name="connsiteX2" fmla="*/ 354881 w 1315315"/>
              <a:gd name="connsiteY2" fmla="*/ 579125 h 1554463"/>
              <a:gd name="connsiteX3" fmla="*/ 264842 w 1315315"/>
              <a:gd name="connsiteY3" fmla="*/ 548813 h 1554463"/>
              <a:gd name="connsiteX4" fmla="*/ 238326 w 1315315"/>
              <a:gd name="connsiteY4" fmla="*/ 506783 h 1554463"/>
              <a:gd name="connsiteX5" fmla="*/ 171604 w 1315315"/>
              <a:gd name="connsiteY5" fmla="*/ 519488 h 1554463"/>
              <a:gd name="connsiteX6" fmla="*/ 25125 w 1315315"/>
              <a:gd name="connsiteY6" fmla="*/ 667999 h 1554463"/>
              <a:gd name="connsiteX7" fmla="*/ 24020 w 1315315"/>
              <a:gd name="connsiteY7" fmla="*/ 793343 h 1554463"/>
              <a:gd name="connsiteX8" fmla="*/ 249865 w 1315315"/>
              <a:gd name="connsiteY8" fmla="*/ 1266796 h 1554463"/>
              <a:gd name="connsiteX9" fmla="*/ 348245 w 1315315"/>
              <a:gd name="connsiteY9" fmla="*/ 1352710 h 1554463"/>
              <a:gd name="connsiteX10" fmla="*/ 633728 w 1315315"/>
              <a:gd name="connsiteY10" fmla="*/ 1350618 h 1554463"/>
              <a:gd name="connsiteX11" fmla="*/ 734170 w 1315315"/>
              <a:gd name="connsiteY11" fmla="*/ 1358450 h 1554463"/>
              <a:gd name="connsiteX12" fmla="*/ 740657 w 1315315"/>
              <a:gd name="connsiteY12" fmla="*/ 1372410 h 1554463"/>
              <a:gd name="connsiteX13" fmla="*/ 722303 w 1315315"/>
              <a:gd name="connsiteY13" fmla="*/ 1427803 h 1554463"/>
              <a:gd name="connsiteX14" fmla="*/ 687895 w 1315315"/>
              <a:gd name="connsiteY14" fmla="*/ 1448011 h 1554463"/>
              <a:gd name="connsiteX15" fmla="*/ 682126 w 1315315"/>
              <a:gd name="connsiteY15" fmla="*/ 1539007 h 1554463"/>
              <a:gd name="connsiteX16" fmla="*/ 798292 w 1315315"/>
              <a:gd name="connsiteY16" fmla="*/ 1572278 h 1554463"/>
              <a:gd name="connsiteX17" fmla="*/ 913681 w 1315315"/>
              <a:gd name="connsiteY17" fmla="*/ 1536406 h 1554463"/>
              <a:gd name="connsiteX18" fmla="*/ 905849 w 1315315"/>
              <a:gd name="connsiteY18" fmla="*/ 1445560 h 1554463"/>
              <a:gd name="connsiteX19" fmla="*/ 870993 w 1315315"/>
              <a:gd name="connsiteY19" fmla="*/ 1426129 h 1554463"/>
              <a:gd name="connsiteX20" fmla="*/ 851413 w 1315315"/>
              <a:gd name="connsiteY20" fmla="*/ 1371155 h 1554463"/>
              <a:gd name="connsiteX21" fmla="*/ 857571 w 1315315"/>
              <a:gd name="connsiteY21" fmla="*/ 1357075 h 1554463"/>
              <a:gd name="connsiteX22" fmla="*/ 957834 w 1315315"/>
              <a:gd name="connsiteY22" fmla="*/ 1347330 h 1554463"/>
              <a:gd name="connsiteX23" fmla="*/ 1248280 w 1315315"/>
              <a:gd name="connsiteY23" fmla="*/ 1344071 h 1554463"/>
              <a:gd name="connsiteX24" fmla="*/ 1329859 w 1315315"/>
              <a:gd name="connsiteY24" fmla="*/ 1255975 h 1554463"/>
              <a:gd name="connsiteX25" fmla="*/ 776709 w 1315315"/>
              <a:gd name="connsiteY25" fmla="*/ 25916 h 1554463"/>
              <a:gd name="connsiteX26" fmla="*/ 654355 w 1315315"/>
              <a:gd name="connsiteY26" fmla="*/ 26215 h 1554463"/>
              <a:gd name="connsiteX27" fmla="*/ 502465 w 1315315"/>
              <a:gd name="connsiteY27" fmla="*/ 181541 h 1554463"/>
              <a:gd name="connsiteX28" fmla="*/ 491016 w 1315315"/>
              <a:gd name="connsiteY28" fmla="*/ 248264 h 1554463"/>
              <a:gd name="connsiteX29" fmla="*/ 533615 w 1315315"/>
              <a:gd name="connsiteY29" fmla="*/ 273853 h 1554463"/>
              <a:gd name="connsiteX30" fmla="*/ 565989 w 1315315"/>
              <a:gd name="connsiteY30" fmla="*/ 363175 h 15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15315" h="1554463">
                <a:moveTo>
                  <a:pt x="565989" y="363175"/>
                </a:moveTo>
                <a:cubicBezTo>
                  <a:pt x="561983" y="412260"/>
                  <a:pt x="536514" y="462302"/>
                  <a:pt x="494245" y="504212"/>
                </a:cubicBezTo>
                <a:cubicBezTo>
                  <a:pt x="453321" y="547409"/>
                  <a:pt x="403847" y="574014"/>
                  <a:pt x="354881" y="579125"/>
                </a:cubicBezTo>
                <a:cubicBezTo>
                  <a:pt x="320982" y="582653"/>
                  <a:pt x="288189" y="571622"/>
                  <a:pt x="264842" y="548813"/>
                </a:cubicBezTo>
                <a:cubicBezTo>
                  <a:pt x="252675" y="536916"/>
                  <a:pt x="243737" y="522537"/>
                  <a:pt x="238326" y="506783"/>
                </a:cubicBezTo>
                <a:cubicBezTo>
                  <a:pt x="229298" y="480596"/>
                  <a:pt x="205443" y="485140"/>
                  <a:pt x="171604" y="519488"/>
                </a:cubicBezTo>
                <a:lnTo>
                  <a:pt x="25125" y="667999"/>
                </a:lnTo>
                <a:cubicBezTo>
                  <a:pt x="-8744" y="702347"/>
                  <a:pt x="-7638" y="756992"/>
                  <a:pt x="24020" y="793343"/>
                </a:cubicBezTo>
                <a:cubicBezTo>
                  <a:pt x="138601" y="924814"/>
                  <a:pt x="218686" y="1087316"/>
                  <a:pt x="249865" y="1266796"/>
                </a:cubicBezTo>
                <a:cubicBezTo>
                  <a:pt x="258116" y="1314297"/>
                  <a:pt x="300056" y="1353069"/>
                  <a:pt x="348245" y="1352710"/>
                </a:cubicBezTo>
                <a:lnTo>
                  <a:pt x="633728" y="1350618"/>
                </a:lnTo>
                <a:cubicBezTo>
                  <a:pt x="681946" y="1350259"/>
                  <a:pt x="728072" y="1352262"/>
                  <a:pt x="734170" y="1358450"/>
                </a:cubicBezTo>
                <a:cubicBezTo>
                  <a:pt x="737817" y="1362127"/>
                  <a:pt x="740388" y="1366760"/>
                  <a:pt x="740657" y="1372410"/>
                </a:cubicBezTo>
                <a:cubicBezTo>
                  <a:pt x="741704" y="1394203"/>
                  <a:pt x="741614" y="1414112"/>
                  <a:pt x="722303" y="1427803"/>
                </a:cubicBezTo>
                <a:cubicBezTo>
                  <a:pt x="711511" y="1435456"/>
                  <a:pt x="699105" y="1440866"/>
                  <a:pt x="687895" y="1448011"/>
                </a:cubicBezTo>
                <a:cubicBezTo>
                  <a:pt x="653846" y="1469684"/>
                  <a:pt x="650618" y="1513448"/>
                  <a:pt x="682126" y="1539007"/>
                </a:cubicBezTo>
                <a:cubicBezTo>
                  <a:pt x="713215" y="1564207"/>
                  <a:pt x="757428" y="1573534"/>
                  <a:pt x="798292" y="1572278"/>
                </a:cubicBezTo>
                <a:cubicBezTo>
                  <a:pt x="839156" y="1572607"/>
                  <a:pt x="883190" y="1562294"/>
                  <a:pt x="913681" y="1536406"/>
                </a:cubicBezTo>
                <a:cubicBezTo>
                  <a:pt x="944621" y="1510130"/>
                  <a:pt x="940376" y="1466485"/>
                  <a:pt x="905849" y="1445560"/>
                </a:cubicBezTo>
                <a:cubicBezTo>
                  <a:pt x="894489" y="1438684"/>
                  <a:pt x="881964" y="1433572"/>
                  <a:pt x="870993" y="1426129"/>
                </a:cubicBezTo>
                <a:cubicBezTo>
                  <a:pt x="851383" y="1412886"/>
                  <a:pt x="850845" y="1392977"/>
                  <a:pt x="851413" y="1371155"/>
                </a:cubicBezTo>
                <a:cubicBezTo>
                  <a:pt x="851562" y="1365505"/>
                  <a:pt x="854014" y="1360842"/>
                  <a:pt x="857571" y="1357075"/>
                </a:cubicBezTo>
                <a:cubicBezTo>
                  <a:pt x="863550" y="1350767"/>
                  <a:pt x="909616" y="1347868"/>
                  <a:pt x="957834" y="1347330"/>
                </a:cubicBezTo>
                <a:lnTo>
                  <a:pt x="1248280" y="1344071"/>
                </a:lnTo>
                <a:cubicBezTo>
                  <a:pt x="1296498" y="1343533"/>
                  <a:pt x="1334044" y="1304014"/>
                  <a:pt x="1329859" y="1255975"/>
                </a:cubicBezTo>
                <a:cubicBezTo>
                  <a:pt x="1288636" y="780638"/>
                  <a:pt x="1085659" y="352413"/>
                  <a:pt x="776709" y="25916"/>
                </a:cubicBezTo>
                <a:cubicBezTo>
                  <a:pt x="743557" y="-9119"/>
                  <a:pt x="688045" y="-8253"/>
                  <a:pt x="654355" y="26215"/>
                </a:cubicBezTo>
                <a:lnTo>
                  <a:pt x="502465" y="181541"/>
                </a:lnTo>
                <a:cubicBezTo>
                  <a:pt x="468746" y="216009"/>
                  <a:pt x="464620" y="239864"/>
                  <a:pt x="491016" y="248264"/>
                </a:cubicBezTo>
                <a:cubicBezTo>
                  <a:pt x="506890" y="253316"/>
                  <a:pt x="521448" y="261955"/>
                  <a:pt x="533615" y="273853"/>
                </a:cubicBezTo>
                <a:cubicBezTo>
                  <a:pt x="556961" y="296662"/>
                  <a:pt x="568769" y="329216"/>
                  <a:pt x="565989" y="363175"/>
                </a:cubicBezTo>
                <a:close/>
              </a:path>
            </a:pathLst>
          </a:custGeom>
          <a:solidFill>
            <a:srgbClr val="262626"/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67" name="Serbest Form 466">
            <a:extLst>
              <a:ext uri="{FF2B5EF4-FFF2-40B4-BE49-F238E27FC236}">
                <a16:creationId xmlns:a16="http://schemas.microsoft.com/office/drawing/2014/main" id="{EEC2CCA8-79A6-CD49-ACCC-06AF0647B06F}"/>
              </a:ext>
            </a:extLst>
          </p:cNvPr>
          <p:cNvSpPr/>
          <p:nvPr/>
        </p:nvSpPr>
        <p:spPr>
          <a:xfrm>
            <a:off x="4052458" y="3596777"/>
            <a:ext cx="1315316" cy="1554464"/>
          </a:xfrm>
          <a:custGeom>
            <a:avLst/>
            <a:gdLst>
              <a:gd name="connsiteX0" fmla="*/ 764188 w 1315315"/>
              <a:gd name="connsiteY0" fmla="*/ 1209214 h 1554463"/>
              <a:gd name="connsiteX1" fmla="*/ 835933 w 1315315"/>
              <a:gd name="connsiteY1" fmla="*/ 1068177 h 1554463"/>
              <a:gd name="connsiteX2" fmla="*/ 975297 w 1315315"/>
              <a:gd name="connsiteY2" fmla="*/ 993264 h 1554463"/>
              <a:gd name="connsiteX3" fmla="*/ 1065336 w 1315315"/>
              <a:gd name="connsiteY3" fmla="*/ 1023576 h 1554463"/>
              <a:gd name="connsiteX4" fmla="*/ 1091881 w 1315315"/>
              <a:gd name="connsiteY4" fmla="*/ 1065606 h 1554463"/>
              <a:gd name="connsiteX5" fmla="*/ 1158604 w 1315315"/>
              <a:gd name="connsiteY5" fmla="*/ 1052901 h 1554463"/>
              <a:gd name="connsiteX6" fmla="*/ 1305082 w 1315315"/>
              <a:gd name="connsiteY6" fmla="*/ 904390 h 1554463"/>
              <a:gd name="connsiteX7" fmla="*/ 1306188 w 1315315"/>
              <a:gd name="connsiteY7" fmla="*/ 779046 h 1554463"/>
              <a:gd name="connsiteX8" fmla="*/ 1080342 w 1315315"/>
              <a:gd name="connsiteY8" fmla="*/ 305593 h 1554463"/>
              <a:gd name="connsiteX9" fmla="*/ 981963 w 1315315"/>
              <a:gd name="connsiteY9" fmla="*/ 219649 h 1554463"/>
              <a:gd name="connsiteX10" fmla="*/ 696480 w 1315315"/>
              <a:gd name="connsiteY10" fmla="*/ 221771 h 1554463"/>
              <a:gd name="connsiteX11" fmla="*/ 596037 w 1315315"/>
              <a:gd name="connsiteY11" fmla="*/ 213939 h 1554463"/>
              <a:gd name="connsiteX12" fmla="*/ 589550 w 1315315"/>
              <a:gd name="connsiteY12" fmla="*/ 199979 h 1554463"/>
              <a:gd name="connsiteX13" fmla="*/ 607905 w 1315315"/>
              <a:gd name="connsiteY13" fmla="*/ 144586 h 1554463"/>
              <a:gd name="connsiteX14" fmla="*/ 642312 w 1315315"/>
              <a:gd name="connsiteY14" fmla="*/ 124378 h 1554463"/>
              <a:gd name="connsiteX15" fmla="*/ 648082 w 1315315"/>
              <a:gd name="connsiteY15" fmla="*/ 33382 h 1554463"/>
              <a:gd name="connsiteX16" fmla="*/ 531916 w 1315315"/>
              <a:gd name="connsiteY16" fmla="*/ 111 h 1554463"/>
              <a:gd name="connsiteX17" fmla="*/ 416526 w 1315315"/>
              <a:gd name="connsiteY17" fmla="*/ 35983 h 1554463"/>
              <a:gd name="connsiteX18" fmla="*/ 424329 w 1315315"/>
              <a:gd name="connsiteY18" fmla="*/ 126829 h 1554463"/>
              <a:gd name="connsiteX19" fmla="*/ 459185 w 1315315"/>
              <a:gd name="connsiteY19" fmla="*/ 146260 h 1554463"/>
              <a:gd name="connsiteX20" fmla="*/ 478765 w 1315315"/>
              <a:gd name="connsiteY20" fmla="*/ 201234 h 1554463"/>
              <a:gd name="connsiteX21" fmla="*/ 472607 w 1315315"/>
              <a:gd name="connsiteY21" fmla="*/ 215314 h 1554463"/>
              <a:gd name="connsiteX22" fmla="*/ 372344 w 1315315"/>
              <a:gd name="connsiteY22" fmla="*/ 225060 h 1554463"/>
              <a:gd name="connsiteX23" fmla="*/ 81898 w 1315315"/>
              <a:gd name="connsiteY23" fmla="*/ 228318 h 1554463"/>
              <a:gd name="connsiteX24" fmla="*/ 319 w 1315315"/>
              <a:gd name="connsiteY24" fmla="*/ 316414 h 1554463"/>
              <a:gd name="connsiteX25" fmla="*/ 553469 w 1315315"/>
              <a:gd name="connsiteY25" fmla="*/ 1546473 h 1554463"/>
              <a:gd name="connsiteX26" fmla="*/ 675823 w 1315315"/>
              <a:gd name="connsiteY26" fmla="*/ 1546175 h 1554463"/>
              <a:gd name="connsiteX27" fmla="*/ 827712 w 1315315"/>
              <a:gd name="connsiteY27" fmla="*/ 1390847 h 1554463"/>
              <a:gd name="connsiteX28" fmla="*/ 839161 w 1315315"/>
              <a:gd name="connsiteY28" fmla="*/ 1324125 h 1554463"/>
              <a:gd name="connsiteX29" fmla="*/ 796563 w 1315315"/>
              <a:gd name="connsiteY29" fmla="*/ 1298536 h 1554463"/>
              <a:gd name="connsiteX30" fmla="*/ 764188 w 1315315"/>
              <a:gd name="connsiteY30" fmla="*/ 1209214 h 15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15315" h="1554463">
                <a:moveTo>
                  <a:pt x="764188" y="1209214"/>
                </a:moveTo>
                <a:cubicBezTo>
                  <a:pt x="768194" y="1160129"/>
                  <a:pt x="793663" y="1110088"/>
                  <a:pt x="835933" y="1068177"/>
                </a:cubicBezTo>
                <a:cubicBezTo>
                  <a:pt x="876857" y="1024981"/>
                  <a:pt x="926331" y="998375"/>
                  <a:pt x="975297" y="993264"/>
                </a:cubicBezTo>
                <a:cubicBezTo>
                  <a:pt x="1009196" y="989736"/>
                  <a:pt x="1041989" y="1000767"/>
                  <a:pt x="1065336" y="1023576"/>
                </a:cubicBezTo>
                <a:cubicBezTo>
                  <a:pt x="1077502" y="1035473"/>
                  <a:pt x="1086441" y="1049852"/>
                  <a:pt x="1091881" y="1065606"/>
                </a:cubicBezTo>
                <a:cubicBezTo>
                  <a:pt x="1100909" y="1091793"/>
                  <a:pt x="1124764" y="1087249"/>
                  <a:pt x="1158604" y="1052901"/>
                </a:cubicBezTo>
                <a:lnTo>
                  <a:pt x="1305082" y="904390"/>
                </a:lnTo>
                <a:cubicBezTo>
                  <a:pt x="1338951" y="870043"/>
                  <a:pt x="1337846" y="815397"/>
                  <a:pt x="1306188" y="779046"/>
                </a:cubicBezTo>
                <a:cubicBezTo>
                  <a:pt x="1191576" y="647575"/>
                  <a:pt x="1111522" y="485073"/>
                  <a:pt x="1080342" y="305593"/>
                </a:cubicBezTo>
                <a:cubicBezTo>
                  <a:pt x="1072092" y="258092"/>
                  <a:pt x="1030181" y="219320"/>
                  <a:pt x="981963" y="219649"/>
                </a:cubicBezTo>
                <a:lnTo>
                  <a:pt x="696480" y="221771"/>
                </a:lnTo>
                <a:cubicBezTo>
                  <a:pt x="648261" y="222130"/>
                  <a:pt x="602135" y="220127"/>
                  <a:pt x="596037" y="213939"/>
                </a:cubicBezTo>
                <a:cubicBezTo>
                  <a:pt x="592390" y="210262"/>
                  <a:pt x="589819" y="205629"/>
                  <a:pt x="589550" y="199979"/>
                </a:cubicBezTo>
                <a:cubicBezTo>
                  <a:pt x="588504" y="178186"/>
                  <a:pt x="588594" y="158277"/>
                  <a:pt x="607905" y="144586"/>
                </a:cubicBezTo>
                <a:cubicBezTo>
                  <a:pt x="618696" y="136904"/>
                  <a:pt x="631102" y="131523"/>
                  <a:pt x="642312" y="124378"/>
                </a:cubicBezTo>
                <a:cubicBezTo>
                  <a:pt x="676361" y="102705"/>
                  <a:pt x="679590" y="58941"/>
                  <a:pt x="648082" y="33382"/>
                </a:cubicBezTo>
                <a:cubicBezTo>
                  <a:pt x="616993" y="8182"/>
                  <a:pt x="572780" y="-1145"/>
                  <a:pt x="531916" y="111"/>
                </a:cubicBezTo>
                <a:cubicBezTo>
                  <a:pt x="491051" y="-218"/>
                  <a:pt x="447018" y="10095"/>
                  <a:pt x="416526" y="35983"/>
                </a:cubicBezTo>
                <a:cubicBezTo>
                  <a:pt x="385587" y="62259"/>
                  <a:pt x="389832" y="105904"/>
                  <a:pt x="424329" y="126829"/>
                </a:cubicBezTo>
                <a:cubicBezTo>
                  <a:pt x="435688" y="133705"/>
                  <a:pt x="448214" y="138817"/>
                  <a:pt x="459185" y="146260"/>
                </a:cubicBezTo>
                <a:cubicBezTo>
                  <a:pt x="478765" y="159503"/>
                  <a:pt x="479333" y="179412"/>
                  <a:pt x="478765" y="201234"/>
                </a:cubicBezTo>
                <a:cubicBezTo>
                  <a:pt x="478615" y="206884"/>
                  <a:pt x="476164" y="211548"/>
                  <a:pt x="472607" y="215314"/>
                </a:cubicBezTo>
                <a:cubicBezTo>
                  <a:pt x="466628" y="221622"/>
                  <a:pt x="420562" y="224522"/>
                  <a:pt x="372344" y="225060"/>
                </a:cubicBezTo>
                <a:lnTo>
                  <a:pt x="81898" y="228318"/>
                </a:lnTo>
                <a:cubicBezTo>
                  <a:pt x="33680" y="228856"/>
                  <a:pt x="-3866" y="268375"/>
                  <a:pt x="319" y="316414"/>
                </a:cubicBezTo>
                <a:cubicBezTo>
                  <a:pt x="41542" y="791751"/>
                  <a:pt x="244489" y="1219976"/>
                  <a:pt x="553469" y="1546473"/>
                </a:cubicBezTo>
                <a:cubicBezTo>
                  <a:pt x="586621" y="1581509"/>
                  <a:pt x="642133" y="1580642"/>
                  <a:pt x="675823" y="1546175"/>
                </a:cubicBezTo>
                <a:lnTo>
                  <a:pt x="827712" y="1390847"/>
                </a:lnTo>
                <a:cubicBezTo>
                  <a:pt x="861432" y="1356380"/>
                  <a:pt x="865557" y="1332525"/>
                  <a:pt x="839161" y="1324125"/>
                </a:cubicBezTo>
                <a:cubicBezTo>
                  <a:pt x="823288" y="1319073"/>
                  <a:pt x="808730" y="1310434"/>
                  <a:pt x="796563" y="1298536"/>
                </a:cubicBezTo>
                <a:cubicBezTo>
                  <a:pt x="773216" y="1275727"/>
                  <a:pt x="761408" y="1243174"/>
                  <a:pt x="764188" y="1209214"/>
                </a:cubicBezTo>
                <a:close/>
              </a:path>
            </a:pathLst>
          </a:custGeom>
          <a:solidFill>
            <a:srgbClr val="D6D2C4"/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68" name="Serbest Form 467">
            <a:extLst>
              <a:ext uri="{FF2B5EF4-FFF2-40B4-BE49-F238E27FC236}">
                <a16:creationId xmlns:a16="http://schemas.microsoft.com/office/drawing/2014/main" id="{758C2B43-10A8-0944-9016-EF791F2BE82D}"/>
              </a:ext>
            </a:extLst>
          </p:cNvPr>
          <p:cNvSpPr/>
          <p:nvPr/>
        </p:nvSpPr>
        <p:spPr>
          <a:xfrm>
            <a:off x="5959012" y="4447149"/>
            <a:ext cx="1554464" cy="1315315"/>
          </a:xfrm>
          <a:custGeom>
            <a:avLst/>
            <a:gdLst>
              <a:gd name="connsiteX0" fmla="*/ 1209180 w 1554463"/>
              <a:gd name="connsiteY0" fmla="*/ 566004 h 1315315"/>
              <a:gd name="connsiteX1" fmla="*/ 1068172 w 1554463"/>
              <a:gd name="connsiteY1" fmla="*/ 494260 h 1315315"/>
              <a:gd name="connsiteX2" fmla="*/ 993259 w 1554463"/>
              <a:gd name="connsiteY2" fmla="*/ 354896 h 1315315"/>
              <a:gd name="connsiteX3" fmla="*/ 1023571 w 1554463"/>
              <a:gd name="connsiteY3" fmla="*/ 264857 h 1315315"/>
              <a:gd name="connsiteX4" fmla="*/ 1065601 w 1554463"/>
              <a:gd name="connsiteY4" fmla="*/ 238311 h 1315315"/>
              <a:gd name="connsiteX5" fmla="*/ 1052897 w 1554463"/>
              <a:gd name="connsiteY5" fmla="*/ 171589 h 1315315"/>
              <a:gd name="connsiteX6" fmla="*/ 904355 w 1554463"/>
              <a:gd name="connsiteY6" fmla="*/ 25111 h 1315315"/>
              <a:gd name="connsiteX7" fmla="*/ 779012 w 1554463"/>
              <a:gd name="connsiteY7" fmla="*/ 24034 h 1315315"/>
              <a:gd name="connsiteX8" fmla="*/ 305558 w 1554463"/>
              <a:gd name="connsiteY8" fmla="*/ 249880 h 1315315"/>
              <a:gd name="connsiteX9" fmla="*/ 219614 w 1554463"/>
              <a:gd name="connsiteY9" fmla="*/ 348260 h 1315315"/>
              <a:gd name="connsiteX10" fmla="*/ 221737 w 1554463"/>
              <a:gd name="connsiteY10" fmla="*/ 633743 h 1315315"/>
              <a:gd name="connsiteX11" fmla="*/ 213904 w 1554463"/>
              <a:gd name="connsiteY11" fmla="*/ 734185 h 1315315"/>
              <a:gd name="connsiteX12" fmla="*/ 199974 w 1554463"/>
              <a:gd name="connsiteY12" fmla="*/ 740672 h 1315315"/>
              <a:gd name="connsiteX13" fmla="*/ 144581 w 1554463"/>
              <a:gd name="connsiteY13" fmla="*/ 722317 h 1315315"/>
              <a:gd name="connsiteX14" fmla="*/ 124373 w 1554463"/>
              <a:gd name="connsiteY14" fmla="*/ 687910 h 1315315"/>
              <a:gd name="connsiteX15" fmla="*/ 33377 w 1554463"/>
              <a:gd name="connsiteY15" fmla="*/ 682141 h 1315315"/>
              <a:gd name="connsiteX16" fmla="*/ 106 w 1554463"/>
              <a:gd name="connsiteY16" fmla="*/ 798307 h 1315315"/>
              <a:gd name="connsiteX17" fmla="*/ 35978 w 1554463"/>
              <a:gd name="connsiteY17" fmla="*/ 913696 h 1315315"/>
              <a:gd name="connsiteX18" fmla="*/ 126825 w 1554463"/>
              <a:gd name="connsiteY18" fmla="*/ 905864 h 1315315"/>
              <a:gd name="connsiteX19" fmla="*/ 146226 w 1554463"/>
              <a:gd name="connsiteY19" fmla="*/ 871008 h 1315315"/>
              <a:gd name="connsiteX20" fmla="*/ 201200 w 1554463"/>
              <a:gd name="connsiteY20" fmla="*/ 851428 h 1315315"/>
              <a:gd name="connsiteX21" fmla="*/ 215280 w 1554463"/>
              <a:gd name="connsiteY21" fmla="*/ 857586 h 1315315"/>
              <a:gd name="connsiteX22" fmla="*/ 225025 w 1554463"/>
              <a:gd name="connsiteY22" fmla="*/ 957849 h 1315315"/>
              <a:gd name="connsiteX23" fmla="*/ 228283 w 1554463"/>
              <a:gd name="connsiteY23" fmla="*/ 1248294 h 1315315"/>
              <a:gd name="connsiteX24" fmla="*/ 316380 w 1554463"/>
              <a:gd name="connsiteY24" fmla="*/ 1329874 h 1315315"/>
              <a:gd name="connsiteX25" fmla="*/ 1546439 w 1554463"/>
              <a:gd name="connsiteY25" fmla="*/ 776723 h 1315315"/>
              <a:gd name="connsiteX26" fmla="*/ 1546140 w 1554463"/>
              <a:gd name="connsiteY26" fmla="*/ 654370 h 1315315"/>
              <a:gd name="connsiteX27" fmla="*/ 1390813 w 1554463"/>
              <a:gd name="connsiteY27" fmla="*/ 502480 h 1315315"/>
              <a:gd name="connsiteX28" fmla="*/ 1324091 w 1554463"/>
              <a:gd name="connsiteY28" fmla="*/ 491031 h 1315315"/>
              <a:gd name="connsiteX29" fmla="*/ 1298502 w 1554463"/>
              <a:gd name="connsiteY29" fmla="*/ 533630 h 1315315"/>
              <a:gd name="connsiteX30" fmla="*/ 1209180 w 1554463"/>
              <a:gd name="connsiteY30" fmla="*/ 566004 h 131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54463" h="1315315">
                <a:moveTo>
                  <a:pt x="1209180" y="566004"/>
                </a:moveTo>
                <a:cubicBezTo>
                  <a:pt x="1160095" y="561998"/>
                  <a:pt x="1110053" y="536529"/>
                  <a:pt x="1068172" y="494260"/>
                </a:cubicBezTo>
                <a:cubicBezTo>
                  <a:pt x="1024976" y="453335"/>
                  <a:pt x="998371" y="403862"/>
                  <a:pt x="993259" y="354896"/>
                </a:cubicBezTo>
                <a:cubicBezTo>
                  <a:pt x="989731" y="320997"/>
                  <a:pt x="1000762" y="288203"/>
                  <a:pt x="1023571" y="264857"/>
                </a:cubicBezTo>
                <a:cubicBezTo>
                  <a:pt x="1035469" y="252690"/>
                  <a:pt x="1049847" y="243752"/>
                  <a:pt x="1065601" y="238311"/>
                </a:cubicBezTo>
                <a:cubicBezTo>
                  <a:pt x="1091788" y="229283"/>
                  <a:pt x="1087244" y="205428"/>
                  <a:pt x="1052897" y="171589"/>
                </a:cubicBezTo>
                <a:lnTo>
                  <a:pt x="904355" y="25111"/>
                </a:lnTo>
                <a:cubicBezTo>
                  <a:pt x="870038" y="-8729"/>
                  <a:pt x="815362" y="-7653"/>
                  <a:pt x="779012" y="24034"/>
                </a:cubicBezTo>
                <a:cubicBezTo>
                  <a:pt x="647540" y="138616"/>
                  <a:pt x="485039" y="218701"/>
                  <a:pt x="305558" y="249880"/>
                </a:cubicBezTo>
                <a:cubicBezTo>
                  <a:pt x="258057" y="258131"/>
                  <a:pt x="219255" y="300041"/>
                  <a:pt x="219614" y="348260"/>
                </a:cubicBezTo>
                <a:lnTo>
                  <a:pt x="221737" y="633743"/>
                </a:lnTo>
                <a:cubicBezTo>
                  <a:pt x="222095" y="681961"/>
                  <a:pt x="220092" y="728087"/>
                  <a:pt x="213904" y="734185"/>
                </a:cubicBezTo>
                <a:cubicBezTo>
                  <a:pt x="210227" y="737832"/>
                  <a:pt x="205594" y="740403"/>
                  <a:pt x="199974" y="740672"/>
                </a:cubicBezTo>
                <a:cubicBezTo>
                  <a:pt x="178182" y="741718"/>
                  <a:pt x="158273" y="741629"/>
                  <a:pt x="144581" y="722317"/>
                </a:cubicBezTo>
                <a:cubicBezTo>
                  <a:pt x="136899" y="711526"/>
                  <a:pt x="131518" y="699120"/>
                  <a:pt x="124373" y="687910"/>
                </a:cubicBezTo>
                <a:cubicBezTo>
                  <a:pt x="102700" y="653861"/>
                  <a:pt x="58937" y="650633"/>
                  <a:pt x="33377" y="682141"/>
                </a:cubicBezTo>
                <a:cubicBezTo>
                  <a:pt x="8177" y="713230"/>
                  <a:pt x="-1120" y="757442"/>
                  <a:pt x="106" y="798307"/>
                </a:cubicBezTo>
                <a:cubicBezTo>
                  <a:pt x="-223" y="839171"/>
                  <a:pt x="10090" y="883174"/>
                  <a:pt x="35978" y="913696"/>
                </a:cubicBezTo>
                <a:cubicBezTo>
                  <a:pt x="62224" y="944636"/>
                  <a:pt x="105899" y="940391"/>
                  <a:pt x="126825" y="905864"/>
                </a:cubicBezTo>
                <a:cubicBezTo>
                  <a:pt x="133700" y="894504"/>
                  <a:pt x="138812" y="881979"/>
                  <a:pt x="146226" y="871008"/>
                </a:cubicBezTo>
                <a:cubicBezTo>
                  <a:pt x="159498" y="851428"/>
                  <a:pt x="179377" y="850860"/>
                  <a:pt x="201200" y="851428"/>
                </a:cubicBezTo>
                <a:cubicBezTo>
                  <a:pt x="206850" y="851577"/>
                  <a:pt x="211513" y="854029"/>
                  <a:pt x="215280" y="857586"/>
                </a:cubicBezTo>
                <a:cubicBezTo>
                  <a:pt x="221587" y="863565"/>
                  <a:pt x="224487" y="909631"/>
                  <a:pt x="225025" y="957849"/>
                </a:cubicBezTo>
                <a:lnTo>
                  <a:pt x="228283" y="1248294"/>
                </a:lnTo>
                <a:cubicBezTo>
                  <a:pt x="228822" y="1296512"/>
                  <a:pt x="268341" y="1334059"/>
                  <a:pt x="316380" y="1329874"/>
                </a:cubicBezTo>
                <a:cubicBezTo>
                  <a:pt x="791747" y="1288650"/>
                  <a:pt x="1219942" y="1085703"/>
                  <a:pt x="1546439" y="776723"/>
                </a:cubicBezTo>
                <a:cubicBezTo>
                  <a:pt x="1581444" y="743572"/>
                  <a:pt x="1580607" y="688060"/>
                  <a:pt x="1546140" y="654370"/>
                </a:cubicBezTo>
                <a:lnTo>
                  <a:pt x="1390813" y="502480"/>
                </a:lnTo>
                <a:cubicBezTo>
                  <a:pt x="1356346" y="468761"/>
                  <a:pt x="1332491" y="464635"/>
                  <a:pt x="1324091" y="491031"/>
                </a:cubicBezTo>
                <a:cubicBezTo>
                  <a:pt x="1319039" y="506905"/>
                  <a:pt x="1310400" y="521463"/>
                  <a:pt x="1298502" y="533630"/>
                </a:cubicBezTo>
                <a:cubicBezTo>
                  <a:pt x="1275693" y="556976"/>
                  <a:pt x="1243139" y="568755"/>
                  <a:pt x="1209180" y="566004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69" name="Serbest Form 468">
            <a:extLst>
              <a:ext uri="{FF2B5EF4-FFF2-40B4-BE49-F238E27FC236}">
                <a16:creationId xmlns:a16="http://schemas.microsoft.com/office/drawing/2014/main" id="{D1F2D620-F142-2845-AB69-E881AE5433BF}"/>
              </a:ext>
            </a:extLst>
          </p:cNvPr>
          <p:cNvSpPr/>
          <p:nvPr/>
        </p:nvSpPr>
        <p:spPr>
          <a:xfrm>
            <a:off x="6066759" y="1683429"/>
            <a:ext cx="1375103" cy="1255528"/>
          </a:xfrm>
          <a:custGeom>
            <a:avLst/>
            <a:gdLst>
              <a:gd name="connsiteX0" fmla="*/ 175719 w 1375102"/>
              <a:gd name="connsiteY0" fmla="*/ 387573 h 1255528"/>
              <a:gd name="connsiteX1" fmla="*/ 224715 w 1375102"/>
              <a:gd name="connsiteY1" fmla="*/ 538027 h 1255528"/>
              <a:gd name="connsiteX2" fmla="*/ 179128 w 1375102"/>
              <a:gd name="connsiteY2" fmla="*/ 689557 h 1255528"/>
              <a:gd name="connsiteX3" fmla="*/ 94021 w 1375102"/>
              <a:gd name="connsiteY3" fmla="*/ 731767 h 1255528"/>
              <a:gd name="connsiteX4" fmla="*/ 45533 w 1375102"/>
              <a:gd name="connsiteY4" fmla="*/ 720826 h 1255528"/>
              <a:gd name="connsiteX5" fmla="*/ 7329 w 1375102"/>
              <a:gd name="connsiteY5" fmla="*/ 776996 h 1255528"/>
              <a:gd name="connsiteX6" fmla="*/ 8794 w 1375102"/>
              <a:gd name="connsiteY6" fmla="*/ 985593 h 1255528"/>
              <a:gd name="connsiteX7" fmla="*/ 96651 w 1375102"/>
              <a:gd name="connsiteY7" fmla="*/ 1075005 h 1255528"/>
              <a:gd name="connsiteX8" fmla="*/ 591150 w 1375102"/>
              <a:gd name="connsiteY8" fmla="*/ 1250091 h 1255528"/>
              <a:gd name="connsiteX9" fmla="*/ 721486 w 1375102"/>
              <a:gd name="connsiteY9" fmla="*/ 1241272 h 1255528"/>
              <a:gd name="connsiteX10" fmla="*/ 921862 w 1375102"/>
              <a:gd name="connsiteY10" fmla="*/ 1037907 h 1255528"/>
              <a:gd name="connsiteX11" fmla="*/ 998420 w 1375102"/>
              <a:gd name="connsiteY11" fmla="*/ 972410 h 1255528"/>
              <a:gd name="connsiteX12" fmla="*/ 1012859 w 1375102"/>
              <a:gd name="connsiteY12" fmla="*/ 977701 h 1255528"/>
              <a:gd name="connsiteX13" fmla="*/ 1039045 w 1375102"/>
              <a:gd name="connsiteY13" fmla="*/ 1029835 h 1255528"/>
              <a:gd name="connsiteX14" fmla="*/ 1029001 w 1375102"/>
              <a:gd name="connsiteY14" fmla="*/ 1068428 h 1255528"/>
              <a:gd name="connsiteX15" fmla="*/ 1089266 w 1375102"/>
              <a:gd name="connsiteY15" fmla="*/ 1136854 h 1255528"/>
              <a:gd name="connsiteX16" fmla="*/ 1194940 w 1375102"/>
              <a:gd name="connsiteY16" fmla="*/ 1078233 h 1255528"/>
              <a:gd name="connsiteX17" fmla="*/ 1251170 w 1375102"/>
              <a:gd name="connsiteY17" fmla="*/ 971274 h 1255528"/>
              <a:gd name="connsiteX18" fmla="*/ 1181428 w 1375102"/>
              <a:gd name="connsiteY18" fmla="*/ 912563 h 1255528"/>
              <a:gd name="connsiteX19" fmla="*/ 1143045 w 1375102"/>
              <a:gd name="connsiteY19" fmla="*/ 923474 h 1255528"/>
              <a:gd name="connsiteX20" fmla="*/ 1090342 w 1375102"/>
              <a:gd name="connsiteY20" fmla="*/ 898453 h 1255528"/>
              <a:gd name="connsiteX21" fmla="*/ 1084752 w 1375102"/>
              <a:gd name="connsiteY21" fmla="*/ 884134 h 1255528"/>
              <a:gd name="connsiteX22" fmla="*/ 1148754 w 1375102"/>
              <a:gd name="connsiteY22" fmla="*/ 806351 h 1255528"/>
              <a:gd name="connsiteX23" fmla="*/ 1351821 w 1375102"/>
              <a:gd name="connsiteY23" fmla="*/ 598681 h 1255528"/>
              <a:gd name="connsiteX24" fmla="*/ 1347218 w 1375102"/>
              <a:gd name="connsiteY24" fmla="*/ 478688 h 1255528"/>
              <a:gd name="connsiteX25" fmla="*/ 86308 w 1375102"/>
              <a:gd name="connsiteY25" fmla="*/ 33 h 1255528"/>
              <a:gd name="connsiteX26" fmla="*/ 6 w 1375102"/>
              <a:gd name="connsiteY26" fmla="*/ 86784 h 1255528"/>
              <a:gd name="connsiteX27" fmla="*/ 2457 w 1375102"/>
              <a:gd name="connsiteY27" fmla="*/ 304020 h 1255528"/>
              <a:gd name="connsiteX28" fmla="*/ 41558 w 1375102"/>
              <a:gd name="connsiteY28" fmla="*/ 359323 h 1255528"/>
              <a:gd name="connsiteX29" fmla="*/ 89776 w 1375102"/>
              <a:gd name="connsiteY29" fmla="*/ 347276 h 1255528"/>
              <a:gd name="connsiteX30" fmla="*/ 175719 w 1375102"/>
              <a:gd name="connsiteY30" fmla="*/ 387573 h 125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75102" h="1255528">
                <a:moveTo>
                  <a:pt x="175719" y="387573"/>
                </a:moveTo>
                <a:cubicBezTo>
                  <a:pt x="207586" y="425119"/>
                  <a:pt x="224954" y="478509"/>
                  <a:pt x="224715" y="538027"/>
                </a:cubicBezTo>
                <a:cubicBezTo>
                  <a:pt x="226299" y="597515"/>
                  <a:pt x="210157" y="651294"/>
                  <a:pt x="179128" y="689557"/>
                </a:cubicBezTo>
                <a:cubicBezTo>
                  <a:pt x="157664" y="716013"/>
                  <a:pt x="126634" y="731408"/>
                  <a:pt x="94021" y="731767"/>
                </a:cubicBezTo>
                <a:cubicBezTo>
                  <a:pt x="77011" y="731946"/>
                  <a:pt x="60510" y="728120"/>
                  <a:pt x="45533" y="720826"/>
                </a:cubicBezTo>
                <a:cubicBezTo>
                  <a:pt x="20632" y="708689"/>
                  <a:pt x="7000" y="728778"/>
                  <a:pt x="7329" y="776996"/>
                </a:cubicBezTo>
                <a:lnTo>
                  <a:pt x="8794" y="985593"/>
                </a:lnTo>
                <a:cubicBezTo>
                  <a:pt x="9123" y="1033811"/>
                  <a:pt x="48552" y="1071686"/>
                  <a:pt x="96651" y="1075005"/>
                </a:cubicBezTo>
                <a:cubicBezTo>
                  <a:pt x="270662" y="1086932"/>
                  <a:pt x="442161" y="1145224"/>
                  <a:pt x="591150" y="1250091"/>
                </a:cubicBezTo>
                <a:cubicBezTo>
                  <a:pt x="630580" y="1277862"/>
                  <a:pt x="687646" y="1275620"/>
                  <a:pt x="721486" y="1241272"/>
                </a:cubicBezTo>
                <a:lnTo>
                  <a:pt x="921862" y="1037907"/>
                </a:lnTo>
                <a:cubicBezTo>
                  <a:pt x="955702" y="1003559"/>
                  <a:pt x="989721" y="972350"/>
                  <a:pt x="998420" y="972410"/>
                </a:cubicBezTo>
                <a:cubicBezTo>
                  <a:pt x="1003621" y="972440"/>
                  <a:pt x="1008673" y="973875"/>
                  <a:pt x="1012859" y="977701"/>
                </a:cubicBezTo>
                <a:cubicBezTo>
                  <a:pt x="1029001" y="992379"/>
                  <a:pt x="1043021" y="1006518"/>
                  <a:pt x="1039045" y="1029835"/>
                </a:cubicBezTo>
                <a:cubicBezTo>
                  <a:pt x="1036833" y="1042899"/>
                  <a:pt x="1031870" y="1055454"/>
                  <a:pt x="1029001" y="1068428"/>
                </a:cubicBezTo>
                <a:cubicBezTo>
                  <a:pt x="1020242" y="1107828"/>
                  <a:pt x="1048910" y="1141069"/>
                  <a:pt x="1089266" y="1136854"/>
                </a:cubicBezTo>
                <a:cubicBezTo>
                  <a:pt x="1129055" y="1132699"/>
                  <a:pt x="1166930" y="1108007"/>
                  <a:pt x="1194940" y="1078233"/>
                </a:cubicBezTo>
                <a:cubicBezTo>
                  <a:pt x="1224056" y="1049565"/>
                  <a:pt x="1247911" y="1011152"/>
                  <a:pt x="1251170" y="971274"/>
                </a:cubicBezTo>
                <a:cubicBezTo>
                  <a:pt x="1254488" y="930828"/>
                  <a:pt x="1220619" y="902937"/>
                  <a:pt x="1181428" y="912563"/>
                </a:cubicBezTo>
                <a:cubicBezTo>
                  <a:pt x="1168514" y="915732"/>
                  <a:pt x="1156048" y="920963"/>
                  <a:pt x="1143045" y="923474"/>
                </a:cubicBezTo>
                <a:cubicBezTo>
                  <a:pt x="1119817" y="927958"/>
                  <a:pt x="1105349" y="914267"/>
                  <a:pt x="1090342" y="898453"/>
                </a:cubicBezTo>
                <a:cubicBezTo>
                  <a:pt x="1086456" y="894358"/>
                  <a:pt x="1084872" y="889306"/>
                  <a:pt x="1084752" y="884134"/>
                </a:cubicBezTo>
                <a:cubicBezTo>
                  <a:pt x="1084513" y="875435"/>
                  <a:pt x="1115035" y="840849"/>
                  <a:pt x="1148754" y="806351"/>
                </a:cubicBezTo>
                <a:lnTo>
                  <a:pt x="1351821" y="598681"/>
                </a:lnTo>
                <a:cubicBezTo>
                  <a:pt x="1385541" y="564214"/>
                  <a:pt x="1384136" y="509718"/>
                  <a:pt x="1347218" y="478688"/>
                </a:cubicBezTo>
                <a:cubicBezTo>
                  <a:pt x="981948" y="171712"/>
                  <a:pt x="535638" y="12439"/>
                  <a:pt x="86308" y="33"/>
                </a:cubicBezTo>
                <a:cubicBezTo>
                  <a:pt x="38120" y="-1312"/>
                  <a:pt x="-533" y="38566"/>
                  <a:pt x="6" y="86784"/>
                </a:cubicBezTo>
                <a:lnTo>
                  <a:pt x="2457" y="304020"/>
                </a:lnTo>
                <a:cubicBezTo>
                  <a:pt x="2995" y="352239"/>
                  <a:pt x="16925" y="372028"/>
                  <a:pt x="41558" y="359323"/>
                </a:cubicBezTo>
                <a:cubicBezTo>
                  <a:pt x="56355" y="351701"/>
                  <a:pt x="72766" y="347486"/>
                  <a:pt x="89776" y="347276"/>
                </a:cubicBezTo>
                <a:cubicBezTo>
                  <a:pt x="122300" y="346918"/>
                  <a:pt x="153688" y="361625"/>
                  <a:pt x="175719" y="387573"/>
                </a:cubicBezTo>
                <a:close/>
              </a:path>
            </a:pathLst>
          </a:custGeom>
          <a:solidFill>
            <a:srgbClr val="F8AF58"/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70" name="Serbest Form 469">
            <a:extLst>
              <a:ext uri="{FF2B5EF4-FFF2-40B4-BE49-F238E27FC236}">
                <a16:creationId xmlns:a16="http://schemas.microsoft.com/office/drawing/2014/main" id="{218C60CF-AE4D-6B41-AFB3-12DDCB162C02}"/>
              </a:ext>
            </a:extLst>
          </p:cNvPr>
          <p:cNvSpPr/>
          <p:nvPr/>
        </p:nvSpPr>
        <p:spPr>
          <a:xfrm>
            <a:off x="6877162" y="3704529"/>
            <a:ext cx="1255529" cy="1375103"/>
          </a:xfrm>
          <a:custGeom>
            <a:avLst/>
            <a:gdLst>
              <a:gd name="connsiteX0" fmla="*/ 881606 w 1255528"/>
              <a:gd name="connsiteY0" fmla="*/ 175750 h 1375102"/>
              <a:gd name="connsiteX1" fmla="*/ 731152 w 1255528"/>
              <a:gd name="connsiteY1" fmla="*/ 224745 h 1375102"/>
              <a:gd name="connsiteX2" fmla="*/ 579622 w 1255528"/>
              <a:gd name="connsiteY2" fmla="*/ 179157 h 1375102"/>
              <a:gd name="connsiteX3" fmla="*/ 537382 w 1255528"/>
              <a:gd name="connsiteY3" fmla="*/ 94050 h 1375102"/>
              <a:gd name="connsiteX4" fmla="*/ 548323 w 1255528"/>
              <a:gd name="connsiteY4" fmla="*/ 45563 h 1375102"/>
              <a:gd name="connsiteX5" fmla="*/ 492153 w 1255528"/>
              <a:gd name="connsiteY5" fmla="*/ 7359 h 1375102"/>
              <a:gd name="connsiteX6" fmla="*/ 283556 w 1255528"/>
              <a:gd name="connsiteY6" fmla="*/ 8824 h 1375102"/>
              <a:gd name="connsiteX7" fmla="*/ 194145 w 1255528"/>
              <a:gd name="connsiteY7" fmla="*/ 96681 h 1375102"/>
              <a:gd name="connsiteX8" fmla="*/ 19058 w 1255528"/>
              <a:gd name="connsiteY8" fmla="*/ 591180 h 1375102"/>
              <a:gd name="connsiteX9" fmla="*/ 27876 w 1255528"/>
              <a:gd name="connsiteY9" fmla="*/ 721516 h 1375102"/>
              <a:gd name="connsiteX10" fmla="*/ 231242 w 1255528"/>
              <a:gd name="connsiteY10" fmla="*/ 921892 h 1375102"/>
              <a:gd name="connsiteX11" fmla="*/ 296739 w 1255528"/>
              <a:gd name="connsiteY11" fmla="*/ 998449 h 1375102"/>
              <a:gd name="connsiteX12" fmla="*/ 291478 w 1255528"/>
              <a:gd name="connsiteY12" fmla="*/ 1012888 h 1375102"/>
              <a:gd name="connsiteX13" fmla="*/ 239344 w 1255528"/>
              <a:gd name="connsiteY13" fmla="*/ 1039075 h 1375102"/>
              <a:gd name="connsiteX14" fmla="*/ 200751 w 1255528"/>
              <a:gd name="connsiteY14" fmla="*/ 1029031 h 1375102"/>
              <a:gd name="connsiteX15" fmla="*/ 132325 w 1255528"/>
              <a:gd name="connsiteY15" fmla="*/ 1089296 h 1375102"/>
              <a:gd name="connsiteX16" fmla="*/ 190946 w 1255528"/>
              <a:gd name="connsiteY16" fmla="*/ 1194969 h 1375102"/>
              <a:gd name="connsiteX17" fmla="*/ 297905 w 1255528"/>
              <a:gd name="connsiteY17" fmla="*/ 1251200 h 1375102"/>
              <a:gd name="connsiteX18" fmla="*/ 356616 w 1255528"/>
              <a:gd name="connsiteY18" fmla="*/ 1181458 h 1375102"/>
              <a:gd name="connsiteX19" fmla="*/ 345705 w 1255528"/>
              <a:gd name="connsiteY19" fmla="*/ 1143075 h 1375102"/>
              <a:gd name="connsiteX20" fmla="*/ 370726 w 1255528"/>
              <a:gd name="connsiteY20" fmla="*/ 1090372 h 1375102"/>
              <a:gd name="connsiteX21" fmla="*/ 385044 w 1255528"/>
              <a:gd name="connsiteY21" fmla="*/ 1084782 h 1375102"/>
              <a:gd name="connsiteX22" fmla="*/ 462828 w 1255528"/>
              <a:gd name="connsiteY22" fmla="*/ 1148784 h 1375102"/>
              <a:gd name="connsiteX23" fmla="*/ 670498 w 1255528"/>
              <a:gd name="connsiteY23" fmla="*/ 1351851 h 1375102"/>
              <a:gd name="connsiteX24" fmla="*/ 790491 w 1255528"/>
              <a:gd name="connsiteY24" fmla="*/ 1347247 h 1375102"/>
              <a:gd name="connsiteX25" fmla="*/ 1269146 w 1255528"/>
              <a:gd name="connsiteY25" fmla="*/ 86308 h 1375102"/>
              <a:gd name="connsiteX26" fmla="*/ 1182395 w 1255528"/>
              <a:gd name="connsiteY26" fmla="*/ 6 h 1375102"/>
              <a:gd name="connsiteX27" fmla="*/ 965159 w 1255528"/>
              <a:gd name="connsiteY27" fmla="*/ 2457 h 1375102"/>
              <a:gd name="connsiteX28" fmla="*/ 909855 w 1255528"/>
              <a:gd name="connsiteY28" fmla="*/ 41558 h 1375102"/>
              <a:gd name="connsiteX29" fmla="*/ 921902 w 1255528"/>
              <a:gd name="connsiteY29" fmla="*/ 89776 h 1375102"/>
              <a:gd name="connsiteX30" fmla="*/ 881606 w 1255528"/>
              <a:gd name="connsiteY30" fmla="*/ 175750 h 1375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55528" h="1375102">
                <a:moveTo>
                  <a:pt x="881606" y="175750"/>
                </a:moveTo>
                <a:cubicBezTo>
                  <a:pt x="844060" y="207616"/>
                  <a:pt x="790670" y="224984"/>
                  <a:pt x="731152" y="224745"/>
                </a:cubicBezTo>
                <a:cubicBezTo>
                  <a:pt x="671664" y="226359"/>
                  <a:pt x="617885" y="210187"/>
                  <a:pt x="579622" y="179157"/>
                </a:cubicBezTo>
                <a:cubicBezTo>
                  <a:pt x="553166" y="157694"/>
                  <a:pt x="537771" y="126664"/>
                  <a:pt x="537382" y="94050"/>
                </a:cubicBezTo>
                <a:cubicBezTo>
                  <a:pt x="537203" y="77041"/>
                  <a:pt x="541029" y="60540"/>
                  <a:pt x="548323" y="45563"/>
                </a:cubicBezTo>
                <a:cubicBezTo>
                  <a:pt x="560460" y="20662"/>
                  <a:pt x="540371" y="7030"/>
                  <a:pt x="492153" y="7359"/>
                </a:cubicBezTo>
                <a:lnTo>
                  <a:pt x="283556" y="8824"/>
                </a:lnTo>
                <a:cubicBezTo>
                  <a:pt x="235338" y="9153"/>
                  <a:pt x="197463" y="48583"/>
                  <a:pt x="194145" y="96681"/>
                </a:cubicBezTo>
                <a:cubicBezTo>
                  <a:pt x="182217" y="270691"/>
                  <a:pt x="123924" y="442191"/>
                  <a:pt x="19058" y="591180"/>
                </a:cubicBezTo>
                <a:cubicBezTo>
                  <a:pt x="-8683" y="630609"/>
                  <a:pt x="-6471" y="687676"/>
                  <a:pt x="27876" y="721516"/>
                </a:cubicBezTo>
                <a:lnTo>
                  <a:pt x="231242" y="921892"/>
                </a:lnTo>
                <a:cubicBezTo>
                  <a:pt x="265590" y="955732"/>
                  <a:pt x="296799" y="989750"/>
                  <a:pt x="296739" y="998449"/>
                </a:cubicBezTo>
                <a:cubicBezTo>
                  <a:pt x="296709" y="1003651"/>
                  <a:pt x="295274" y="1008703"/>
                  <a:pt x="291478" y="1012888"/>
                </a:cubicBezTo>
                <a:cubicBezTo>
                  <a:pt x="276800" y="1029031"/>
                  <a:pt x="262660" y="1043051"/>
                  <a:pt x="239344" y="1039075"/>
                </a:cubicBezTo>
                <a:cubicBezTo>
                  <a:pt x="226280" y="1036863"/>
                  <a:pt x="213725" y="1031900"/>
                  <a:pt x="200751" y="1029031"/>
                </a:cubicBezTo>
                <a:cubicBezTo>
                  <a:pt x="161351" y="1020302"/>
                  <a:pt x="128110" y="1048940"/>
                  <a:pt x="132325" y="1089296"/>
                </a:cubicBezTo>
                <a:cubicBezTo>
                  <a:pt x="136480" y="1129084"/>
                  <a:pt x="161172" y="1166959"/>
                  <a:pt x="190946" y="1194969"/>
                </a:cubicBezTo>
                <a:cubicBezTo>
                  <a:pt x="219614" y="1224086"/>
                  <a:pt x="258027" y="1247941"/>
                  <a:pt x="297905" y="1251200"/>
                </a:cubicBezTo>
                <a:cubicBezTo>
                  <a:pt x="338351" y="1254518"/>
                  <a:pt x="366241" y="1220648"/>
                  <a:pt x="356616" y="1181458"/>
                </a:cubicBezTo>
                <a:cubicBezTo>
                  <a:pt x="353447" y="1168543"/>
                  <a:pt x="348216" y="1156108"/>
                  <a:pt x="345705" y="1143075"/>
                </a:cubicBezTo>
                <a:cubicBezTo>
                  <a:pt x="341221" y="1119847"/>
                  <a:pt x="354912" y="1105379"/>
                  <a:pt x="370726" y="1090372"/>
                </a:cubicBezTo>
                <a:cubicBezTo>
                  <a:pt x="374821" y="1086486"/>
                  <a:pt x="379873" y="1084902"/>
                  <a:pt x="385044" y="1084782"/>
                </a:cubicBezTo>
                <a:cubicBezTo>
                  <a:pt x="393743" y="1084543"/>
                  <a:pt x="428360" y="1115064"/>
                  <a:pt x="462828" y="1148784"/>
                </a:cubicBezTo>
                <a:lnTo>
                  <a:pt x="670498" y="1351851"/>
                </a:lnTo>
                <a:cubicBezTo>
                  <a:pt x="704965" y="1385571"/>
                  <a:pt x="759461" y="1384166"/>
                  <a:pt x="790491" y="1347247"/>
                </a:cubicBezTo>
                <a:cubicBezTo>
                  <a:pt x="1097467" y="981978"/>
                  <a:pt x="1256740" y="535668"/>
                  <a:pt x="1269146" y="86308"/>
                </a:cubicBezTo>
                <a:cubicBezTo>
                  <a:pt x="1270491" y="38120"/>
                  <a:pt x="1230613" y="-533"/>
                  <a:pt x="1182395" y="6"/>
                </a:cubicBezTo>
                <a:lnTo>
                  <a:pt x="965159" y="2457"/>
                </a:lnTo>
                <a:cubicBezTo>
                  <a:pt x="916940" y="2995"/>
                  <a:pt x="897151" y="16925"/>
                  <a:pt x="909855" y="41558"/>
                </a:cubicBezTo>
                <a:cubicBezTo>
                  <a:pt x="917478" y="56355"/>
                  <a:pt x="921694" y="72766"/>
                  <a:pt x="921902" y="89776"/>
                </a:cubicBezTo>
                <a:cubicBezTo>
                  <a:pt x="922291" y="122360"/>
                  <a:pt x="907584" y="153718"/>
                  <a:pt x="881606" y="175750"/>
                </a:cubicBezTo>
                <a:close/>
              </a:path>
            </a:pathLst>
          </a:custGeom>
          <a:solidFill>
            <a:srgbClr val="81C5B9"/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71" name="Serbest Form 470">
            <a:extLst>
              <a:ext uri="{FF2B5EF4-FFF2-40B4-BE49-F238E27FC236}">
                <a16:creationId xmlns:a16="http://schemas.microsoft.com/office/drawing/2014/main" id="{5ACF1301-FF7A-2B4D-8617-BAD286104EAB}"/>
              </a:ext>
            </a:extLst>
          </p:cNvPr>
          <p:cNvSpPr/>
          <p:nvPr/>
        </p:nvSpPr>
        <p:spPr>
          <a:xfrm>
            <a:off x="4045659" y="2387075"/>
            <a:ext cx="1255529" cy="1375103"/>
          </a:xfrm>
          <a:custGeom>
            <a:avLst/>
            <a:gdLst>
              <a:gd name="connsiteX0" fmla="*/ 387543 w 1255528"/>
              <a:gd name="connsiteY0" fmla="*/ 1200247 h 1375102"/>
              <a:gd name="connsiteX1" fmla="*/ 537997 w 1255528"/>
              <a:gd name="connsiteY1" fmla="*/ 1151252 h 1375102"/>
              <a:gd name="connsiteX2" fmla="*/ 689527 w 1255528"/>
              <a:gd name="connsiteY2" fmla="*/ 1196839 h 1375102"/>
              <a:gd name="connsiteX3" fmla="*/ 731737 w 1255528"/>
              <a:gd name="connsiteY3" fmla="*/ 1281946 h 1375102"/>
              <a:gd name="connsiteX4" fmla="*/ 720796 w 1255528"/>
              <a:gd name="connsiteY4" fmla="*/ 1330434 h 1375102"/>
              <a:gd name="connsiteX5" fmla="*/ 776966 w 1255528"/>
              <a:gd name="connsiteY5" fmla="*/ 1368638 h 1375102"/>
              <a:gd name="connsiteX6" fmla="*/ 985563 w 1255528"/>
              <a:gd name="connsiteY6" fmla="*/ 1367202 h 1375102"/>
              <a:gd name="connsiteX7" fmla="*/ 1074975 w 1255528"/>
              <a:gd name="connsiteY7" fmla="*/ 1279346 h 1375102"/>
              <a:gd name="connsiteX8" fmla="*/ 1250061 w 1255528"/>
              <a:gd name="connsiteY8" fmla="*/ 784847 h 1375102"/>
              <a:gd name="connsiteX9" fmla="*/ 1241243 w 1255528"/>
              <a:gd name="connsiteY9" fmla="*/ 654511 h 1375102"/>
              <a:gd name="connsiteX10" fmla="*/ 1037877 w 1255528"/>
              <a:gd name="connsiteY10" fmla="*/ 454134 h 1375102"/>
              <a:gd name="connsiteX11" fmla="*/ 972380 w 1255528"/>
              <a:gd name="connsiteY11" fmla="*/ 377577 h 1375102"/>
              <a:gd name="connsiteX12" fmla="*/ 977671 w 1255528"/>
              <a:gd name="connsiteY12" fmla="*/ 363139 h 1375102"/>
              <a:gd name="connsiteX13" fmla="*/ 1029806 w 1255528"/>
              <a:gd name="connsiteY13" fmla="*/ 336952 h 1375102"/>
              <a:gd name="connsiteX14" fmla="*/ 1068398 w 1255528"/>
              <a:gd name="connsiteY14" fmla="*/ 346996 h 1375102"/>
              <a:gd name="connsiteX15" fmla="*/ 1136824 w 1255528"/>
              <a:gd name="connsiteY15" fmla="*/ 286731 h 1375102"/>
              <a:gd name="connsiteX16" fmla="*/ 1078203 w 1255528"/>
              <a:gd name="connsiteY16" fmla="*/ 181057 h 1375102"/>
              <a:gd name="connsiteX17" fmla="*/ 971244 w 1255528"/>
              <a:gd name="connsiteY17" fmla="*/ 124827 h 1375102"/>
              <a:gd name="connsiteX18" fmla="*/ 912533 w 1255528"/>
              <a:gd name="connsiteY18" fmla="*/ 194599 h 1375102"/>
              <a:gd name="connsiteX19" fmla="*/ 923444 w 1255528"/>
              <a:gd name="connsiteY19" fmla="*/ 232982 h 1375102"/>
              <a:gd name="connsiteX20" fmla="*/ 898424 w 1255528"/>
              <a:gd name="connsiteY20" fmla="*/ 285714 h 1375102"/>
              <a:gd name="connsiteX21" fmla="*/ 884105 w 1255528"/>
              <a:gd name="connsiteY21" fmla="*/ 291304 h 1375102"/>
              <a:gd name="connsiteX22" fmla="*/ 806322 w 1255528"/>
              <a:gd name="connsiteY22" fmla="*/ 227302 h 1375102"/>
              <a:gd name="connsiteX23" fmla="*/ 598651 w 1255528"/>
              <a:gd name="connsiteY23" fmla="*/ 24235 h 1375102"/>
              <a:gd name="connsiteX24" fmla="*/ 478659 w 1255528"/>
              <a:gd name="connsiteY24" fmla="*/ 28839 h 1375102"/>
              <a:gd name="connsiteX25" fmla="*/ 33 w 1255528"/>
              <a:gd name="connsiteY25" fmla="*/ 1289748 h 1375102"/>
              <a:gd name="connsiteX26" fmla="*/ 86754 w 1255528"/>
              <a:gd name="connsiteY26" fmla="*/ 1376051 h 1375102"/>
              <a:gd name="connsiteX27" fmla="*/ 303991 w 1255528"/>
              <a:gd name="connsiteY27" fmla="*/ 1373600 h 1375102"/>
              <a:gd name="connsiteX28" fmla="*/ 359294 w 1255528"/>
              <a:gd name="connsiteY28" fmla="*/ 1334529 h 1375102"/>
              <a:gd name="connsiteX29" fmla="*/ 347246 w 1255528"/>
              <a:gd name="connsiteY29" fmla="*/ 1286311 h 1375102"/>
              <a:gd name="connsiteX30" fmla="*/ 387543 w 1255528"/>
              <a:gd name="connsiteY30" fmla="*/ 1200247 h 1375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55528" h="1375102">
                <a:moveTo>
                  <a:pt x="387543" y="1200247"/>
                </a:moveTo>
                <a:cubicBezTo>
                  <a:pt x="425089" y="1168381"/>
                  <a:pt x="478479" y="1151013"/>
                  <a:pt x="537997" y="1151252"/>
                </a:cubicBezTo>
                <a:cubicBezTo>
                  <a:pt x="597485" y="1149667"/>
                  <a:pt x="651264" y="1165840"/>
                  <a:pt x="689527" y="1196839"/>
                </a:cubicBezTo>
                <a:cubicBezTo>
                  <a:pt x="715983" y="1218303"/>
                  <a:pt x="731378" y="1249332"/>
                  <a:pt x="731737" y="1281946"/>
                </a:cubicBezTo>
                <a:cubicBezTo>
                  <a:pt x="731917" y="1298956"/>
                  <a:pt x="728090" y="1315457"/>
                  <a:pt x="720796" y="1330434"/>
                </a:cubicBezTo>
                <a:cubicBezTo>
                  <a:pt x="708659" y="1355335"/>
                  <a:pt x="728748" y="1368966"/>
                  <a:pt x="776966" y="1368638"/>
                </a:cubicBezTo>
                <a:lnTo>
                  <a:pt x="985563" y="1367202"/>
                </a:lnTo>
                <a:cubicBezTo>
                  <a:pt x="1033782" y="1366874"/>
                  <a:pt x="1071657" y="1327444"/>
                  <a:pt x="1074975" y="1279346"/>
                </a:cubicBezTo>
                <a:cubicBezTo>
                  <a:pt x="1086902" y="1105335"/>
                  <a:pt x="1145195" y="933836"/>
                  <a:pt x="1250061" y="784847"/>
                </a:cubicBezTo>
                <a:cubicBezTo>
                  <a:pt x="1277802" y="745417"/>
                  <a:pt x="1275590" y="688350"/>
                  <a:pt x="1241243" y="654511"/>
                </a:cubicBezTo>
                <a:lnTo>
                  <a:pt x="1037877" y="454134"/>
                </a:lnTo>
                <a:cubicBezTo>
                  <a:pt x="1003529" y="420295"/>
                  <a:pt x="972350" y="386276"/>
                  <a:pt x="972380" y="377577"/>
                </a:cubicBezTo>
                <a:cubicBezTo>
                  <a:pt x="972410" y="372376"/>
                  <a:pt x="973845" y="367324"/>
                  <a:pt x="977671" y="363139"/>
                </a:cubicBezTo>
                <a:cubicBezTo>
                  <a:pt x="992319" y="346996"/>
                  <a:pt x="1006489" y="332976"/>
                  <a:pt x="1029806" y="336952"/>
                </a:cubicBezTo>
                <a:cubicBezTo>
                  <a:pt x="1042869" y="339164"/>
                  <a:pt x="1055424" y="344126"/>
                  <a:pt x="1068398" y="346996"/>
                </a:cubicBezTo>
                <a:cubicBezTo>
                  <a:pt x="1107798" y="355725"/>
                  <a:pt x="1141040" y="327087"/>
                  <a:pt x="1136824" y="286731"/>
                </a:cubicBezTo>
                <a:cubicBezTo>
                  <a:pt x="1132669" y="246942"/>
                  <a:pt x="1107977" y="209067"/>
                  <a:pt x="1078203" y="181057"/>
                </a:cubicBezTo>
                <a:cubicBezTo>
                  <a:pt x="1049536" y="151941"/>
                  <a:pt x="1011122" y="128086"/>
                  <a:pt x="971244" y="124827"/>
                </a:cubicBezTo>
                <a:cubicBezTo>
                  <a:pt x="930798" y="121509"/>
                  <a:pt x="902907" y="155378"/>
                  <a:pt x="912533" y="194599"/>
                </a:cubicBezTo>
                <a:cubicBezTo>
                  <a:pt x="915702" y="207513"/>
                  <a:pt x="920933" y="219948"/>
                  <a:pt x="923444" y="232982"/>
                </a:cubicBezTo>
                <a:cubicBezTo>
                  <a:pt x="927929" y="256209"/>
                  <a:pt x="914237" y="270678"/>
                  <a:pt x="898424" y="285714"/>
                </a:cubicBezTo>
                <a:cubicBezTo>
                  <a:pt x="894328" y="289600"/>
                  <a:pt x="889276" y="291155"/>
                  <a:pt x="884105" y="291304"/>
                </a:cubicBezTo>
                <a:cubicBezTo>
                  <a:pt x="875405" y="291543"/>
                  <a:pt x="840789" y="261022"/>
                  <a:pt x="806322" y="227302"/>
                </a:cubicBezTo>
                <a:lnTo>
                  <a:pt x="598651" y="24235"/>
                </a:lnTo>
                <a:cubicBezTo>
                  <a:pt x="564184" y="-9484"/>
                  <a:pt x="509688" y="-8079"/>
                  <a:pt x="478659" y="28839"/>
                </a:cubicBezTo>
                <a:cubicBezTo>
                  <a:pt x="171682" y="394108"/>
                  <a:pt x="12409" y="840419"/>
                  <a:pt x="33" y="1289748"/>
                </a:cubicBezTo>
                <a:cubicBezTo>
                  <a:pt x="-1312" y="1337937"/>
                  <a:pt x="38566" y="1376589"/>
                  <a:pt x="86754" y="1376051"/>
                </a:cubicBezTo>
                <a:lnTo>
                  <a:pt x="303991" y="1373600"/>
                </a:lnTo>
                <a:cubicBezTo>
                  <a:pt x="352209" y="1373062"/>
                  <a:pt x="371998" y="1359131"/>
                  <a:pt x="359294" y="1334529"/>
                </a:cubicBezTo>
                <a:cubicBezTo>
                  <a:pt x="351671" y="1319732"/>
                  <a:pt x="347456" y="1303320"/>
                  <a:pt x="347246" y="1286311"/>
                </a:cubicBezTo>
                <a:cubicBezTo>
                  <a:pt x="346888" y="1253637"/>
                  <a:pt x="361566" y="1222309"/>
                  <a:pt x="387543" y="1200247"/>
                </a:cubicBezTo>
                <a:close/>
              </a:path>
            </a:pathLst>
          </a:custGeom>
          <a:solidFill>
            <a:srgbClr val="737376"/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72" name="Serbest Form 471">
            <a:extLst>
              <a:ext uri="{FF2B5EF4-FFF2-40B4-BE49-F238E27FC236}">
                <a16:creationId xmlns:a16="http://schemas.microsoft.com/office/drawing/2014/main" id="{7B0D1F34-F8EC-5C47-892F-2C78BFA7E6F6}"/>
              </a:ext>
            </a:extLst>
          </p:cNvPr>
          <p:cNvSpPr/>
          <p:nvPr/>
        </p:nvSpPr>
        <p:spPr>
          <a:xfrm>
            <a:off x="4749274" y="4514980"/>
            <a:ext cx="1375103" cy="1255528"/>
          </a:xfrm>
          <a:custGeom>
            <a:avLst/>
            <a:gdLst>
              <a:gd name="connsiteX0" fmla="*/ 1200247 w 1375102"/>
              <a:gd name="connsiteY0" fmla="*/ 881618 h 1255528"/>
              <a:gd name="connsiteX1" fmla="*/ 1151252 w 1375102"/>
              <a:gd name="connsiteY1" fmla="*/ 731164 h 1255528"/>
              <a:gd name="connsiteX2" fmla="*/ 1196839 w 1375102"/>
              <a:gd name="connsiteY2" fmla="*/ 579634 h 1255528"/>
              <a:gd name="connsiteX3" fmla="*/ 1281946 w 1375102"/>
              <a:gd name="connsiteY3" fmla="*/ 537394 h 1255528"/>
              <a:gd name="connsiteX4" fmla="*/ 1330434 w 1375102"/>
              <a:gd name="connsiteY4" fmla="*/ 548335 h 1255528"/>
              <a:gd name="connsiteX5" fmla="*/ 1368638 w 1375102"/>
              <a:gd name="connsiteY5" fmla="*/ 492165 h 1255528"/>
              <a:gd name="connsiteX6" fmla="*/ 1367203 w 1375102"/>
              <a:gd name="connsiteY6" fmla="*/ 283568 h 1255528"/>
              <a:gd name="connsiteX7" fmla="*/ 1279346 w 1375102"/>
              <a:gd name="connsiteY7" fmla="*/ 194156 h 1255528"/>
              <a:gd name="connsiteX8" fmla="*/ 784877 w 1375102"/>
              <a:gd name="connsiteY8" fmla="*/ 19070 h 1255528"/>
              <a:gd name="connsiteX9" fmla="*/ 654541 w 1375102"/>
              <a:gd name="connsiteY9" fmla="*/ 27889 h 1255528"/>
              <a:gd name="connsiteX10" fmla="*/ 454164 w 1375102"/>
              <a:gd name="connsiteY10" fmla="*/ 231254 h 1255528"/>
              <a:gd name="connsiteX11" fmla="*/ 377607 w 1375102"/>
              <a:gd name="connsiteY11" fmla="*/ 296751 h 1255528"/>
              <a:gd name="connsiteX12" fmla="*/ 363168 w 1375102"/>
              <a:gd name="connsiteY12" fmla="*/ 291490 h 1255528"/>
              <a:gd name="connsiteX13" fmla="*/ 336952 w 1375102"/>
              <a:gd name="connsiteY13" fmla="*/ 239355 h 1255528"/>
              <a:gd name="connsiteX14" fmla="*/ 346996 w 1375102"/>
              <a:gd name="connsiteY14" fmla="*/ 200763 h 1255528"/>
              <a:gd name="connsiteX15" fmla="*/ 286731 w 1375102"/>
              <a:gd name="connsiteY15" fmla="*/ 132337 h 1255528"/>
              <a:gd name="connsiteX16" fmla="*/ 181057 w 1375102"/>
              <a:gd name="connsiteY16" fmla="*/ 190958 h 1255528"/>
              <a:gd name="connsiteX17" fmla="*/ 124827 w 1375102"/>
              <a:gd name="connsiteY17" fmla="*/ 297917 h 1255528"/>
              <a:gd name="connsiteX18" fmla="*/ 194599 w 1375102"/>
              <a:gd name="connsiteY18" fmla="*/ 356628 h 1255528"/>
              <a:gd name="connsiteX19" fmla="*/ 232982 w 1375102"/>
              <a:gd name="connsiteY19" fmla="*/ 345717 h 1255528"/>
              <a:gd name="connsiteX20" fmla="*/ 285714 w 1375102"/>
              <a:gd name="connsiteY20" fmla="*/ 370737 h 1255528"/>
              <a:gd name="connsiteX21" fmla="*/ 291304 w 1375102"/>
              <a:gd name="connsiteY21" fmla="*/ 385057 h 1255528"/>
              <a:gd name="connsiteX22" fmla="*/ 227302 w 1375102"/>
              <a:gd name="connsiteY22" fmla="*/ 462840 h 1255528"/>
              <a:gd name="connsiteX23" fmla="*/ 24236 w 1375102"/>
              <a:gd name="connsiteY23" fmla="*/ 670510 h 1255528"/>
              <a:gd name="connsiteX24" fmla="*/ 28839 w 1375102"/>
              <a:gd name="connsiteY24" fmla="*/ 790503 h 1255528"/>
              <a:gd name="connsiteX25" fmla="*/ 1289748 w 1375102"/>
              <a:gd name="connsiteY25" fmla="*/ 1269158 h 1255528"/>
              <a:gd name="connsiteX26" fmla="*/ 1376051 w 1375102"/>
              <a:gd name="connsiteY26" fmla="*/ 1182407 h 1255528"/>
              <a:gd name="connsiteX27" fmla="*/ 1373600 w 1375102"/>
              <a:gd name="connsiteY27" fmla="*/ 965171 h 1255528"/>
              <a:gd name="connsiteX28" fmla="*/ 1334529 w 1375102"/>
              <a:gd name="connsiteY28" fmla="*/ 909867 h 1255528"/>
              <a:gd name="connsiteX29" fmla="*/ 1286311 w 1375102"/>
              <a:gd name="connsiteY29" fmla="*/ 921915 h 1255528"/>
              <a:gd name="connsiteX30" fmla="*/ 1200247 w 1375102"/>
              <a:gd name="connsiteY30" fmla="*/ 881618 h 125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75102" h="1255528">
                <a:moveTo>
                  <a:pt x="1200247" y="881618"/>
                </a:moveTo>
                <a:cubicBezTo>
                  <a:pt x="1168381" y="844072"/>
                  <a:pt x="1151013" y="790682"/>
                  <a:pt x="1151252" y="731164"/>
                </a:cubicBezTo>
                <a:cubicBezTo>
                  <a:pt x="1149637" y="671676"/>
                  <a:pt x="1165810" y="617897"/>
                  <a:pt x="1196839" y="579634"/>
                </a:cubicBezTo>
                <a:cubicBezTo>
                  <a:pt x="1218303" y="553178"/>
                  <a:pt x="1249303" y="537782"/>
                  <a:pt x="1281946" y="537394"/>
                </a:cubicBezTo>
                <a:cubicBezTo>
                  <a:pt x="1298956" y="537215"/>
                  <a:pt x="1315457" y="541041"/>
                  <a:pt x="1330434" y="548335"/>
                </a:cubicBezTo>
                <a:cubicBezTo>
                  <a:pt x="1355335" y="560472"/>
                  <a:pt x="1368967" y="540383"/>
                  <a:pt x="1368638" y="492165"/>
                </a:cubicBezTo>
                <a:lnTo>
                  <a:pt x="1367203" y="283568"/>
                </a:lnTo>
                <a:cubicBezTo>
                  <a:pt x="1366874" y="235350"/>
                  <a:pt x="1327444" y="197475"/>
                  <a:pt x="1279346" y="194156"/>
                </a:cubicBezTo>
                <a:cubicBezTo>
                  <a:pt x="1105335" y="182229"/>
                  <a:pt x="933836" y="123937"/>
                  <a:pt x="784877" y="19070"/>
                </a:cubicBezTo>
                <a:cubicBezTo>
                  <a:pt x="745447" y="-8701"/>
                  <a:pt x="688380" y="-6459"/>
                  <a:pt x="654541" y="27889"/>
                </a:cubicBezTo>
                <a:lnTo>
                  <a:pt x="454164" y="231254"/>
                </a:lnTo>
                <a:cubicBezTo>
                  <a:pt x="420325" y="265602"/>
                  <a:pt x="386306" y="296811"/>
                  <a:pt x="377607" y="296751"/>
                </a:cubicBezTo>
                <a:cubicBezTo>
                  <a:pt x="372405" y="296721"/>
                  <a:pt x="367353" y="295286"/>
                  <a:pt x="363168" y="291490"/>
                </a:cubicBezTo>
                <a:cubicBezTo>
                  <a:pt x="347026" y="276812"/>
                  <a:pt x="333006" y="262672"/>
                  <a:pt x="336952" y="239355"/>
                </a:cubicBezTo>
                <a:cubicBezTo>
                  <a:pt x="339164" y="226292"/>
                  <a:pt x="344126" y="213737"/>
                  <a:pt x="346996" y="200763"/>
                </a:cubicBezTo>
                <a:cubicBezTo>
                  <a:pt x="355725" y="161363"/>
                  <a:pt x="327087" y="128122"/>
                  <a:pt x="286731" y="132337"/>
                </a:cubicBezTo>
                <a:cubicBezTo>
                  <a:pt x="246942" y="136492"/>
                  <a:pt x="209067" y="161184"/>
                  <a:pt x="181057" y="190958"/>
                </a:cubicBezTo>
                <a:cubicBezTo>
                  <a:pt x="151941" y="219626"/>
                  <a:pt x="128086" y="258039"/>
                  <a:pt x="124827" y="297917"/>
                </a:cubicBezTo>
                <a:cubicBezTo>
                  <a:pt x="121509" y="338363"/>
                  <a:pt x="155379" y="366254"/>
                  <a:pt x="194599" y="356628"/>
                </a:cubicBezTo>
                <a:cubicBezTo>
                  <a:pt x="207513" y="353459"/>
                  <a:pt x="219948" y="348228"/>
                  <a:pt x="232982" y="345717"/>
                </a:cubicBezTo>
                <a:cubicBezTo>
                  <a:pt x="256209" y="341233"/>
                  <a:pt x="270678" y="354924"/>
                  <a:pt x="285714" y="370737"/>
                </a:cubicBezTo>
                <a:cubicBezTo>
                  <a:pt x="289600" y="374833"/>
                  <a:pt x="291185" y="379885"/>
                  <a:pt x="291304" y="385057"/>
                </a:cubicBezTo>
                <a:cubicBezTo>
                  <a:pt x="291544" y="393756"/>
                  <a:pt x="261022" y="428372"/>
                  <a:pt x="227302" y="462840"/>
                </a:cubicBezTo>
                <a:lnTo>
                  <a:pt x="24236" y="670510"/>
                </a:lnTo>
                <a:cubicBezTo>
                  <a:pt x="-9484" y="704977"/>
                  <a:pt x="-8079" y="759473"/>
                  <a:pt x="28839" y="790503"/>
                </a:cubicBezTo>
                <a:cubicBezTo>
                  <a:pt x="394108" y="1097479"/>
                  <a:pt x="840419" y="1256752"/>
                  <a:pt x="1289748" y="1269158"/>
                </a:cubicBezTo>
                <a:cubicBezTo>
                  <a:pt x="1337937" y="1270473"/>
                  <a:pt x="1376589" y="1230625"/>
                  <a:pt x="1376051" y="1182407"/>
                </a:cubicBezTo>
                <a:lnTo>
                  <a:pt x="1373600" y="965171"/>
                </a:lnTo>
                <a:cubicBezTo>
                  <a:pt x="1373062" y="916952"/>
                  <a:pt x="1359131" y="897163"/>
                  <a:pt x="1334529" y="909867"/>
                </a:cubicBezTo>
                <a:cubicBezTo>
                  <a:pt x="1319732" y="917490"/>
                  <a:pt x="1303320" y="921705"/>
                  <a:pt x="1286311" y="921915"/>
                </a:cubicBezTo>
                <a:cubicBezTo>
                  <a:pt x="1253637" y="922273"/>
                  <a:pt x="1222279" y="907566"/>
                  <a:pt x="1200247" y="881618"/>
                </a:cubicBezTo>
                <a:close/>
              </a:path>
            </a:pathLst>
          </a:custGeom>
          <a:solidFill>
            <a:srgbClr val="263984"/>
          </a:solidFill>
          <a:ln w="29885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481" name="Resim Yer Tutucusu 19">
            <a:extLst>
              <a:ext uri="{FF2B5EF4-FFF2-40B4-BE49-F238E27FC236}">
                <a16:creationId xmlns:a16="http://schemas.microsoft.com/office/drawing/2014/main" id="{DEBD5EA9-DFFA-4042-AC5C-4EFF53CCF50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261452" y="2022489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84" name="Resim Yer Tutucusu 19">
            <a:extLst>
              <a:ext uri="{FF2B5EF4-FFF2-40B4-BE49-F238E27FC236}">
                <a16:creationId xmlns:a16="http://schemas.microsoft.com/office/drawing/2014/main" id="{4C988C6E-6070-3A44-9BA0-A249932E6718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384032" y="2022489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85" name="Resim Yer Tutucusu 19">
            <a:extLst>
              <a:ext uri="{FF2B5EF4-FFF2-40B4-BE49-F238E27FC236}">
                <a16:creationId xmlns:a16="http://schemas.microsoft.com/office/drawing/2014/main" id="{1424738F-79D3-214C-BEDE-BB6729635EC5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227162" y="4869160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86" name="Resim Yer Tutucusu 19">
            <a:extLst>
              <a:ext uri="{FF2B5EF4-FFF2-40B4-BE49-F238E27FC236}">
                <a16:creationId xmlns:a16="http://schemas.microsoft.com/office/drawing/2014/main" id="{28BF0AC4-F259-274C-BFF6-26ABB2F18C21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349742" y="4869160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87" name="Resim Yer Tutucusu 19">
            <a:extLst>
              <a:ext uri="{FF2B5EF4-FFF2-40B4-BE49-F238E27FC236}">
                <a16:creationId xmlns:a16="http://schemas.microsoft.com/office/drawing/2014/main" id="{7E6494DA-5865-AD46-81B4-A77F7BF02F8E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4415632" y="3990206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88" name="Resim Yer Tutucusu 19">
            <a:extLst>
              <a:ext uri="{FF2B5EF4-FFF2-40B4-BE49-F238E27FC236}">
                <a16:creationId xmlns:a16="http://schemas.microsoft.com/office/drawing/2014/main" id="{B67BB8E0-1815-E049-98EC-24242692964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7248128" y="3990206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89" name="Resim Yer Tutucusu 19">
            <a:extLst>
              <a:ext uri="{FF2B5EF4-FFF2-40B4-BE49-F238E27FC236}">
                <a16:creationId xmlns:a16="http://schemas.microsoft.com/office/drawing/2014/main" id="{4376CD41-F733-7B41-AB94-CB3B400FA845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4415632" y="2852936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90" name="Resim Yer Tutucusu 19">
            <a:extLst>
              <a:ext uri="{FF2B5EF4-FFF2-40B4-BE49-F238E27FC236}">
                <a16:creationId xmlns:a16="http://schemas.microsoft.com/office/drawing/2014/main" id="{5125FD94-A5B8-E64A-ACFF-0480A6F18575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248128" y="2852936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505" name="Metin Yer Tutucusu 16">
            <a:extLst>
              <a:ext uri="{FF2B5EF4-FFF2-40B4-BE49-F238E27FC236}">
                <a16:creationId xmlns:a16="http://schemas.microsoft.com/office/drawing/2014/main" id="{2754AA45-AC79-0343-B1B6-FE6FB3EB69E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923732" y="1415230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06" name="Metin Yer Tutucusu 16">
            <a:extLst>
              <a:ext uri="{FF2B5EF4-FFF2-40B4-BE49-F238E27FC236}">
                <a16:creationId xmlns:a16="http://schemas.microsoft.com/office/drawing/2014/main" id="{2568D383-901E-BD48-9E5D-B998D9E840C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914242" y="1889023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07" name="Metin Yer Tutucusu 16">
            <a:extLst>
              <a:ext uri="{FF2B5EF4-FFF2-40B4-BE49-F238E27FC236}">
                <a16:creationId xmlns:a16="http://schemas.microsoft.com/office/drawing/2014/main" id="{E14C33D0-4E90-3247-958D-AF883EB5A66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923732" y="2651770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737376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08" name="Metin Yer Tutucusu 16">
            <a:extLst>
              <a:ext uri="{FF2B5EF4-FFF2-40B4-BE49-F238E27FC236}">
                <a16:creationId xmlns:a16="http://schemas.microsoft.com/office/drawing/2014/main" id="{C070CBBE-978D-6D4F-A295-CE6C66E9B2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914242" y="3125563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737376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09" name="Metin Yer Tutucusu 16">
            <a:extLst>
              <a:ext uri="{FF2B5EF4-FFF2-40B4-BE49-F238E27FC236}">
                <a16:creationId xmlns:a16="http://schemas.microsoft.com/office/drawing/2014/main" id="{688D0D4D-4D18-DF4F-ADDD-7B905051ABB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923732" y="3875906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D6D2C4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10" name="Metin Yer Tutucusu 16">
            <a:extLst>
              <a:ext uri="{FF2B5EF4-FFF2-40B4-BE49-F238E27FC236}">
                <a16:creationId xmlns:a16="http://schemas.microsoft.com/office/drawing/2014/main" id="{33D18ED9-0CF8-BF41-A533-2490550FF5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914242" y="4349699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D6D2C4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11" name="Metin Yer Tutucusu 16">
            <a:extLst>
              <a:ext uri="{FF2B5EF4-FFF2-40B4-BE49-F238E27FC236}">
                <a16:creationId xmlns:a16="http://schemas.microsoft.com/office/drawing/2014/main" id="{7A572179-3671-E845-ADD2-3CDA7ACB81E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923732" y="5191482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263984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12" name="Metin Yer Tutucusu 16">
            <a:extLst>
              <a:ext uri="{FF2B5EF4-FFF2-40B4-BE49-F238E27FC236}">
                <a16:creationId xmlns:a16="http://schemas.microsoft.com/office/drawing/2014/main" id="{511E7F18-4575-564A-9DB7-16AF91EE90D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914242" y="5665275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263984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13" name="Metin Yer Tutucusu 16">
            <a:extLst>
              <a:ext uri="{FF2B5EF4-FFF2-40B4-BE49-F238E27FC236}">
                <a16:creationId xmlns:a16="http://schemas.microsoft.com/office/drawing/2014/main" id="{E4509E27-3B4E-6A46-A678-8020846AF86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544272" y="1415230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F8AF58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14" name="Metin Yer Tutucusu 16">
            <a:extLst>
              <a:ext uri="{FF2B5EF4-FFF2-40B4-BE49-F238E27FC236}">
                <a16:creationId xmlns:a16="http://schemas.microsoft.com/office/drawing/2014/main" id="{05116F68-0D65-1F48-AD6E-1130BA1034F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34782" y="1889023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F8AF58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15" name="Metin Yer Tutucusu 16">
            <a:extLst>
              <a:ext uri="{FF2B5EF4-FFF2-40B4-BE49-F238E27FC236}">
                <a16:creationId xmlns:a16="http://schemas.microsoft.com/office/drawing/2014/main" id="{65718EC8-B470-514F-8246-7E748852802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544272" y="2651770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262626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16" name="Metin Yer Tutucusu 16">
            <a:extLst>
              <a:ext uri="{FF2B5EF4-FFF2-40B4-BE49-F238E27FC236}">
                <a16:creationId xmlns:a16="http://schemas.microsoft.com/office/drawing/2014/main" id="{1A60A200-C35C-2B45-BB38-A7D0BD77040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534782" y="3125563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262626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17" name="Metin Yer Tutucusu 16">
            <a:extLst>
              <a:ext uri="{FF2B5EF4-FFF2-40B4-BE49-F238E27FC236}">
                <a16:creationId xmlns:a16="http://schemas.microsoft.com/office/drawing/2014/main" id="{99FF565B-B56D-C24B-9FAB-1C45F14913C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544272" y="3875906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81C5B9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18" name="Metin Yer Tutucusu 16">
            <a:extLst>
              <a:ext uri="{FF2B5EF4-FFF2-40B4-BE49-F238E27FC236}">
                <a16:creationId xmlns:a16="http://schemas.microsoft.com/office/drawing/2014/main" id="{6422B0B8-E01D-1F4B-9255-32867F2BA9EC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534782" y="4349699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81C5B9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19" name="Metin Yer Tutucusu 16">
            <a:extLst>
              <a:ext uri="{FF2B5EF4-FFF2-40B4-BE49-F238E27FC236}">
                <a16:creationId xmlns:a16="http://schemas.microsoft.com/office/drawing/2014/main" id="{88FF1EB6-3FCD-8740-B7C0-99A88652835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544272" y="5191482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20" name="Metin Yer Tutucusu 16">
            <a:extLst>
              <a:ext uri="{FF2B5EF4-FFF2-40B4-BE49-F238E27FC236}">
                <a16:creationId xmlns:a16="http://schemas.microsoft.com/office/drawing/2014/main" id="{C13BCCEC-20C3-F441-979D-07D0801C1676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534782" y="5665275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2" name="Metin Yer Tutucusu 20">
            <a:extLst>
              <a:ext uri="{FF2B5EF4-FFF2-40B4-BE49-F238E27FC236}">
                <a16:creationId xmlns:a16="http://schemas.microsoft.com/office/drawing/2014/main" id="{9F8D8490-3582-8847-9540-09891F32A5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43" name="Metin Yer Tutucusu 14">
            <a:extLst>
              <a:ext uri="{FF2B5EF4-FFF2-40B4-BE49-F238E27FC236}">
                <a16:creationId xmlns:a16="http://schemas.microsoft.com/office/drawing/2014/main" id="{3D721B99-F6DA-8144-8384-8DFC46DE21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51D81BC-72A1-804B-B59C-FE4007AAA570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646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14:flythrough/>
      </p:transition>
    </mc:Choice>
    <mc:Fallback xmlns="">
      <p:transition spd="slow" advClick="0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fik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1A597A24-AAEE-3647-AFAA-E4E13E1FADF3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6DD1EB06-75D9-AE43-80F6-6B4240F1DCF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8" name="Resim Yer Tutucusu 19">
            <a:extLst>
              <a:ext uri="{FF2B5EF4-FFF2-40B4-BE49-F238E27FC236}">
                <a16:creationId xmlns:a16="http://schemas.microsoft.com/office/drawing/2014/main" id="{6D225D58-EEE8-D343-AD79-A9DC4AFD24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2" name="Serbest Form 11">
            <a:extLst>
              <a:ext uri="{FF2B5EF4-FFF2-40B4-BE49-F238E27FC236}">
                <a16:creationId xmlns:a16="http://schemas.microsoft.com/office/drawing/2014/main" id="{1AAE4BBF-FA9E-5942-8B9D-EDAE38FDDD32}"/>
              </a:ext>
            </a:extLst>
          </p:cNvPr>
          <p:cNvSpPr/>
          <p:nvPr userDrawn="1"/>
        </p:nvSpPr>
        <p:spPr>
          <a:xfrm>
            <a:off x="4661110" y="2144385"/>
            <a:ext cx="1412686" cy="2343912"/>
          </a:xfrm>
          <a:custGeom>
            <a:avLst/>
            <a:gdLst>
              <a:gd name="connsiteX0" fmla="*/ 127438 w 209602"/>
              <a:gd name="connsiteY0" fmla="*/ 312811 h 347770"/>
              <a:gd name="connsiteX1" fmla="*/ 129646 w 209602"/>
              <a:gd name="connsiteY1" fmla="*/ 146122 h 347770"/>
              <a:gd name="connsiteX2" fmla="*/ 131470 w 209602"/>
              <a:gd name="connsiteY2" fmla="*/ 123454 h 347770"/>
              <a:gd name="connsiteX3" fmla="*/ 48115 w 209602"/>
              <a:gd name="connsiteY3" fmla="*/ 12881 h 347770"/>
              <a:gd name="connsiteX4" fmla="*/ 22276 w 209602"/>
              <a:gd name="connsiteY4" fmla="*/ 0 h 347770"/>
              <a:gd name="connsiteX5" fmla="*/ 0 w 209602"/>
              <a:gd name="connsiteY5" fmla="*/ 0 h 347770"/>
              <a:gd name="connsiteX6" fmla="*/ 375 w 209602"/>
              <a:gd name="connsiteY6" fmla="*/ 3803 h 347770"/>
              <a:gd name="connsiteX7" fmla="*/ 22276 w 209602"/>
              <a:gd name="connsiteY7" fmla="*/ 3803 h 347770"/>
              <a:gd name="connsiteX8" fmla="*/ 45082 w 209602"/>
              <a:gd name="connsiteY8" fmla="*/ 15168 h 347770"/>
              <a:gd name="connsiteX9" fmla="*/ 128437 w 209602"/>
              <a:gd name="connsiteY9" fmla="*/ 125742 h 347770"/>
              <a:gd name="connsiteX10" fmla="*/ 127015 w 209602"/>
              <a:gd name="connsiteY10" fmla="*/ 143380 h 347770"/>
              <a:gd name="connsiteX11" fmla="*/ 99267 w 209602"/>
              <a:gd name="connsiteY11" fmla="*/ 183289 h 347770"/>
              <a:gd name="connsiteX12" fmla="*/ 209781 w 209602"/>
              <a:gd name="connsiteY12" fmla="*/ 350713 h 347770"/>
              <a:gd name="connsiteX13" fmla="*/ 209781 w 209602"/>
              <a:gd name="connsiteY13" fmla="*/ 346910 h 347770"/>
              <a:gd name="connsiteX14" fmla="*/ 127438 w 209602"/>
              <a:gd name="connsiteY14" fmla="*/ 312811 h 34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9602" h="347770">
                <a:moveTo>
                  <a:pt x="127438" y="312811"/>
                </a:moveTo>
                <a:cubicBezTo>
                  <a:pt x="81005" y="266388"/>
                  <a:pt x="82200" y="191586"/>
                  <a:pt x="129646" y="146122"/>
                </a:cubicBezTo>
                <a:cubicBezTo>
                  <a:pt x="135938" y="140089"/>
                  <a:pt x="136719" y="130419"/>
                  <a:pt x="131470" y="123454"/>
                </a:cubicBezTo>
                <a:lnTo>
                  <a:pt x="48115" y="12881"/>
                </a:lnTo>
                <a:cubicBezTo>
                  <a:pt x="41809" y="4517"/>
                  <a:pt x="32752" y="0"/>
                  <a:pt x="22276" y="0"/>
                </a:cubicBezTo>
                <a:lnTo>
                  <a:pt x="0" y="0"/>
                </a:lnTo>
                <a:cubicBezTo>
                  <a:pt x="125" y="1266"/>
                  <a:pt x="254" y="2537"/>
                  <a:pt x="375" y="3803"/>
                </a:cubicBezTo>
                <a:lnTo>
                  <a:pt x="22276" y="3803"/>
                </a:lnTo>
                <a:cubicBezTo>
                  <a:pt x="31561" y="3803"/>
                  <a:pt x="39494" y="7763"/>
                  <a:pt x="45082" y="15168"/>
                </a:cubicBezTo>
                <a:lnTo>
                  <a:pt x="128437" y="125742"/>
                </a:lnTo>
                <a:cubicBezTo>
                  <a:pt x="132522" y="131159"/>
                  <a:pt x="131916" y="138680"/>
                  <a:pt x="127015" y="143380"/>
                </a:cubicBezTo>
                <a:cubicBezTo>
                  <a:pt x="115130" y="154771"/>
                  <a:pt x="105698" y="168357"/>
                  <a:pt x="99267" y="183289"/>
                </a:cubicBezTo>
                <a:cubicBezTo>
                  <a:pt x="65338" y="262117"/>
                  <a:pt x="123367" y="350713"/>
                  <a:pt x="209781" y="350713"/>
                </a:cubicBezTo>
                <a:lnTo>
                  <a:pt x="209781" y="346910"/>
                </a:lnTo>
                <a:cubicBezTo>
                  <a:pt x="177627" y="346919"/>
                  <a:pt x="148510" y="333882"/>
                  <a:pt x="127438" y="312811"/>
                </a:cubicBezTo>
                <a:close/>
              </a:path>
            </a:pathLst>
          </a:custGeom>
          <a:solidFill>
            <a:srgbClr val="1D1D1D"/>
          </a:solidFill>
          <a:ln w="4450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13" name="Serbest Form 12">
            <a:extLst>
              <a:ext uri="{FF2B5EF4-FFF2-40B4-BE49-F238E27FC236}">
                <a16:creationId xmlns:a16="http://schemas.microsoft.com/office/drawing/2014/main" id="{C0BF494B-6151-4045-99E1-9C756EC94608}"/>
              </a:ext>
            </a:extLst>
          </p:cNvPr>
          <p:cNvSpPr/>
          <p:nvPr userDrawn="1"/>
        </p:nvSpPr>
        <p:spPr>
          <a:xfrm>
            <a:off x="5656789" y="2796064"/>
            <a:ext cx="826303" cy="125658"/>
          </a:xfrm>
          <a:custGeom>
            <a:avLst/>
            <a:gdLst>
              <a:gd name="connsiteX0" fmla="*/ 412777 w 826303"/>
              <a:gd name="connsiteY0" fmla="*/ 53 h 125658"/>
              <a:gd name="connsiteX1" fmla="*/ 826303 w 826303"/>
              <a:gd name="connsiteY1" fmla="*/ 97741 h 125658"/>
              <a:gd name="connsiteX2" fmla="*/ 814366 w 826303"/>
              <a:gd name="connsiteY2" fmla="*/ 120401 h 125658"/>
              <a:gd name="connsiteX3" fmla="*/ 11808 w 826303"/>
              <a:gd name="connsiteY3" fmla="*/ 125658 h 125658"/>
              <a:gd name="connsiteX4" fmla="*/ 0 w 826303"/>
              <a:gd name="connsiteY4" fmla="*/ 102998 h 125658"/>
              <a:gd name="connsiteX5" fmla="*/ 412777 w 826303"/>
              <a:gd name="connsiteY5" fmla="*/ 53 h 12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6303" h="125658">
                <a:moveTo>
                  <a:pt x="412777" y="53"/>
                </a:moveTo>
                <a:cubicBezTo>
                  <a:pt x="555928" y="-1495"/>
                  <a:pt x="699203" y="30397"/>
                  <a:pt x="826303" y="97741"/>
                </a:cubicBezTo>
                <a:lnTo>
                  <a:pt x="814366" y="120401"/>
                </a:lnTo>
                <a:cubicBezTo>
                  <a:pt x="567507" y="-10413"/>
                  <a:pt x="257677" y="-3350"/>
                  <a:pt x="11808" y="125658"/>
                </a:cubicBezTo>
                <a:lnTo>
                  <a:pt x="0" y="102998"/>
                </a:lnTo>
                <a:cubicBezTo>
                  <a:pt x="126601" y="36587"/>
                  <a:pt x="269627" y="1601"/>
                  <a:pt x="412777" y="53"/>
                </a:cubicBezTo>
                <a:close/>
              </a:path>
            </a:pathLst>
          </a:custGeom>
          <a:solidFill>
            <a:srgbClr val="F8AF58"/>
          </a:solidFill>
          <a:ln w="4450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14" name="Serbest Form 13">
            <a:extLst>
              <a:ext uri="{FF2B5EF4-FFF2-40B4-BE49-F238E27FC236}">
                <a16:creationId xmlns:a16="http://schemas.microsoft.com/office/drawing/2014/main" id="{1E01924B-79E5-2947-B834-3B118EE87B8C}"/>
              </a:ext>
            </a:extLst>
          </p:cNvPr>
          <p:cNvSpPr/>
          <p:nvPr userDrawn="1"/>
        </p:nvSpPr>
        <p:spPr>
          <a:xfrm>
            <a:off x="4559265" y="3083721"/>
            <a:ext cx="2417480" cy="2167551"/>
          </a:xfrm>
          <a:custGeom>
            <a:avLst/>
            <a:gdLst>
              <a:gd name="connsiteX0" fmla="*/ 2175821 w 2417480"/>
              <a:gd name="connsiteY0" fmla="*/ 0 h 2167551"/>
              <a:gd name="connsiteX1" fmla="*/ 2153310 w 2417480"/>
              <a:gd name="connsiteY1" fmla="*/ 1251533 h 2167551"/>
              <a:gd name="connsiteX2" fmla="*/ 1050364 w 2417480"/>
              <a:gd name="connsiteY2" fmla="*/ 1387267 h 2167551"/>
              <a:gd name="connsiteX3" fmla="*/ 931845 w 2417480"/>
              <a:gd name="connsiteY3" fmla="*/ 1409866 h 2167551"/>
              <a:gd name="connsiteX4" fmla="*/ 426135 w 2417480"/>
              <a:gd name="connsiteY4" fmla="*/ 2080735 h 2167551"/>
              <a:gd name="connsiteX5" fmla="*/ 251985 w 2417480"/>
              <a:gd name="connsiteY5" fmla="*/ 2167551 h 2167551"/>
              <a:gd name="connsiteX6" fmla="*/ 0 w 2417480"/>
              <a:gd name="connsiteY6" fmla="*/ 2167551 h 2167551"/>
              <a:gd name="connsiteX7" fmla="*/ 0 w 2417480"/>
              <a:gd name="connsiteY7" fmla="*/ 2141953 h 2167551"/>
              <a:gd name="connsiteX8" fmla="*/ 251951 w 2417480"/>
              <a:gd name="connsiteY8" fmla="*/ 2141953 h 2167551"/>
              <a:gd name="connsiteX9" fmla="*/ 405633 w 2417480"/>
              <a:gd name="connsiteY9" fmla="*/ 2065355 h 2167551"/>
              <a:gd name="connsiteX10" fmla="*/ 911349 w 2417480"/>
              <a:gd name="connsiteY10" fmla="*/ 1394479 h 2167551"/>
              <a:gd name="connsiteX11" fmla="*/ 1063676 w 2417480"/>
              <a:gd name="connsiteY11" fmla="*/ 1365457 h 2167551"/>
              <a:gd name="connsiteX12" fmla="*/ 2135153 w 2417480"/>
              <a:gd name="connsiteY12" fmla="*/ 1233410 h 2167551"/>
              <a:gd name="connsiteX13" fmla="*/ 2157064 w 2417480"/>
              <a:gd name="connsiteY13" fmla="*/ 17463 h 2167551"/>
              <a:gd name="connsiteX14" fmla="*/ 2175821 w 2417480"/>
              <a:gd name="connsiteY14" fmla="*/ 0 h 2167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17480" h="2167551">
                <a:moveTo>
                  <a:pt x="2175821" y="0"/>
                </a:moveTo>
                <a:cubicBezTo>
                  <a:pt x="2505668" y="354293"/>
                  <a:pt x="2497554" y="907371"/>
                  <a:pt x="2153310" y="1251533"/>
                </a:cubicBezTo>
                <a:cubicBezTo>
                  <a:pt x="1861873" y="1542930"/>
                  <a:pt x="1400795" y="1601014"/>
                  <a:pt x="1050364" y="1387267"/>
                </a:cubicBezTo>
                <a:cubicBezTo>
                  <a:pt x="1010775" y="1363111"/>
                  <a:pt x="959828" y="1372756"/>
                  <a:pt x="931845" y="1409866"/>
                </a:cubicBezTo>
                <a:lnTo>
                  <a:pt x="426135" y="2080735"/>
                </a:lnTo>
                <a:cubicBezTo>
                  <a:pt x="383634" y="2137114"/>
                  <a:pt x="322558" y="2167551"/>
                  <a:pt x="251985" y="2167551"/>
                </a:cubicBezTo>
                <a:lnTo>
                  <a:pt x="0" y="2167551"/>
                </a:lnTo>
                <a:lnTo>
                  <a:pt x="0" y="2141953"/>
                </a:lnTo>
                <a:lnTo>
                  <a:pt x="251951" y="2141953"/>
                </a:lnTo>
                <a:cubicBezTo>
                  <a:pt x="314503" y="2141953"/>
                  <a:pt x="368004" y="2115270"/>
                  <a:pt x="405633" y="2065355"/>
                </a:cubicBezTo>
                <a:lnTo>
                  <a:pt x="911349" y="1394479"/>
                </a:lnTo>
                <a:cubicBezTo>
                  <a:pt x="947205" y="1346942"/>
                  <a:pt x="1012790" y="1334413"/>
                  <a:pt x="1063676" y="1365457"/>
                </a:cubicBezTo>
                <a:cubicBezTo>
                  <a:pt x="1403895" y="1572983"/>
                  <a:pt x="1852047" y="1516422"/>
                  <a:pt x="2135153" y="1233410"/>
                </a:cubicBezTo>
                <a:cubicBezTo>
                  <a:pt x="2469597" y="899040"/>
                  <a:pt x="2477503" y="361626"/>
                  <a:pt x="2157064" y="17463"/>
                </a:cubicBezTo>
                <a:lnTo>
                  <a:pt x="2175821" y="0"/>
                </a:lnTo>
                <a:close/>
              </a:path>
            </a:pathLst>
          </a:custGeom>
          <a:solidFill>
            <a:srgbClr val="F8AF58"/>
          </a:solidFill>
          <a:ln w="4450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  <p:sp>
        <p:nvSpPr>
          <p:cNvPr id="15" name="Paralelkenar 14">
            <a:extLst>
              <a:ext uri="{FF2B5EF4-FFF2-40B4-BE49-F238E27FC236}">
                <a16:creationId xmlns:a16="http://schemas.microsoft.com/office/drawing/2014/main" id="{33AAFECF-ABE9-DF47-8A13-503C5B5F5408}"/>
              </a:ext>
            </a:extLst>
          </p:cNvPr>
          <p:cNvSpPr/>
          <p:nvPr userDrawn="1"/>
        </p:nvSpPr>
        <p:spPr>
          <a:xfrm>
            <a:off x="2335717" y="2144505"/>
            <a:ext cx="2463222" cy="384529"/>
          </a:xfrm>
          <a:prstGeom prst="parallelogram">
            <a:avLst>
              <a:gd name="adj" fmla="val 97660"/>
            </a:avLst>
          </a:prstGeom>
          <a:solidFill>
            <a:srgbClr val="1D1D1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buFont typeface="Arial" panose="020B0604020202020204" pitchFamily="34" charset="0"/>
              <a:buNone/>
            </a:pPr>
            <a:endParaRPr lang="tr-TR" sz="1250"/>
          </a:p>
        </p:txBody>
      </p:sp>
      <p:sp>
        <p:nvSpPr>
          <p:cNvPr id="16" name="Serbest Form 15">
            <a:extLst>
              <a:ext uri="{FF2B5EF4-FFF2-40B4-BE49-F238E27FC236}">
                <a16:creationId xmlns:a16="http://schemas.microsoft.com/office/drawing/2014/main" id="{C4EE5711-F089-9D49-8351-71A1BECD9407}"/>
              </a:ext>
            </a:extLst>
          </p:cNvPr>
          <p:cNvSpPr/>
          <p:nvPr userDrawn="1"/>
        </p:nvSpPr>
        <p:spPr>
          <a:xfrm>
            <a:off x="5355668" y="2144351"/>
            <a:ext cx="2174408" cy="2272632"/>
          </a:xfrm>
          <a:custGeom>
            <a:avLst/>
            <a:gdLst>
              <a:gd name="connsiteX0" fmla="*/ 1983049 w 2174408"/>
              <a:gd name="connsiteY0" fmla="*/ 0 h 2272632"/>
              <a:gd name="connsiteX1" fmla="*/ 2174408 w 2174408"/>
              <a:gd name="connsiteY1" fmla="*/ 0 h 2272632"/>
              <a:gd name="connsiteX2" fmla="*/ 2174408 w 2174408"/>
              <a:gd name="connsiteY2" fmla="*/ 25692 h 2272632"/>
              <a:gd name="connsiteX3" fmla="*/ 1983076 w 2174408"/>
              <a:gd name="connsiteY3" fmla="*/ 25692 h 2272632"/>
              <a:gd name="connsiteX4" fmla="*/ 1829361 w 2174408"/>
              <a:gd name="connsiteY4" fmla="*/ 102290 h 2272632"/>
              <a:gd name="connsiteX5" fmla="*/ 1213612 w 2174408"/>
              <a:gd name="connsiteY5" fmla="*/ 919081 h 2272632"/>
              <a:gd name="connsiteX6" fmla="*/ 1062937 w 2174408"/>
              <a:gd name="connsiteY6" fmla="*/ 949074 h 2272632"/>
              <a:gd name="connsiteX7" fmla="*/ 228857 w 2174408"/>
              <a:gd name="connsiteY7" fmla="*/ 1063145 h 2272632"/>
              <a:gd name="connsiteX8" fmla="*/ 228857 w 2174408"/>
              <a:gd name="connsiteY8" fmla="*/ 2043828 h 2272632"/>
              <a:gd name="connsiteX9" fmla="*/ 1209797 w 2174408"/>
              <a:gd name="connsiteY9" fmla="*/ 2043828 h 2272632"/>
              <a:gd name="connsiteX10" fmla="*/ 1412982 w 2174408"/>
              <a:gd name="connsiteY10" fmla="*/ 1553473 h 2272632"/>
              <a:gd name="connsiteX11" fmla="*/ 1438654 w 2174408"/>
              <a:gd name="connsiteY11" fmla="*/ 1553473 h 2272632"/>
              <a:gd name="connsiteX12" fmla="*/ 719327 w 2174408"/>
              <a:gd name="connsiteY12" fmla="*/ 2272632 h 2272632"/>
              <a:gd name="connsiteX13" fmla="*/ 0 w 2174408"/>
              <a:gd name="connsiteY13" fmla="*/ 1553473 h 2272632"/>
              <a:gd name="connsiteX14" fmla="*/ 908352 w 2174408"/>
              <a:gd name="connsiteY14" fmla="*/ 857574 h 2272632"/>
              <a:gd name="connsiteX15" fmla="*/ 1075837 w 2174408"/>
              <a:gd name="connsiteY15" fmla="*/ 926987 h 2272632"/>
              <a:gd name="connsiteX16" fmla="*/ 1193143 w 2174408"/>
              <a:gd name="connsiteY16" fmla="*/ 903607 h 2272632"/>
              <a:gd name="connsiteX17" fmla="*/ 1808893 w 2174408"/>
              <a:gd name="connsiteY17" fmla="*/ 86815 h 2272632"/>
              <a:gd name="connsiteX18" fmla="*/ 1983049 w 2174408"/>
              <a:gd name="connsiteY18" fmla="*/ 0 h 227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74408" h="2272632">
                <a:moveTo>
                  <a:pt x="1983049" y="0"/>
                </a:moveTo>
                <a:lnTo>
                  <a:pt x="2174408" y="0"/>
                </a:lnTo>
                <a:lnTo>
                  <a:pt x="2174408" y="25692"/>
                </a:lnTo>
                <a:lnTo>
                  <a:pt x="1983076" y="25692"/>
                </a:lnTo>
                <a:cubicBezTo>
                  <a:pt x="1920497" y="25692"/>
                  <a:pt x="1867030" y="52382"/>
                  <a:pt x="1829361" y="102290"/>
                </a:cubicBezTo>
                <a:lnTo>
                  <a:pt x="1213612" y="919081"/>
                </a:lnTo>
                <a:cubicBezTo>
                  <a:pt x="1178120" y="966173"/>
                  <a:pt x="1113768" y="978978"/>
                  <a:pt x="1062937" y="949074"/>
                </a:cubicBezTo>
                <a:cubicBezTo>
                  <a:pt x="800394" y="794678"/>
                  <a:pt x="447403" y="844654"/>
                  <a:pt x="228857" y="1063145"/>
                </a:cubicBezTo>
                <a:cubicBezTo>
                  <a:pt x="-42083" y="1333984"/>
                  <a:pt x="-42083" y="1772989"/>
                  <a:pt x="228857" y="2043828"/>
                </a:cubicBezTo>
                <a:cubicBezTo>
                  <a:pt x="499791" y="2314701"/>
                  <a:pt x="938897" y="2314701"/>
                  <a:pt x="1209797" y="2043828"/>
                </a:cubicBezTo>
                <a:cubicBezTo>
                  <a:pt x="1335319" y="1918313"/>
                  <a:pt x="1412982" y="1744951"/>
                  <a:pt x="1412982" y="1553473"/>
                </a:cubicBezTo>
                <a:lnTo>
                  <a:pt x="1438654" y="1553473"/>
                </a:lnTo>
                <a:cubicBezTo>
                  <a:pt x="1438654" y="1950583"/>
                  <a:pt x="1116532" y="2272632"/>
                  <a:pt x="719327" y="2272632"/>
                </a:cubicBezTo>
                <a:cubicBezTo>
                  <a:pt x="322123" y="2272632"/>
                  <a:pt x="0" y="1950583"/>
                  <a:pt x="0" y="1553473"/>
                </a:cubicBezTo>
                <a:cubicBezTo>
                  <a:pt x="0" y="1076604"/>
                  <a:pt x="452208" y="738785"/>
                  <a:pt x="908352" y="857574"/>
                </a:cubicBezTo>
                <a:cubicBezTo>
                  <a:pt x="967777" y="873048"/>
                  <a:pt x="1023536" y="896220"/>
                  <a:pt x="1075837" y="926987"/>
                </a:cubicBezTo>
                <a:cubicBezTo>
                  <a:pt x="1115359" y="950219"/>
                  <a:pt x="1165523" y="940238"/>
                  <a:pt x="1193143" y="903607"/>
                </a:cubicBezTo>
                <a:lnTo>
                  <a:pt x="1808893" y="86815"/>
                </a:lnTo>
                <a:cubicBezTo>
                  <a:pt x="1851367" y="30444"/>
                  <a:pt x="1912470" y="0"/>
                  <a:pt x="1983049" y="0"/>
                </a:cubicBezTo>
                <a:close/>
              </a:path>
            </a:pathLst>
          </a:custGeom>
          <a:solidFill>
            <a:srgbClr val="25367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7" name="Paralelkenar 16">
            <a:extLst>
              <a:ext uri="{FF2B5EF4-FFF2-40B4-BE49-F238E27FC236}">
                <a16:creationId xmlns:a16="http://schemas.microsoft.com/office/drawing/2014/main" id="{2DFE1EB8-3FBF-5F44-A67D-DAEB5975CB53}"/>
              </a:ext>
            </a:extLst>
          </p:cNvPr>
          <p:cNvSpPr/>
          <p:nvPr userDrawn="1"/>
        </p:nvSpPr>
        <p:spPr>
          <a:xfrm rot="10800000" flipH="1">
            <a:off x="7409164" y="2145762"/>
            <a:ext cx="2493817" cy="384529"/>
          </a:xfrm>
          <a:prstGeom prst="parallelogram">
            <a:avLst>
              <a:gd name="adj" fmla="val 95695"/>
            </a:avLst>
          </a:prstGeom>
          <a:solidFill>
            <a:srgbClr val="25367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buFont typeface="Arial" panose="020B0604020202020204" pitchFamily="34" charset="0"/>
              <a:buNone/>
            </a:pPr>
            <a:endParaRPr lang="tr-TR" sz="1250"/>
          </a:p>
        </p:txBody>
      </p:sp>
      <p:sp>
        <p:nvSpPr>
          <p:cNvPr id="20" name="Serbest Form 19">
            <a:extLst>
              <a:ext uri="{FF2B5EF4-FFF2-40B4-BE49-F238E27FC236}">
                <a16:creationId xmlns:a16="http://schemas.microsoft.com/office/drawing/2014/main" id="{B9C40E91-1116-5347-86A1-FD2E82802952}"/>
              </a:ext>
            </a:extLst>
          </p:cNvPr>
          <p:cNvSpPr/>
          <p:nvPr userDrawn="1"/>
        </p:nvSpPr>
        <p:spPr>
          <a:xfrm>
            <a:off x="5600938" y="2705730"/>
            <a:ext cx="929543" cy="142183"/>
          </a:xfrm>
          <a:custGeom>
            <a:avLst/>
            <a:gdLst>
              <a:gd name="connsiteX0" fmla="*/ 463566 w 929543"/>
              <a:gd name="connsiteY0" fmla="*/ 56 h 142183"/>
              <a:gd name="connsiteX1" fmla="*/ 929543 w 929543"/>
              <a:gd name="connsiteY1" fmla="*/ 109879 h 142183"/>
              <a:gd name="connsiteX2" fmla="*/ 917822 w 929543"/>
              <a:gd name="connsiteY2" fmla="*/ 132626 h 142183"/>
              <a:gd name="connsiteX3" fmla="*/ 12232 w 929543"/>
              <a:gd name="connsiteY3" fmla="*/ 142183 h 142183"/>
              <a:gd name="connsiteX4" fmla="*/ 0 w 929543"/>
              <a:gd name="connsiteY4" fmla="*/ 119733 h 142183"/>
              <a:gd name="connsiteX5" fmla="*/ 463566 w 929543"/>
              <a:gd name="connsiteY5" fmla="*/ 56 h 14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9543" h="142183">
                <a:moveTo>
                  <a:pt x="463566" y="56"/>
                </a:moveTo>
                <a:cubicBezTo>
                  <a:pt x="623878" y="-1638"/>
                  <a:pt x="784593" y="34919"/>
                  <a:pt x="929543" y="109879"/>
                </a:cubicBezTo>
                <a:lnTo>
                  <a:pt x="917822" y="132626"/>
                </a:lnTo>
                <a:cubicBezTo>
                  <a:pt x="635350" y="-13446"/>
                  <a:pt x="291585" y="-9901"/>
                  <a:pt x="12232" y="142183"/>
                </a:cubicBezTo>
                <a:lnTo>
                  <a:pt x="0" y="119733"/>
                </a:lnTo>
                <a:cubicBezTo>
                  <a:pt x="143342" y="41692"/>
                  <a:pt x="303253" y="1749"/>
                  <a:pt x="463566" y="56"/>
                </a:cubicBezTo>
                <a:close/>
              </a:path>
            </a:pathLst>
          </a:custGeom>
          <a:solidFill>
            <a:srgbClr val="81C5B9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22" name="Serbest Form 21">
            <a:extLst>
              <a:ext uri="{FF2B5EF4-FFF2-40B4-BE49-F238E27FC236}">
                <a16:creationId xmlns:a16="http://schemas.microsoft.com/office/drawing/2014/main" id="{96C98BB8-488C-A845-A184-0B5FFEA6D39B}"/>
              </a:ext>
            </a:extLst>
          </p:cNvPr>
          <p:cNvSpPr/>
          <p:nvPr userDrawn="1"/>
        </p:nvSpPr>
        <p:spPr>
          <a:xfrm>
            <a:off x="5082046" y="2992995"/>
            <a:ext cx="311918" cy="1406255"/>
          </a:xfrm>
          <a:custGeom>
            <a:avLst/>
            <a:gdLst>
              <a:gd name="connsiteX0" fmla="*/ 293883 w 311918"/>
              <a:gd name="connsiteY0" fmla="*/ 0 h 1406255"/>
              <a:gd name="connsiteX1" fmla="*/ 311918 w 311918"/>
              <a:gd name="connsiteY1" fmla="*/ 18123 h 1406255"/>
              <a:gd name="connsiteX2" fmla="*/ 308522 w 311918"/>
              <a:gd name="connsiteY2" fmla="*/ 1388193 h 1406255"/>
              <a:gd name="connsiteX3" fmla="*/ 290364 w 311918"/>
              <a:gd name="connsiteY3" fmla="*/ 1406255 h 1406255"/>
              <a:gd name="connsiteX4" fmla="*/ 293883 w 311918"/>
              <a:gd name="connsiteY4" fmla="*/ 0 h 14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918" h="1406255">
                <a:moveTo>
                  <a:pt x="293883" y="0"/>
                </a:moveTo>
                <a:lnTo>
                  <a:pt x="311918" y="18123"/>
                </a:lnTo>
                <a:cubicBezTo>
                  <a:pt x="-68484" y="395189"/>
                  <a:pt x="-69987" y="1009233"/>
                  <a:pt x="308522" y="1388193"/>
                </a:cubicBezTo>
                <a:lnTo>
                  <a:pt x="290364" y="1406255"/>
                </a:lnTo>
                <a:cubicBezTo>
                  <a:pt x="-98153" y="1017253"/>
                  <a:pt x="-96589" y="387074"/>
                  <a:pt x="293883" y="0"/>
                </a:cubicBezTo>
                <a:close/>
              </a:path>
            </a:pathLst>
          </a:custGeom>
          <a:solidFill>
            <a:srgbClr val="81C5B9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23" name="Serbest Form 22">
            <a:extLst>
              <a:ext uri="{FF2B5EF4-FFF2-40B4-BE49-F238E27FC236}">
                <a16:creationId xmlns:a16="http://schemas.microsoft.com/office/drawing/2014/main" id="{33467BE6-F04B-9B42-B190-B80AE5E1B3E2}"/>
              </a:ext>
            </a:extLst>
          </p:cNvPr>
          <p:cNvSpPr/>
          <p:nvPr userDrawn="1"/>
        </p:nvSpPr>
        <p:spPr>
          <a:xfrm>
            <a:off x="6690365" y="2998824"/>
            <a:ext cx="906014" cy="2252466"/>
          </a:xfrm>
          <a:custGeom>
            <a:avLst/>
            <a:gdLst>
              <a:gd name="connsiteX0" fmla="*/ 89590 w 906014"/>
              <a:gd name="connsiteY0" fmla="*/ 0 h 2252466"/>
              <a:gd name="connsiteX1" fmla="*/ 55088 w 906014"/>
              <a:gd name="connsiteY1" fmla="*/ 1431617 h 2252466"/>
              <a:gd name="connsiteX2" fmla="*/ 43786 w 906014"/>
              <a:gd name="connsiteY2" fmla="*/ 1552058 h 2252466"/>
              <a:gd name="connsiteX3" fmla="*/ 494700 w 906014"/>
              <a:gd name="connsiteY3" fmla="*/ 2150237 h 2252466"/>
              <a:gd name="connsiteX4" fmla="*/ 648415 w 906014"/>
              <a:gd name="connsiteY4" fmla="*/ 2226835 h 2252466"/>
              <a:gd name="connsiteX5" fmla="*/ 906014 w 906014"/>
              <a:gd name="connsiteY5" fmla="*/ 2226835 h 2252466"/>
              <a:gd name="connsiteX6" fmla="*/ 906014 w 906014"/>
              <a:gd name="connsiteY6" fmla="*/ 2252466 h 2252466"/>
              <a:gd name="connsiteX7" fmla="*/ 648382 w 906014"/>
              <a:gd name="connsiteY7" fmla="*/ 2252466 h 2252466"/>
              <a:gd name="connsiteX8" fmla="*/ 474231 w 906014"/>
              <a:gd name="connsiteY8" fmla="*/ 2165651 h 2252466"/>
              <a:gd name="connsiteX9" fmla="*/ 23317 w 906014"/>
              <a:gd name="connsiteY9" fmla="*/ 1567505 h 2252466"/>
              <a:gd name="connsiteX10" fmla="*/ 37834 w 906014"/>
              <a:gd name="connsiteY10" fmla="*/ 1412658 h 2252466"/>
              <a:gd name="connsiteX11" fmla="*/ 71439 w 906014"/>
              <a:gd name="connsiteY11" fmla="*/ 18029 h 2252466"/>
              <a:gd name="connsiteX12" fmla="*/ 89590 w 906014"/>
              <a:gd name="connsiteY12" fmla="*/ 0 h 225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6014" h="2252466">
                <a:moveTo>
                  <a:pt x="89590" y="0"/>
                </a:moveTo>
                <a:cubicBezTo>
                  <a:pt x="486377" y="399967"/>
                  <a:pt x="471832" y="1052503"/>
                  <a:pt x="55088" y="1431617"/>
                </a:cubicBezTo>
                <a:cubicBezTo>
                  <a:pt x="20554" y="1463018"/>
                  <a:pt x="15741" y="1514854"/>
                  <a:pt x="43786" y="1552058"/>
                </a:cubicBezTo>
                <a:lnTo>
                  <a:pt x="494700" y="2150237"/>
                </a:lnTo>
                <a:cubicBezTo>
                  <a:pt x="532335" y="2200179"/>
                  <a:pt x="585863" y="2226835"/>
                  <a:pt x="648415" y="2226835"/>
                </a:cubicBezTo>
                <a:lnTo>
                  <a:pt x="906014" y="2226835"/>
                </a:lnTo>
                <a:lnTo>
                  <a:pt x="906014" y="2252466"/>
                </a:lnTo>
                <a:lnTo>
                  <a:pt x="648382" y="2252466"/>
                </a:lnTo>
                <a:cubicBezTo>
                  <a:pt x="577809" y="2252466"/>
                  <a:pt x="516733" y="2222029"/>
                  <a:pt x="474231" y="2165651"/>
                </a:cubicBezTo>
                <a:lnTo>
                  <a:pt x="23317" y="1567505"/>
                </a:lnTo>
                <a:cubicBezTo>
                  <a:pt x="-12660" y="1519754"/>
                  <a:pt x="-6379" y="1452861"/>
                  <a:pt x="37834" y="1412658"/>
                </a:cubicBezTo>
                <a:cubicBezTo>
                  <a:pt x="443666" y="1043518"/>
                  <a:pt x="457975" y="407630"/>
                  <a:pt x="71439" y="18029"/>
                </a:cubicBezTo>
                <a:lnTo>
                  <a:pt x="89590" y="0"/>
                </a:lnTo>
                <a:close/>
              </a:path>
            </a:pathLst>
          </a:custGeom>
          <a:solidFill>
            <a:srgbClr val="81C5B9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24" name="Paralelkenar 23">
            <a:extLst>
              <a:ext uri="{FF2B5EF4-FFF2-40B4-BE49-F238E27FC236}">
                <a16:creationId xmlns:a16="http://schemas.microsoft.com/office/drawing/2014/main" id="{A82FF189-83C8-9B48-B573-D358C29D7608}"/>
              </a:ext>
            </a:extLst>
          </p:cNvPr>
          <p:cNvSpPr/>
          <p:nvPr userDrawn="1"/>
        </p:nvSpPr>
        <p:spPr>
          <a:xfrm>
            <a:off x="7419346" y="4865934"/>
            <a:ext cx="2463222" cy="384529"/>
          </a:xfrm>
          <a:prstGeom prst="parallelogram">
            <a:avLst>
              <a:gd name="adj" fmla="val 97660"/>
            </a:avLst>
          </a:prstGeom>
          <a:solidFill>
            <a:srgbClr val="81C5B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buFont typeface="Arial" panose="020B0604020202020204" pitchFamily="34" charset="0"/>
              <a:buNone/>
            </a:pPr>
            <a:endParaRPr lang="tr-TR" sz="1250"/>
          </a:p>
        </p:txBody>
      </p:sp>
      <p:sp>
        <p:nvSpPr>
          <p:cNvPr id="25" name="Paralelkenar 24">
            <a:extLst>
              <a:ext uri="{FF2B5EF4-FFF2-40B4-BE49-F238E27FC236}">
                <a16:creationId xmlns:a16="http://schemas.microsoft.com/office/drawing/2014/main" id="{2A9462D1-5730-AD41-BB23-8A7411F0AADE}"/>
              </a:ext>
            </a:extLst>
          </p:cNvPr>
          <p:cNvSpPr/>
          <p:nvPr userDrawn="1"/>
        </p:nvSpPr>
        <p:spPr>
          <a:xfrm rot="10800000" flipH="1">
            <a:off x="2281993" y="4867190"/>
            <a:ext cx="2493817" cy="384529"/>
          </a:xfrm>
          <a:prstGeom prst="parallelogram">
            <a:avLst>
              <a:gd name="adj" fmla="val 95695"/>
            </a:avLst>
          </a:prstGeom>
          <a:solidFill>
            <a:srgbClr val="F8AF5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buFont typeface="Arial" panose="020B0604020202020204" pitchFamily="34" charset="0"/>
              <a:buNone/>
            </a:pPr>
            <a:endParaRPr lang="tr-TR" sz="1250"/>
          </a:p>
        </p:txBody>
      </p:sp>
      <p:sp>
        <p:nvSpPr>
          <p:cNvPr id="44" name="Metin Yer Tutucusu 16">
            <a:extLst>
              <a:ext uri="{FF2B5EF4-FFF2-40B4-BE49-F238E27FC236}">
                <a16:creationId xmlns:a16="http://schemas.microsoft.com/office/drawing/2014/main" id="{978B4D42-E35D-874D-8D9D-05A6B62DC52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394153" y="2140090"/>
            <a:ext cx="2346817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5" name="Metin Yer Tutucusu 16">
            <a:extLst>
              <a:ext uri="{FF2B5EF4-FFF2-40B4-BE49-F238E27FC236}">
                <a16:creationId xmlns:a16="http://schemas.microsoft.com/office/drawing/2014/main" id="{F4354AF7-2EC3-0241-A869-C932192C297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29646" y="2140090"/>
            <a:ext cx="2346817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6" name="Metin Yer Tutucusu 16">
            <a:extLst>
              <a:ext uri="{FF2B5EF4-FFF2-40B4-BE49-F238E27FC236}">
                <a16:creationId xmlns:a16="http://schemas.microsoft.com/office/drawing/2014/main" id="{84BB06EC-0E66-CA4C-9961-44DB4CBF02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394153" y="4843065"/>
            <a:ext cx="2346817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7" name="Metin Yer Tutucusu 16">
            <a:extLst>
              <a:ext uri="{FF2B5EF4-FFF2-40B4-BE49-F238E27FC236}">
                <a16:creationId xmlns:a16="http://schemas.microsoft.com/office/drawing/2014/main" id="{61F33F4B-44BC-394C-B93D-B97964C6DBE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29646" y="4843065"/>
            <a:ext cx="2346817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8" name="Metin Yer Tutucusu 16">
            <a:extLst>
              <a:ext uri="{FF2B5EF4-FFF2-40B4-BE49-F238E27FC236}">
                <a16:creationId xmlns:a16="http://schemas.microsoft.com/office/drawing/2014/main" id="{6E2A5D50-24EA-1648-8091-340C6F3828B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48737" y="3044810"/>
            <a:ext cx="2369994" cy="6202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9" name="Metin Yer Tutucusu 16">
            <a:extLst>
              <a:ext uri="{FF2B5EF4-FFF2-40B4-BE49-F238E27FC236}">
                <a16:creationId xmlns:a16="http://schemas.microsoft.com/office/drawing/2014/main" id="{4DF38CBB-0AEB-A24C-AEA6-81825CD7205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348737" y="3773455"/>
            <a:ext cx="2369994" cy="6202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F8AF58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0" name="Metin Yer Tutucusu 16">
            <a:extLst>
              <a:ext uri="{FF2B5EF4-FFF2-40B4-BE49-F238E27FC236}">
                <a16:creationId xmlns:a16="http://schemas.microsoft.com/office/drawing/2014/main" id="{DA6DA754-9B9F-B348-A639-8F6827743BC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55766" y="3044810"/>
            <a:ext cx="2369994" cy="6202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25367B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1" name="Metin Yer Tutucusu 16">
            <a:extLst>
              <a:ext uri="{FF2B5EF4-FFF2-40B4-BE49-F238E27FC236}">
                <a16:creationId xmlns:a16="http://schemas.microsoft.com/office/drawing/2014/main" id="{F4A110C7-E346-6F4B-9DAF-CCD9DF7A70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55766" y="3773455"/>
            <a:ext cx="2369994" cy="6202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81C5B9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2" name="Resim Yer Tutucusu 19">
            <a:extLst>
              <a:ext uri="{FF2B5EF4-FFF2-40B4-BE49-F238E27FC236}">
                <a16:creationId xmlns:a16="http://schemas.microsoft.com/office/drawing/2014/main" id="{546E06C1-EF86-3E44-BE30-C472A636696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524133" y="3161823"/>
            <a:ext cx="1094410" cy="1074587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53" name="Resim Yer Tutucusu 19">
            <a:extLst>
              <a:ext uri="{FF2B5EF4-FFF2-40B4-BE49-F238E27FC236}">
                <a16:creationId xmlns:a16="http://schemas.microsoft.com/office/drawing/2014/main" id="{6590B906-3F31-AC45-A4D0-8CE7D8CDE3FE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311077" y="2551549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54" name="Resim Yer Tutucusu 19">
            <a:extLst>
              <a:ext uri="{FF2B5EF4-FFF2-40B4-BE49-F238E27FC236}">
                <a16:creationId xmlns:a16="http://schemas.microsoft.com/office/drawing/2014/main" id="{45C6EDF5-2E9B-7B44-B875-AD5629EBE24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311077" y="4381049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55" name="Resim Yer Tutucusu 19">
            <a:extLst>
              <a:ext uri="{FF2B5EF4-FFF2-40B4-BE49-F238E27FC236}">
                <a16:creationId xmlns:a16="http://schemas.microsoft.com/office/drawing/2014/main" id="{E22607FE-1918-FA4C-AA86-9F5F873E838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448268" y="2551549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56" name="Resim Yer Tutucusu 19">
            <a:extLst>
              <a:ext uri="{FF2B5EF4-FFF2-40B4-BE49-F238E27FC236}">
                <a16:creationId xmlns:a16="http://schemas.microsoft.com/office/drawing/2014/main" id="{DCF252C1-8DD6-1344-8F01-6140F292409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448268" y="4381049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33" name="Metin Yer Tutucusu 20">
            <a:extLst>
              <a:ext uri="{FF2B5EF4-FFF2-40B4-BE49-F238E27FC236}">
                <a16:creationId xmlns:a16="http://schemas.microsoft.com/office/drawing/2014/main" id="{D39244A9-A6FA-1048-8465-6B74B7BE24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32" name="Metin Yer Tutucusu 14">
            <a:extLst>
              <a:ext uri="{FF2B5EF4-FFF2-40B4-BE49-F238E27FC236}">
                <a16:creationId xmlns:a16="http://schemas.microsoft.com/office/drawing/2014/main" id="{FA64B88B-F70C-6A4B-80DD-D51EAA106B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34F8E3D-3DA5-6E49-99FD-DC629B25B683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59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14:flythrough/>
      </p:transition>
    </mc:Choice>
    <mc:Fallback xmlns="">
      <p:transition spd="slow" advClick="0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 slayt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A8B8B4BF-BDB1-2844-B603-197B2536F40E}"/>
              </a:ext>
            </a:extLst>
          </p:cNvPr>
          <p:cNvSpPr/>
          <p:nvPr userDrawn="1"/>
        </p:nvSpPr>
        <p:spPr bwMode="auto">
          <a:xfrm rot="10800000" flipH="1">
            <a:off x="-1" y="0"/>
            <a:ext cx="4103371" cy="4078553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cxnSp>
        <p:nvCxnSpPr>
          <p:cNvPr id="14" name="Straight Connector 57">
            <a:extLst>
              <a:ext uri="{FF2B5EF4-FFF2-40B4-BE49-F238E27FC236}">
                <a16:creationId xmlns:a16="http://schemas.microsoft.com/office/drawing/2014/main" id="{497A3D50-C175-F444-97A9-27261E6C7223}"/>
              </a:ext>
            </a:extLst>
          </p:cNvPr>
          <p:cNvCxnSpPr>
            <a:cxnSpLocks/>
          </p:cNvCxnSpPr>
          <p:nvPr userDrawn="1"/>
        </p:nvCxnSpPr>
        <p:spPr>
          <a:xfrm flipH="1">
            <a:off x="4730214" y="5450911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Прямоугольный треугольник 30">
            <a:extLst>
              <a:ext uri="{FF2B5EF4-FFF2-40B4-BE49-F238E27FC236}">
                <a16:creationId xmlns:a16="http://schemas.microsoft.com/office/drawing/2014/main" id="{BD247AE6-1551-5342-A393-2A247B54F763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B966D66E-8535-1F40-87EE-4E6223CD4FF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8" name="Resim Yer Tutucusu 19">
            <a:extLst>
              <a:ext uri="{FF2B5EF4-FFF2-40B4-BE49-F238E27FC236}">
                <a16:creationId xmlns:a16="http://schemas.microsoft.com/office/drawing/2014/main" id="{94684EC6-190C-264E-9212-D961B541A5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77" name="Block Arc 58">
            <a:extLst>
              <a:ext uri="{FF2B5EF4-FFF2-40B4-BE49-F238E27FC236}">
                <a16:creationId xmlns:a16="http://schemas.microsoft.com/office/drawing/2014/main" id="{DFAB64FD-7C8E-AC4A-9776-A93679645023}"/>
              </a:ext>
            </a:extLst>
          </p:cNvPr>
          <p:cNvSpPr/>
          <p:nvPr userDrawn="1"/>
        </p:nvSpPr>
        <p:spPr>
          <a:xfrm flipH="1">
            <a:off x="6771405" y="1363371"/>
            <a:ext cx="4483611" cy="4483611"/>
          </a:xfrm>
          <a:prstGeom prst="blockArc">
            <a:avLst>
              <a:gd name="adj1" fmla="val 19090874"/>
              <a:gd name="adj2" fmla="val 16202949"/>
              <a:gd name="adj3" fmla="val 5085"/>
            </a:avLst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Block Arc 59">
            <a:extLst>
              <a:ext uri="{FF2B5EF4-FFF2-40B4-BE49-F238E27FC236}">
                <a16:creationId xmlns:a16="http://schemas.microsoft.com/office/drawing/2014/main" id="{61886F1C-DF77-F84B-97AF-856DC5B462DF}"/>
              </a:ext>
            </a:extLst>
          </p:cNvPr>
          <p:cNvSpPr/>
          <p:nvPr userDrawn="1"/>
        </p:nvSpPr>
        <p:spPr>
          <a:xfrm flipH="1">
            <a:off x="7133278" y="1725246"/>
            <a:ext cx="3759861" cy="3759862"/>
          </a:xfrm>
          <a:prstGeom prst="blockArc">
            <a:avLst>
              <a:gd name="adj1" fmla="val 1896788"/>
              <a:gd name="adj2" fmla="val 16212231"/>
              <a:gd name="adj3" fmla="val 6142"/>
            </a:avLst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Block Arc 60">
            <a:extLst>
              <a:ext uri="{FF2B5EF4-FFF2-40B4-BE49-F238E27FC236}">
                <a16:creationId xmlns:a16="http://schemas.microsoft.com/office/drawing/2014/main" id="{9144B363-8CD1-6D45-B2AF-4236A1D8487F}"/>
              </a:ext>
            </a:extLst>
          </p:cNvPr>
          <p:cNvSpPr/>
          <p:nvPr userDrawn="1"/>
        </p:nvSpPr>
        <p:spPr>
          <a:xfrm flipH="1">
            <a:off x="7525076" y="2117042"/>
            <a:ext cx="2976268" cy="2976268"/>
          </a:xfrm>
          <a:prstGeom prst="blockArc">
            <a:avLst>
              <a:gd name="adj1" fmla="val 594200"/>
              <a:gd name="adj2" fmla="val 16212547"/>
              <a:gd name="adj3" fmla="val 7246"/>
            </a:avLst>
          </a:prstGeom>
          <a:solidFill>
            <a:srgbClr val="737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Block Arc 61">
            <a:extLst>
              <a:ext uri="{FF2B5EF4-FFF2-40B4-BE49-F238E27FC236}">
                <a16:creationId xmlns:a16="http://schemas.microsoft.com/office/drawing/2014/main" id="{857584F6-DC7C-7144-8DAC-334138CFB1E1}"/>
              </a:ext>
            </a:extLst>
          </p:cNvPr>
          <p:cNvSpPr/>
          <p:nvPr userDrawn="1"/>
        </p:nvSpPr>
        <p:spPr>
          <a:xfrm flipH="1">
            <a:off x="7890090" y="2482056"/>
            <a:ext cx="2246240" cy="2246240"/>
          </a:xfrm>
          <a:prstGeom prst="blockArc">
            <a:avLst>
              <a:gd name="adj1" fmla="val 4096636"/>
              <a:gd name="adj2" fmla="val 16213195"/>
              <a:gd name="adj3" fmla="val 934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Rectangle 62">
            <a:extLst>
              <a:ext uri="{FF2B5EF4-FFF2-40B4-BE49-F238E27FC236}">
                <a16:creationId xmlns:a16="http://schemas.microsoft.com/office/drawing/2014/main" id="{3D6783E6-40C0-884A-9C28-6CF80E013C2D}"/>
              </a:ext>
            </a:extLst>
          </p:cNvPr>
          <p:cNvSpPr/>
          <p:nvPr userDrawn="1"/>
        </p:nvSpPr>
        <p:spPr>
          <a:xfrm>
            <a:off x="8506101" y="2572807"/>
            <a:ext cx="527709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US" sz="1400" b="1" i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39%</a:t>
            </a:r>
            <a:endParaRPr lang="en-US" sz="1600" b="1" i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Rectangle 63">
            <a:extLst>
              <a:ext uri="{FF2B5EF4-FFF2-40B4-BE49-F238E27FC236}">
                <a16:creationId xmlns:a16="http://schemas.microsoft.com/office/drawing/2014/main" id="{D2A653D2-37E4-4245-941C-CEA22E5D2B21}"/>
              </a:ext>
            </a:extLst>
          </p:cNvPr>
          <p:cNvSpPr/>
          <p:nvPr userDrawn="1"/>
        </p:nvSpPr>
        <p:spPr>
          <a:xfrm>
            <a:off x="8508056" y="2244666"/>
            <a:ext cx="527709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US" sz="1400" b="1" i="0" dirty="0">
                <a:solidFill>
                  <a:srgbClr val="7373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68%</a:t>
            </a:r>
            <a:endParaRPr lang="en-US" sz="1600" b="1" i="0" dirty="0">
              <a:solidFill>
                <a:srgbClr val="73737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Rectangle 64">
            <a:extLst>
              <a:ext uri="{FF2B5EF4-FFF2-40B4-BE49-F238E27FC236}">
                <a16:creationId xmlns:a16="http://schemas.microsoft.com/office/drawing/2014/main" id="{698532D4-B47E-9E45-9E8B-6C2F31F3CCC7}"/>
              </a:ext>
            </a:extLst>
          </p:cNvPr>
          <p:cNvSpPr/>
          <p:nvPr userDrawn="1"/>
        </p:nvSpPr>
        <p:spPr>
          <a:xfrm>
            <a:off x="8506101" y="1945462"/>
            <a:ext cx="527709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US" sz="1400" b="1" i="0" dirty="0">
                <a:solidFill>
                  <a:srgbClr val="C810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en-US" sz="1600" b="1" i="0" dirty="0">
              <a:solidFill>
                <a:srgbClr val="C8102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Rectangle 65">
            <a:extLst>
              <a:ext uri="{FF2B5EF4-FFF2-40B4-BE49-F238E27FC236}">
                <a16:creationId xmlns:a16="http://schemas.microsoft.com/office/drawing/2014/main" id="{FB58598E-6C6B-DD4C-A0DE-CEBB77D9CD64}"/>
              </a:ext>
            </a:extLst>
          </p:cNvPr>
          <p:cNvSpPr/>
          <p:nvPr userDrawn="1"/>
        </p:nvSpPr>
        <p:spPr>
          <a:xfrm>
            <a:off x="8508056" y="1634725"/>
            <a:ext cx="527709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en-US" sz="1400" b="1" i="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99%</a:t>
            </a:r>
            <a:endParaRPr lang="en-US" sz="1600" b="1" i="0" dirty="0">
              <a:solidFill>
                <a:srgbClr val="1D1D1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F4993D8-05DE-AF45-80A7-A972D19F56C6}"/>
              </a:ext>
            </a:extLst>
          </p:cNvPr>
          <p:cNvSpPr/>
          <p:nvPr userDrawn="1"/>
        </p:nvSpPr>
        <p:spPr>
          <a:xfrm>
            <a:off x="617220" y="4014015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87" name="Metin Yer Tutucusu 16">
            <a:extLst>
              <a:ext uri="{FF2B5EF4-FFF2-40B4-BE49-F238E27FC236}">
                <a16:creationId xmlns:a16="http://schemas.microsoft.com/office/drawing/2014/main" id="{46E048C9-CC4A-CA48-AA16-E75863F8933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4769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88" name="Metin Yer Tutucusu 16">
            <a:extLst>
              <a:ext uri="{FF2B5EF4-FFF2-40B4-BE49-F238E27FC236}">
                <a16:creationId xmlns:a16="http://schemas.microsoft.com/office/drawing/2014/main" id="{6F5B6FBB-3FF1-8042-B2C2-02C25948CC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279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0BEF092-3650-3441-8C8E-1FB422A28D36}"/>
              </a:ext>
            </a:extLst>
          </p:cNvPr>
          <p:cNvSpPr/>
          <p:nvPr userDrawn="1"/>
        </p:nvSpPr>
        <p:spPr>
          <a:xfrm>
            <a:off x="2207568" y="4014015"/>
            <a:ext cx="558000" cy="559023"/>
          </a:xfrm>
          <a:prstGeom prst="ellipse">
            <a:avLst/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90" name="Metin Yer Tutucusu 16">
            <a:extLst>
              <a:ext uri="{FF2B5EF4-FFF2-40B4-BE49-F238E27FC236}">
                <a16:creationId xmlns:a16="http://schemas.microsoft.com/office/drawing/2014/main" id="{CB421222-B08A-BC48-87F5-340B963DEA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25117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91" name="Metin Yer Tutucusu 16">
            <a:extLst>
              <a:ext uri="{FF2B5EF4-FFF2-40B4-BE49-F238E27FC236}">
                <a16:creationId xmlns:a16="http://schemas.microsoft.com/office/drawing/2014/main" id="{A75AA261-2400-9240-9D52-6A8481DF91E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15627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6E004BF-F1A6-5E43-ADC9-BCA9FA234744}"/>
              </a:ext>
            </a:extLst>
          </p:cNvPr>
          <p:cNvSpPr/>
          <p:nvPr userDrawn="1"/>
        </p:nvSpPr>
        <p:spPr>
          <a:xfrm>
            <a:off x="3791744" y="4014015"/>
            <a:ext cx="558000" cy="559023"/>
          </a:xfrm>
          <a:prstGeom prst="ellipse">
            <a:avLst/>
          </a:prstGeom>
          <a:solidFill>
            <a:srgbClr val="73737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93" name="Metin Yer Tutucusu 16">
            <a:extLst>
              <a:ext uri="{FF2B5EF4-FFF2-40B4-BE49-F238E27FC236}">
                <a16:creationId xmlns:a16="http://schemas.microsoft.com/office/drawing/2014/main" id="{84F75971-00BF-9749-812D-D8D48DF153A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09293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94" name="Metin Yer Tutucusu 16">
            <a:extLst>
              <a:ext uri="{FF2B5EF4-FFF2-40B4-BE49-F238E27FC236}">
                <a16:creationId xmlns:a16="http://schemas.microsoft.com/office/drawing/2014/main" id="{5830A42D-5A22-8049-AECE-7788E505C6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99803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95" name="Metin Yer Tutucusu 16">
            <a:extLst>
              <a:ext uri="{FF2B5EF4-FFF2-40B4-BE49-F238E27FC236}">
                <a16:creationId xmlns:a16="http://schemas.microsoft.com/office/drawing/2014/main" id="{F071A129-F256-6F4C-90C1-F1536FC10A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227" y="2113415"/>
            <a:ext cx="5697750" cy="12589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cxnSp>
        <p:nvCxnSpPr>
          <p:cNvPr id="96" name="Straight Connector 57">
            <a:extLst>
              <a:ext uri="{FF2B5EF4-FFF2-40B4-BE49-F238E27FC236}">
                <a16:creationId xmlns:a16="http://schemas.microsoft.com/office/drawing/2014/main" id="{0277414F-729F-D144-820C-406C1DE342FC}"/>
              </a:ext>
            </a:extLst>
          </p:cNvPr>
          <p:cNvCxnSpPr>
            <a:cxnSpLocks/>
          </p:cNvCxnSpPr>
          <p:nvPr userDrawn="1"/>
        </p:nvCxnSpPr>
        <p:spPr>
          <a:xfrm flipH="1">
            <a:off x="10854282" y="-709263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Metin Yer Tutucusu 20">
            <a:extLst>
              <a:ext uri="{FF2B5EF4-FFF2-40B4-BE49-F238E27FC236}">
                <a16:creationId xmlns:a16="http://schemas.microsoft.com/office/drawing/2014/main" id="{97184F15-11FA-A049-9E5E-023CB3332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32" name="Metin Yer Tutucusu 14">
            <a:extLst>
              <a:ext uri="{FF2B5EF4-FFF2-40B4-BE49-F238E27FC236}">
                <a16:creationId xmlns:a16="http://schemas.microsoft.com/office/drawing/2014/main" id="{129D88FA-C25B-5249-8354-F2DBEA152E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8E55CE-ACDA-E240-9F33-1DAE87477292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518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conveyor dir="l"/>
      </p:transition>
    </mc:Choice>
    <mc:Fallback xmlns="">
      <p:transition spd="slow" advClick="0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i slayt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A8B8B4BF-BDB1-2844-B603-197B2536F40E}"/>
              </a:ext>
            </a:extLst>
          </p:cNvPr>
          <p:cNvSpPr/>
          <p:nvPr userDrawn="1"/>
        </p:nvSpPr>
        <p:spPr bwMode="auto">
          <a:xfrm rot="10800000" flipH="1">
            <a:off x="-1" y="0"/>
            <a:ext cx="4103371" cy="4078553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5" name="Прямоугольный треугольник 30">
            <a:extLst>
              <a:ext uri="{FF2B5EF4-FFF2-40B4-BE49-F238E27FC236}">
                <a16:creationId xmlns:a16="http://schemas.microsoft.com/office/drawing/2014/main" id="{BD247AE6-1551-5342-A393-2A247B54F763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B966D66E-8535-1F40-87EE-4E6223CD4FF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8" name="Resim Yer Tutucusu 19">
            <a:extLst>
              <a:ext uri="{FF2B5EF4-FFF2-40B4-BE49-F238E27FC236}">
                <a16:creationId xmlns:a16="http://schemas.microsoft.com/office/drawing/2014/main" id="{94684EC6-190C-264E-9212-D961B541A5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aphicFrame>
        <p:nvGraphicFramePr>
          <p:cNvPr id="150" name="Chart 4">
            <a:extLst>
              <a:ext uri="{FF2B5EF4-FFF2-40B4-BE49-F238E27FC236}">
                <a16:creationId xmlns:a16="http://schemas.microsoft.com/office/drawing/2014/main" id="{E31DBB75-1B4A-C545-8352-FAD79D49621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142292596"/>
              </p:ext>
            </p:extLst>
          </p:nvPr>
        </p:nvGraphicFramePr>
        <p:xfrm>
          <a:off x="6096000" y="1412805"/>
          <a:ext cx="4114800" cy="215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7" name="Chart 22">
            <a:extLst>
              <a:ext uri="{FF2B5EF4-FFF2-40B4-BE49-F238E27FC236}">
                <a16:creationId xmlns:a16="http://schemas.microsoft.com/office/drawing/2014/main" id="{17CF7C5B-24AE-EE46-BB1A-E4C8E49721B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99561645"/>
              </p:ext>
            </p:extLst>
          </p:nvPr>
        </p:nvGraphicFramePr>
        <p:xfrm>
          <a:off x="6096000" y="3798393"/>
          <a:ext cx="4114800" cy="215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Metin Yer Tutucusu 20">
            <a:extLst>
              <a:ext uri="{FF2B5EF4-FFF2-40B4-BE49-F238E27FC236}">
                <a16:creationId xmlns:a16="http://schemas.microsoft.com/office/drawing/2014/main" id="{C94B8E3E-FB82-6C44-916F-2ACDD3F372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23" name="Metin Yer Tutucusu 16">
            <a:extLst>
              <a:ext uri="{FF2B5EF4-FFF2-40B4-BE49-F238E27FC236}">
                <a16:creationId xmlns:a16="http://schemas.microsoft.com/office/drawing/2014/main" id="{26FB43A6-640B-F54B-8B4A-F5B6C9252D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1740" y="2102940"/>
            <a:ext cx="4262598" cy="37282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2" name="Metin Yer Tutucusu 14">
            <a:extLst>
              <a:ext uri="{FF2B5EF4-FFF2-40B4-BE49-F238E27FC236}">
                <a16:creationId xmlns:a16="http://schemas.microsoft.com/office/drawing/2014/main" id="{A84A4FD8-919B-C340-BA76-8C6A10E548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698DD-9AE2-0147-989B-7777A88C7CB6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675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conveyor dir="l"/>
      </p:transition>
    </mc:Choice>
    <mc:Fallback xmlns="">
      <p:transition spd="slow" advClick="0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i slayt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A8B8B4BF-BDB1-2844-B603-197B2536F40E}"/>
              </a:ext>
            </a:extLst>
          </p:cNvPr>
          <p:cNvSpPr/>
          <p:nvPr userDrawn="1"/>
        </p:nvSpPr>
        <p:spPr bwMode="auto">
          <a:xfrm rot="10800000" flipH="1">
            <a:off x="-1" y="0"/>
            <a:ext cx="4103371" cy="4078553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5" name="Прямоугольный треугольник 30">
            <a:extLst>
              <a:ext uri="{FF2B5EF4-FFF2-40B4-BE49-F238E27FC236}">
                <a16:creationId xmlns:a16="http://schemas.microsoft.com/office/drawing/2014/main" id="{BD247AE6-1551-5342-A393-2A247B54F763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B966D66E-8535-1F40-87EE-4E6223CD4FF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8" name="Resim Yer Tutucusu 19">
            <a:extLst>
              <a:ext uri="{FF2B5EF4-FFF2-40B4-BE49-F238E27FC236}">
                <a16:creationId xmlns:a16="http://schemas.microsoft.com/office/drawing/2014/main" id="{94684EC6-190C-264E-9212-D961B541A5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aphicFrame>
        <p:nvGraphicFramePr>
          <p:cNvPr id="110" name="Chart 20">
            <a:extLst>
              <a:ext uri="{FF2B5EF4-FFF2-40B4-BE49-F238E27FC236}">
                <a16:creationId xmlns:a16="http://schemas.microsoft.com/office/drawing/2014/main" id="{B2773A87-9AC9-5544-8382-B2D3C714924F}"/>
              </a:ext>
            </a:extLst>
          </p:cNvPr>
          <p:cNvGraphicFramePr/>
          <p:nvPr userDrawn="1"/>
        </p:nvGraphicFramePr>
        <p:xfrm>
          <a:off x="5445475" y="2648891"/>
          <a:ext cx="6300211" cy="315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4" name="Oval 113">
            <a:extLst>
              <a:ext uri="{FF2B5EF4-FFF2-40B4-BE49-F238E27FC236}">
                <a16:creationId xmlns:a16="http://schemas.microsoft.com/office/drawing/2014/main" id="{9B8D53AE-3DC0-7C42-87F2-149BB2B3E694}"/>
              </a:ext>
            </a:extLst>
          </p:cNvPr>
          <p:cNvSpPr/>
          <p:nvPr userDrawn="1"/>
        </p:nvSpPr>
        <p:spPr>
          <a:xfrm>
            <a:off x="780510" y="3976200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18" name="Metin Yer Tutucusu 16">
            <a:extLst>
              <a:ext uri="{FF2B5EF4-FFF2-40B4-BE49-F238E27FC236}">
                <a16:creationId xmlns:a16="http://schemas.microsoft.com/office/drawing/2014/main" id="{385A89AD-A194-9B44-B109-ECD3531D432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4769" y="4584878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22" name="Metin Yer Tutucusu 16">
            <a:extLst>
              <a:ext uri="{FF2B5EF4-FFF2-40B4-BE49-F238E27FC236}">
                <a16:creationId xmlns:a16="http://schemas.microsoft.com/office/drawing/2014/main" id="{B4D6C999-F3EB-5E40-B96F-138D1066263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279" y="5058671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F4722CB5-0DC4-F844-9968-B9D98B8EFFCD}"/>
              </a:ext>
            </a:extLst>
          </p:cNvPr>
          <p:cNvSpPr/>
          <p:nvPr userDrawn="1"/>
        </p:nvSpPr>
        <p:spPr>
          <a:xfrm>
            <a:off x="2370858" y="3976200"/>
            <a:ext cx="558000" cy="559023"/>
          </a:xfrm>
          <a:prstGeom prst="ellipse">
            <a:avLst/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26" name="Metin Yer Tutucusu 16">
            <a:extLst>
              <a:ext uri="{FF2B5EF4-FFF2-40B4-BE49-F238E27FC236}">
                <a16:creationId xmlns:a16="http://schemas.microsoft.com/office/drawing/2014/main" id="{B7DAC8B6-55BA-6D45-96A5-6F300784205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25117" y="4584878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27" name="Metin Yer Tutucusu 16">
            <a:extLst>
              <a:ext uri="{FF2B5EF4-FFF2-40B4-BE49-F238E27FC236}">
                <a16:creationId xmlns:a16="http://schemas.microsoft.com/office/drawing/2014/main" id="{7FCA4FC0-6E62-7E4E-9E26-5D7D09E593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15627" y="5058671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BBA2BA05-37BD-9344-8939-E301858D10ED}"/>
              </a:ext>
            </a:extLst>
          </p:cNvPr>
          <p:cNvSpPr/>
          <p:nvPr userDrawn="1"/>
        </p:nvSpPr>
        <p:spPr>
          <a:xfrm>
            <a:off x="3955034" y="3976200"/>
            <a:ext cx="558000" cy="559023"/>
          </a:xfrm>
          <a:prstGeom prst="ellipse">
            <a:avLst/>
          </a:prstGeom>
          <a:solidFill>
            <a:srgbClr val="73737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29" name="Metin Yer Tutucusu 16">
            <a:extLst>
              <a:ext uri="{FF2B5EF4-FFF2-40B4-BE49-F238E27FC236}">
                <a16:creationId xmlns:a16="http://schemas.microsoft.com/office/drawing/2014/main" id="{BCB8B408-270F-8344-9B42-30E47B9CEA0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09293" y="4584878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30" name="Metin Yer Tutucusu 16">
            <a:extLst>
              <a:ext uri="{FF2B5EF4-FFF2-40B4-BE49-F238E27FC236}">
                <a16:creationId xmlns:a16="http://schemas.microsoft.com/office/drawing/2014/main" id="{77A0EC9D-150C-E34B-ADF8-D7A7ED52EA9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99803" y="5058671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1" name="Metin Yer Tutucusu 16">
            <a:extLst>
              <a:ext uri="{FF2B5EF4-FFF2-40B4-BE49-F238E27FC236}">
                <a16:creationId xmlns:a16="http://schemas.microsoft.com/office/drawing/2014/main" id="{4858D3C4-0FF6-CE41-A634-FE0ED74EF5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392" y="2568561"/>
            <a:ext cx="4687837" cy="12589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3" name="Metin Yer Tutucusu 16">
            <a:extLst>
              <a:ext uri="{FF2B5EF4-FFF2-40B4-BE49-F238E27FC236}">
                <a16:creationId xmlns:a16="http://schemas.microsoft.com/office/drawing/2014/main" id="{1363B33C-55F9-0941-9A70-C4883D784C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851" y="2047446"/>
            <a:ext cx="4697378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22" name="Resim Yer Tutucusu 19">
            <a:extLst>
              <a:ext uri="{FF2B5EF4-FFF2-40B4-BE49-F238E27FC236}">
                <a16:creationId xmlns:a16="http://schemas.microsoft.com/office/drawing/2014/main" id="{0C038631-2E57-224E-A79F-05951D8B2CCE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2589" y="402225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23" name="Resim Yer Tutucusu 19">
            <a:extLst>
              <a:ext uri="{FF2B5EF4-FFF2-40B4-BE49-F238E27FC236}">
                <a16:creationId xmlns:a16="http://schemas.microsoft.com/office/drawing/2014/main" id="{700E9411-727D-2D40-B9F2-75CE9F8EF8F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2423592" y="402225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24" name="Resim Yer Tutucusu 19">
            <a:extLst>
              <a:ext uri="{FF2B5EF4-FFF2-40B4-BE49-F238E27FC236}">
                <a16:creationId xmlns:a16="http://schemas.microsoft.com/office/drawing/2014/main" id="{A24F209F-32EE-7340-9E07-2F20C73620BB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986748" y="402225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27" name="Metin Yer Tutucusu 20">
            <a:extLst>
              <a:ext uri="{FF2B5EF4-FFF2-40B4-BE49-F238E27FC236}">
                <a16:creationId xmlns:a16="http://schemas.microsoft.com/office/drawing/2014/main" id="{8E44AA4E-4F2B-274E-A6CD-9CCE80CF9C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25" name="Metin Yer Tutucusu 14">
            <a:extLst>
              <a:ext uri="{FF2B5EF4-FFF2-40B4-BE49-F238E27FC236}">
                <a16:creationId xmlns:a16="http://schemas.microsoft.com/office/drawing/2014/main" id="{C2D91746-A67D-8040-823B-BBC7A4A400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83359D-F938-AF4C-B1B4-39B6DD45D573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551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conveyor dir="l"/>
      </p:transition>
    </mc:Choice>
    <mc:Fallback xmlns="">
      <p:transition spd="slow" advClick="0" advTm="2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20">
            <a:extLst>
              <a:ext uri="{FF2B5EF4-FFF2-40B4-BE49-F238E27FC236}">
                <a16:creationId xmlns:a16="http://schemas.microsoft.com/office/drawing/2014/main" id="{B69EBA96-C1C1-2446-B9DD-00578EE98C70}"/>
              </a:ext>
            </a:extLst>
          </p:cNvPr>
          <p:cNvSpPr/>
          <p:nvPr userDrawn="1"/>
        </p:nvSpPr>
        <p:spPr bwMode="auto">
          <a:xfrm>
            <a:off x="0" y="-9550"/>
            <a:ext cx="12192000" cy="6867550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6" name="Straight Connector 57">
            <a:extLst>
              <a:ext uri="{FF2B5EF4-FFF2-40B4-BE49-F238E27FC236}">
                <a16:creationId xmlns:a16="http://schemas.microsoft.com/office/drawing/2014/main" id="{DD1C3BFA-023E-1D4C-81D3-0A3C6FA8C48F}"/>
              </a:ext>
            </a:extLst>
          </p:cNvPr>
          <p:cNvCxnSpPr>
            <a:cxnSpLocks/>
          </p:cNvCxnSpPr>
          <p:nvPr userDrawn="1"/>
        </p:nvCxnSpPr>
        <p:spPr>
          <a:xfrm flipH="1">
            <a:off x="-1482094" y="4746172"/>
            <a:ext cx="2450919" cy="2463982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Прямоугольный треугольник 30">
            <a:extLst>
              <a:ext uri="{FF2B5EF4-FFF2-40B4-BE49-F238E27FC236}">
                <a16:creationId xmlns:a16="http://schemas.microsoft.com/office/drawing/2014/main" id="{6244FD0F-12BB-7946-8617-0809F4F540EA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7DE84BDC-1FCF-5F49-82FC-8E07DF7E48C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0" name="Resim Yer Tutucusu 19">
            <a:extLst>
              <a:ext uri="{FF2B5EF4-FFF2-40B4-BE49-F238E27FC236}">
                <a16:creationId xmlns:a16="http://schemas.microsoft.com/office/drawing/2014/main" id="{E35F2C77-B39B-8648-A01D-7E81B25643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4" name="Полилиния 21">
            <a:extLst>
              <a:ext uri="{FF2B5EF4-FFF2-40B4-BE49-F238E27FC236}">
                <a16:creationId xmlns:a16="http://schemas.microsoft.com/office/drawing/2014/main" id="{B1B5024E-5A58-6746-A2EC-CDBB09A3261B}"/>
              </a:ext>
            </a:extLst>
          </p:cNvPr>
          <p:cNvSpPr/>
          <p:nvPr userDrawn="1"/>
        </p:nvSpPr>
        <p:spPr bwMode="auto">
          <a:xfrm rot="16200000" flipH="1">
            <a:off x="4235634" y="5775221"/>
            <a:ext cx="1888869" cy="3681615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rgbClr val="CB1E37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/>
          </a:p>
        </p:txBody>
      </p:sp>
      <p:sp>
        <p:nvSpPr>
          <p:cNvPr id="18" name="Metin Yer Tutucusu 16">
            <a:extLst>
              <a:ext uri="{FF2B5EF4-FFF2-40B4-BE49-F238E27FC236}">
                <a16:creationId xmlns:a16="http://schemas.microsoft.com/office/drawing/2014/main" id="{904DF202-9158-D442-B71E-21E9EEB75B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392" y="2568561"/>
            <a:ext cx="3827865" cy="18292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9" name="Metin Yer Tutucusu 16">
            <a:extLst>
              <a:ext uri="{FF2B5EF4-FFF2-40B4-BE49-F238E27FC236}">
                <a16:creationId xmlns:a16="http://schemas.microsoft.com/office/drawing/2014/main" id="{B2535AF2-9596-0048-98AF-BA5A66AAD0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851" y="2047446"/>
            <a:ext cx="3837406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20" name="Metin Yer Tutucusu 16">
            <a:extLst>
              <a:ext uri="{FF2B5EF4-FFF2-40B4-BE49-F238E27FC236}">
                <a16:creationId xmlns:a16="http://schemas.microsoft.com/office/drawing/2014/main" id="{CB3E5482-641F-6648-9649-65787C3ED8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373" y="4713825"/>
            <a:ext cx="10573255" cy="12589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graphicFrame>
        <p:nvGraphicFramePr>
          <p:cNvPr id="21" name="Chart 47">
            <a:extLst>
              <a:ext uri="{FF2B5EF4-FFF2-40B4-BE49-F238E27FC236}">
                <a16:creationId xmlns:a16="http://schemas.microsoft.com/office/drawing/2014/main" id="{6AD5084B-CE45-B443-996A-197EE8FA7ED0}"/>
              </a:ext>
            </a:extLst>
          </p:cNvPr>
          <p:cNvGraphicFramePr/>
          <p:nvPr userDrawn="1"/>
        </p:nvGraphicFramePr>
        <p:xfrm>
          <a:off x="3803469" y="590806"/>
          <a:ext cx="7173459" cy="3812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Metin Yer Tutucusu 20">
            <a:extLst>
              <a:ext uri="{FF2B5EF4-FFF2-40B4-BE49-F238E27FC236}">
                <a16:creationId xmlns:a16="http://schemas.microsoft.com/office/drawing/2014/main" id="{D3D9B4F5-673C-E14A-98BF-DACDE03126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5" name="Metin Yer Tutucusu 14">
            <a:extLst>
              <a:ext uri="{FF2B5EF4-FFF2-40B4-BE49-F238E27FC236}">
                <a16:creationId xmlns:a16="http://schemas.microsoft.com/office/drawing/2014/main" id="{CAD64282-33E6-C145-97CE-2B72496BF5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7B87D1-8692-EA46-AA82-1FDF2F4623CF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699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Özel Düz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30">
            <a:extLst>
              <a:ext uri="{FF2B5EF4-FFF2-40B4-BE49-F238E27FC236}">
                <a16:creationId xmlns:a16="http://schemas.microsoft.com/office/drawing/2014/main" id="{8D6C4C26-8060-644A-A1E6-2C5BFAB9175C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2253A227-7A62-2E42-873C-8790E9E1DE4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Resim Yer Tutucusu 19">
            <a:extLst>
              <a:ext uri="{FF2B5EF4-FFF2-40B4-BE49-F238E27FC236}">
                <a16:creationId xmlns:a16="http://schemas.microsoft.com/office/drawing/2014/main" id="{8555C164-71D1-0C49-812A-D02F74740A7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1" name="Metin Yer Tutucusu 16">
            <a:extLst>
              <a:ext uri="{FF2B5EF4-FFF2-40B4-BE49-F238E27FC236}">
                <a16:creationId xmlns:a16="http://schemas.microsoft.com/office/drawing/2014/main" id="{EEF2F9C0-70B4-0C48-B107-E8DF877C78F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570316" y="1799206"/>
            <a:ext cx="3019704" cy="1618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graphicFrame>
        <p:nvGraphicFramePr>
          <p:cNvPr id="3" name="Chart 12">
            <a:extLst>
              <a:ext uri="{FF2B5EF4-FFF2-40B4-BE49-F238E27FC236}">
                <a16:creationId xmlns:a16="http://schemas.microsoft.com/office/drawing/2014/main" id="{5433D13C-53E1-DD4F-A293-021A38DE1F42}"/>
              </a:ext>
            </a:extLst>
          </p:cNvPr>
          <p:cNvGraphicFramePr/>
          <p:nvPr userDrawn="1"/>
        </p:nvGraphicFramePr>
        <p:xfrm>
          <a:off x="864174" y="1885294"/>
          <a:ext cx="6996494" cy="3762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Oval 13">
            <a:extLst>
              <a:ext uri="{FF2B5EF4-FFF2-40B4-BE49-F238E27FC236}">
                <a16:creationId xmlns:a16="http://schemas.microsoft.com/office/drawing/2014/main" id="{92DDFCE1-6FD9-504F-B45E-6DAFB689F34A}"/>
              </a:ext>
            </a:extLst>
          </p:cNvPr>
          <p:cNvSpPr/>
          <p:nvPr userDrawn="1"/>
        </p:nvSpPr>
        <p:spPr>
          <a:xfrm>
            <a:off x="8515350" y="3705405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5" name="Metin Yer Tutucusu 16">
            <a:extLst>
              <a:ext uri="{FF2B5EF4-FFF2-40B4-BE49-F238E27FC236}">
                <a16:creationId xmlns:a16="http://schemas.microsoft.com/office/drawing/2014/main" id="{DEA9380C-67AE-DD4D-BEB8-1E58A1C34A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32899" y="431408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6" name="Metin Yer Tutucusu 16">
            <a:extLst>
              <a:ext uri="{FF2B5EF4-FFF2-40B4-BE49-F238E27FC236}">
                <a16:creationId xmlns:a16="http://schemas.microsoft.com/office/drawing/2014/main" id="{40228E88-5747-1F4D-A9E5-39463DC0B7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3409" y="478787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EE0F0AB-F70D-E340-8E8F-633EA2FD1AAB}"/>
              </a:ext>
            </a:extLst>
          </p:cNvPr>
          <p:cNvSpPr/>
          <p:nvPr userDrawn="1"/>
        </p:nvSpPr>
        <p:spPr>
          <a:xfrm>
            <a:off x="10105698" y="3705405"/>
            <a:ext cx="558000" cy="559023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8" name="Metin Yer Tutucusu 16">
            <a:extLst>
              <a:ext uri="{FF2B5EF4-FFF2-40B4-BE49-F238E27FC236}">
                <a16:creationId xmlns:a16="http://schemas.microsoft.com/office/drawing/2014/main" id="{E20B014F-56E5-3A4B-96E0-01E1F271F6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123247" y="431408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9" name="Metin Yer Tutucusu 16">
            <a:extLst>
              <a:ext uri="{FF2B5EF4-FFF2-40B4-BE49-F238E27FC236}">
                <a16:creationId xmlns:a16="http://schemas.microsoft.com/office/drawing/2014/main" id="{7ACC2556-A771-EC47-8421-8AD5D98E11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113757" y="478787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0" name="Metin Yer Tutucusu 20">
            <a:extLst>
              <a:ext uri="{FF2B5EF4-FFF2-40B4-BE49-F238E27FC236}">
                <a16:creationId xmlns:a16="http://schemas.microsoft.com/office/drawing/2014/main" id="{61503A95-54D4-9E48-8117-CC536C200B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23" name="Metin Yer Tutucusu 14">
            <a:extLst>
              <a:ext uri="{FF2B5EF4-FFF2-40B4-BE49-F238E27FC236}">
                <a16:creationId xmlns:a16="http://schemas.microsoft.com/office/drawing/2014/main" id="{B6B24166-E8D2-4F43-9080-21E89C4E76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CD4786-786C-F144-A0F6-4BB8C72587CE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191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i slaytı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7">
            <a:extLst>
              <a:ext uri="{FF2B5EF4-FFF2-40B4-BE49-F238E27FC236}">
                <a16:creationId xmlns:a16="http://schemas.microsoft.com/office/drawing/2014/main" id="{CA67E80A-411A-034E-8C46-3A7D2BFF1C5A}"/>
              </a:ext>
            </a:extLst>
          </p:cNvPr>
          <p:cNvCxnSpPr>
            <a:cxnSpLocks/>
          </p:cNvCxnSpPr>
          <p:nvPr userDrawn="1"/>
        </p:nvCxnSpPr>
        <p:spPr>
          <a:xfrm flipH="1">
            <a:off x="7738110" y="5474970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6" name="Прямоугольный треугольник 30">
            <a:extLst>
              <a:ext uri="{FF2B5EF4-FFF2-40B4-BE49-F238E27FC236}">
                <a16:creationId xmlns:a16="http://schemas.microsoft.com/office/drawing/2014/main" id="{613D7B51-2A65-6045-91C4-39650BC5206B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58" name="Slide Number">
            <a:extLst>
              <a:ext uri="{FF2B5EF4-FFF2-40B4-BE49-F238E27FC236}">
                <a16:creationId xmlns:a16="http://schemas.microsoft.com/office/drawing/2014/main" id="{FEFA7E93-C8B4-B44B-A16D-CDD57CF7B8A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9" name="Resim Yer Tutucusu 19">
            <a:extLst>
              <a:ext uri="{FF2B5EF4-FFF2-40B4-BE49-F238E27FC236}">
                <a16:creationId xmlns:a16="http://schemas.microsoft.com/office/drawing/2014/main" id="{AB59A688-CA70-1E42-8D4D-E5B327B1DE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92" name="Metin Yer Tutucusu 16">
            <a:extLst>
              <a:ext uri="{FF2B5EF4-FFF2-40B4-BE49-F238E27FC236}">
                <a16:creationId xmlns:a16="http://schemas.microsoft.com/office/drawing/2014/main" id="{1D504D84-71CF-584A-862B-6BD8FD809D1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52296" y="1262631"/>
            <a:ext cx="6425056" cy="838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graphicFrame>
        <p:nvGraphicFramePr>
          <p:cNvPr id="41" name="Chart 4">
            <a:extLst>
              <a:ext uri="{FF2B5EF4-FFF2-40B4-BE49-F238E27FC236}">
                <a16:creationId xmlns:a16="http://schemas.microsoft.com/office/drawing/2014/main" id="{4340B2EB-2976-254D-B75D-CA7D61316D54}"/>
              </a:ext>
            </a:extLst>
          </p:cNvPr>
          <p:cNvGraphicFramePr/>
          <p:nvPr userDrawn="1"/>
        </p:nvGraphicFramePr>
        <p:xfrm>
          <a:off x="1196070" y="2044700"/>
          <a:ext cx="7404100" cy="372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Metin Yer Tutucusu 20">
            <a:extLst>
              <a:ext uri="{FF2B5EF4-FFF2-40B4-BE49-F238E27FC236}">
                <a16:creationId xmlns:a16="http://schemas.microsoft.com/office/drawing/2014/main" id="{677C4954-C90F-7043-A2F9-D3B83A3C45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4" name="Metin Yer Tutucusu 14">
            <a:extLst>
              <a:ext uri="{FF2B5EF4-FFF2-40B4-BE49-F238E27FC236}">
                <a16:creationId xmlns:a16="http://schemas.microsoft.com/office/drawing/2014/main" id="{8B82F2D3-7DC1-4148-AA97-F04F9092E6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FB55B7-DD1E-2A47-9267-2A3BD3D4B344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25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57">
            <a:extLst>
              <a:ext uri="{FF2B5EF4-FFF2-40B4-BE49-F238E27FC236}">
                <a16:creationId xmlns:a16="http://schemas.microsoft.com/office/drawing/2014/main" id="{81BBDDE2-F77C-DD47-9C4B-8A4D8ADB282C}"/>
              </a:ext>
            </a:extLst>
          </p:cNvPr>
          <p:cNvCxnSpPr>
            <a:cxnSpLocks/>
          </p:cNvCxnSpPr>
          <p:nvPr userDrawn="1"/>
        </p:nvCxnSpPr>
        <p:spPr>
          <a:xfrm flipH="1">
            <a:off x="8391250" y="5926232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Прямоугольный треугольник 30">
            <a:extLst>
              <a:ext uri="{FF2B5EF4-FFF2-40B4-BE49-F238E27FC236}">
                <a16:creationId xmlns:a16="http://schemas.microsoft.com/office/drawing/2014/main" id="{FA4688B3-69B6-4742-941F-BE810B55B144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46" name="Slide Number">
            <a:extLst>
              <a:ext uri="{FF2B5EF4-FFF2-40B4-BE49-F238E27FC236}">
                <a16:creationId xmlns:a16="http://schemas.microsoft.com/office/drawing/2014/main" id="{73DF3283-C06A-0843-BEFB-6E16ECDD535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47" name="Resim Yer Tutucusu 19">
            <a:extLst>
              <a:ext uri="{FF2B5EF4-FFF2-40B4-BE49-F238E27FC236}">
                <a16:creationId xmlns:a16="http://schemas.microsoft.com/office/drawing/2014/main" id="{186B67D4-59F1-8044-A608-7C78638B5A4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2A49067-838B-6D44-B545-38085CCDB884}"/>
              </a:ext>
            </a:extLst>
          </p:cNvPr>
          <p:cNvSpPr/>
          <p:nvPr userDrawn="1"/>
        </p:nvSpPr>
        <p:spPr>
          <a:xfrm>
            <a:off x="5162560" y="733471"/>
            <a:ext cx="5687102" cy="56871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id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436131E-638C-744E-8CFE-7313BC820F3E}"/>
              </a:ext>
            </a:extLst>
          </p:cNvPr>
          <p:cNvSpPr/>
          <p:nvPr userDrawn="1"/>
        </p:nvSpPr>
        <p:spPr>
          <a:xfrm>
            <a:off x="6674980" y="1371557"/>
            <a:ext cx="4865987" cy="481827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id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E71A24E-3BFE-5D45-9947-D514E077F903}"/>
              </a:ext>
            </a:extLst>
          </p:cNvPr>
          <p:cNvSpPr/>
          <p:nvPr userDrawn="1"/>
        </p:nvSpPr>
        <p:spPr>
          <a:xfrm>
            <a:off x="7122661" y="1732648"/>
            <a:ext cx="3979368" cy="397937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id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02B041-EEF1-F74B-89C9-DA2E078E7E37}"/>
              </a:ext>
            </a:extLst>
          </p:cNvPr>
          <p:cNvSpPr/>
          <p:nvPr userDrawn="1"/>
        </p:nvSpPr>
        <p:spPr>
          <a:xfrm>
            <a:off x="6960003" y="2104143"/>
            <a:ext cx="3025435" cy="302543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id-ID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F472B45-D2FA-1140-B933-66B788774DEE}"/>
              </a:ext>
            </a:extLst>
          </p:cNvPr>
          <p:cNvSpPr/>
          <p:nvPr userDrawn="1"/>
        </p:nvSpPr>
        <p:spPr>
          <a:xfrm>
            <a:off x="617220" y="4014015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66" name="Metin Yer Tutucusu 16">
            <a:extLst>
              <a:ext uri="{FF2B5EF4-FFF2-40B4-BE49-F238E27FC236}">
                <a16:creationId xmlns:a16="http://schemas.microsoft.com/office/drawing/2014/main" id="{A71552B5-2FDF-1241-81B7-D1A4AB27073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4769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67" name="Metin Yer Tutucusu 16">
            <a:extLst>
              <a:ext uri="{FF2B5EF4-FFF2-40B4-BE49-F238E27FC236}">
                <a16:creationId xmlns:a16="http://schemas.microsoft.com/office/drawing/2014/main" id="{9011BFDC-FB04-FC4E-9F3F-EDAE7502D2A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279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CF7727-ABA1-3D4A-B956-10B7D93FC7FC}"/>
              </a:ext>
            </a:extLst>
          </p:cNvPr>
          <p:cNvSpPr/>
          <p:nvPr userDrawn="1"/>
        </p:nvSpPr>
        <p:spPr>
          <a:xfrm>
            <a:off x="2207568" y="4014015"/>
            <a:ext cx="558000" cy="559023"/>
          </a:xfrm>
          <a:prstGeom prst="ellipse">
            <a:avLst/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69" name="Metin Yer Tutucusu 16">
            <a:extLst>
              <a:ext uri="{FF2B5EF4-FFF2-40B4-BE49-F238E27FC236}">
                <a16:creationId xmlns:a16="http://schemas.microsoft.com/office/drawing/2014/main" id="{DBE6DE48-38FF-E642-853A-238B252695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25117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70" name="Metin Yer Tutucusu 16">
            <a:extLst>
              <a:ext uri="{FF2B5EF4-FFF2-40B4-BE49-F238E27FC236}">
                <a16:creationId xmlns:a16="http://schemas.microsoft.com/office/drawing/2014/main" id="{14052857-3531-EB48-BA36-A63CE32710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15627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EF6DDA9-8696-B84A-BBC5-9434A03A0064}"/>
              </a:ext>
            </a:extLst>
          </p:cNvPr>
          <p:cNvSpPr/>
          <p:nvPr userDrawn="1"/>
        </p:nvSpPr>
        <p:spPr>
          <a:xfrm>
            <a:off x="3791744" y="4014015"/>
            <a:ext cx="558000" cy="559023"/>
          </a:xfrm>
          <a:prstGeom prst="ellipse">
            <a:avLst/>
          </a:prstGeom>
          <a:solidFill>
            <a:srgbClr val="73737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72" name="Metin Yer Tutucusu 16">
            <a:extLst>
              <a:ext uri="{FF2B5EF4-FFF2-40B4-BE49-F238E27FC236}">
                <a16:creationId xmlns:a16="http://schemas.microsoft.com/office/drawing/2014/main" id="{427A3CA0-DBD0-2A46-ADB6-38B5FFA111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09293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73" name="Metin Yer Tutucusu 16">
            <a:extLst>
              <a:ext uri="{FF2B5EF4-FFF2-40B4-BE49-F238E27FC236}">
                <a16:creationId xmlns:a16="http://schemas.microsoft.com/office/drawing/2014/main" id="{78E187F5-A27E-8F40-A3B8-84061FB1FC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99803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4" name="Metin Yer Tutucusu 16">
            <a:extLst>
              <a:ext uri="{FF2B5EF4-FFF2-40B4-BE49-F238E27FC236}">
                <a16:creationId xmlns:a16="http://schemas.microsoft.com/office/drawing/2014/main" id="{BB500CA8-80B0-B04E-8796-58309DB094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031" y="1702676"/>
            <a:ext cx="4668693" cy="19128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5" name="Partial Circle 6">
            <a:extLst>
              <a:ext uri="{FF2B5EF4-FFF2-40B4-BE49-F238E27FC236}">
                <a16:creationId xmlns:a16="http://schemas.microsoft.com/office/drawing/2014/main" id="{A9E55960-3C14-1944-AC75-D37B1E20CF21}"/>
              </a:ext>
            </a:extLst>
          </p:cNvPr>
          <p:cNvSpPr/>
          <p:nvPr userDrawn="1"/>
        </p:nvSpPr>
        <p:spPr>
          <a:xfrm>
            <a:off x="6018117" y="1212285"/>
            <a:ext cx="4881684" cy="4881686"/>
          </a:xfrm>
          <a:prstGeom prst="pie">
            <a:avLst>
              <a:gd name="adj1" fmla="val 15472941"/>
              <a:gd name="adj2" fmla="val 5374634"/>
            </a:avLst>
          </a:prstGeom>
          <a:solidFill>
            <a:srgbClr val="C8102E"/>
          </a:solidFill>
          <a:ln>
            <a:noFill/>
          </a:ln>
          <a:effectLst>
            <a:outerShdw blurRad="622300" dist="38100" dir="2700000" sx="107000" sy="107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id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Partial Circle 8">
            <a:extLst>
              <a:ext uri="{FF2B5EF4-FFF2-40B4-BE49-F238E27FC236}">
                <a16:creationId xmlns:a16="http://schemas.microsoft.com/office/drawing/2014/main" id="{08566B36-FC3D-C443-AB7A-8D1004BF2B59}"/>
              </a:ext>
            </a:extLst>
          </p:cNvPr>
          <p:cNvSpPr/>
          <p:nvPr userDrawn="1"/>
        </p:nvSpPr>
        <p:spPr>
          <a:xfrm>
            <a:off x="6465801" y="1646318"/>
            <a:ext cx="3995065" cy="3995067"/>
          </a:xfrm>
          <a:prstGeom prst="pie">
            <a:avLst>
              <a:gd name="adj1" fmla="val 13755782"/>
              <a:gd name="adj2" fmla="val 5378721"/>
            </a:avLst>
          </a:prstGeom>
          <a:solidFill>
            <a:srgbClr val="262626"/>
          </a:solidFill>
          <a:ln>
            <a:noFill/>
          </a:ln>
          <a:effectLst>
            <a:outerShdw blurRad="673100" dist="139700" dir="2700000" sx="101000" sy="101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id-ID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Partial Circle 10">
            <a:extLst>
              <a:ext uri="{FF2B5EF4-FFF2-40B4-BE49-F238E27FC236}">
                <a16:creationId xmlns:a16="http://schemas.microsoft.com/office/drawing/2014/main" id="{A87E9A91-EDB7-3444-BAD9-3CBC825FBAF1}"/>
              </a:ext>
            </a:extLst>
          </p:cNvPr>
          <p:cNvSpPr/>
          <p:nvPr userDrawn="1"/>
        </p:nvSpPr>
        <p:spPr>
          <a:xfrm>
            <a:off x="6944307" y="2104143"/>
            <a:ext cx="3041133" cy="3041132"/>
          </a:xfrm>
          <a:prstGeom prst="pie">
            <a:avLst>
              <a:gd name="adj1" fmla="val 11552602"/>
              <a:gd name="adj2" fmla="val 5383232"/>
            </a:avLst>
          </a:prstGeom>
          <a:solidFill>
            <a:srgbClr val="737376"/>
          </a:solidFill>
          <a:ln>
            <a:noFill/>
          </a:ln>
          <a:effectLst>
            <a:outerShdw blurRad="9779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id-ID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E6102FA-2C6E-C348-99C5-6942D2A3A197}"/>
              </a:ext>
            </a:extLst>
          </p:cNvPr>
          <p:cNvSpPr/>
          <p:nvPr userDrawn="1"/>
        </p:nvSpPr>
        <p:spPr>
          <a:xfrm>
            <a:off x="7398447" y="2554944"/>
            <a:ext cx="2145467" cy="214546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0" sx="102000" sy="102000" algn="ctr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cap="none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Text</a:t>
            </a:r>
            <a:endParaRPr lang="id-ID" sz="1600" cap="none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Metin Yer Tutucusu 20">
            <a:extLst>
              <a:ext uri="{FF2B5EF4-FFF2-40B4-BE49-F238E27FC236}">
                <a16:creationId xmlns:a16="http://schemas.microsoft.com/office/drawing/2014/main" id="{106F8DC4-50D9-5147-9D02-77989950B8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27" name="Metin Yer Tutucusu 14">
            <a:extLst>
              <a:ext uri="{FF2B5EF4-FFF2-40B4-BE49-F238E27FC236}">
                <a16:creationId xmlns:a16="http://schemas.microsoft.com/office/drawing/2014/main" id="{4221BACD-AF37-EB4B-82AA-4AE040AFE5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A2844B1-7793-404F-9A87-A8A76A085694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4602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57">
            <a:extLst>
              <a:ext uri="{FF2B5EF4-FFF2-40B4-BE49-F238E27FC236}">
                <a16:creationId xmlns:a16="http://schemas.microsoft.com/office/drawing/2014/main" id="{6132C8DA-532E-8345-B6AD-09562169A4CA}"/>
              </a:ext>
            </a:extLst>
          </p:cNvPr>
          <p:cNvCxnSpPr>
            <a:cxnSpLocks/>
          </p:cNvCxnSpPr>
          <p:nvPr userDrawn="1"/>
        </p:nvCxnSpPr>
        <p:spPr>
          <a:xfrm flipH="1">
            <a:off x="8391250" y="5926232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Прямоугольный треугольник 30">
            <a:extLst>
              <a:ext uri="{FF2B5EF4-FFF2-40B4-BE49-F238E27FC236}">
                <a16:creationId xmlns:a16="http://schemas.microsoft.com/office/drawing/2014/main" id="{21670325-5D0F-494B-9F5C-61F9F1F42F89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35A8FD96-6EA8-6340-9152-41BC4B9C127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2" name="Resim Yer Tutucusu 19">
            <a:extLst>
              <a:ext uri="{FF2B5EF4-FFF2-40B4-BE49-F238E27FC236}">
                <a16:creationId xmlns:a16="http://schemas.microsoft.com/office/drawing/2014/main" id="{5F0BF079-F9FF-624B-8E26-A5C87105E69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AC79176-1C66-DF46-A63F-9362D3230CFB}"/>
              </a:ext>
            </a:extLst>
          </p:cNvPr>
          <p:cNvSpPr/>
          <p:nvPr userDrawn="1"/>
        </p:nvSpPr>
        <p:spPr>
          <a:xfrm>
            <a:off x="617220" y="4014015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6" name="Metin Yer Tutucusu 16">
            <a:extLst>
              <a:ext uri="{FF2B5EF4-FFF2-40B4-BE49-F238E27FC236}">
                <a16:creationId xmlns:a16="http://schemas.microsoft.com/office/drawing/2014/main" id="{A48F3604-B913-AE4D-AF1C-3FFEEBFA95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4769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17" name="Metin Yer Tutucusu 16">
            <a:extLst>
              <a:ext uri="{FF2B5EF4-FFF2-40B4-BE49-F238E27FC236}">
                <a16:creationId xmlns:a16="http://schemas.microsoft.com/office/drawing/2014/main" id="{F866BF83-E40C-9A48-97C3-7FC0CAA0B1A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279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71428D3-C2DB-7948-8384-0A91225F1D33}"/>
              </a:ext>
            </a:extLst>
          </p:cNvPr>
          <p:cNvSpPr/>
          <p:nvPr userDrawn="1"/>
        </p:nvSpPr>
        <p:spPr>
          <a:xfrm>
            <a:off x="2207568" y="4014015"/>
            <a:ext cx="558000" cy="559023"/>
          </a:xfrm>
          <a:prstGeom prst="ellipse">
            <a:avLst/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19" name="Metin Yer Tutucusu 16">
            <a:extLst>
              <a:ext uri="{FF2B5EF4-FFF2-40B4-BE49-F238E27FC236}">
                <a16:creationId xmlns:a16="http://schemas.microsoft.com/office/drawing/2014/main" id="{8FDE445E-1356-AA42-BEB7-E972F317477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25117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20" name="Metin Yer Tutucusu 16">
            <a:extLst>
              <a:ext uri="{FF2B5EF4-FFF2-40B4-BE49-F238E27FC236}">
                <a16:creationId xmlns:a16="http://schemas.microsoft.com/office/drawing/2014/main" id="{F56EA126-E82C-9C43-8823-FA6FD36324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15627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E946166-734E-2041-A53D-381461EA0B9C}"/>
              </a:ext>
            </a:extLst>
          </p:cNvPr>
          <p:cNvSpPr/>
          <p:nvPr userDrawn="1"/>
        </p:nvSpPr>
        <p:spPr>
          <a:xfrm>
            <a:off x="3791744" y="4014015"/>
            <a:ext cx="558000" cy="559023"/>
          </a:xfrm>
          <a:prstGeom prst="ellipse">
            <a:avLst/>
          </a:prstGeom>
          <a:solidFill>
            <a:srgbClr val="73737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22" name="Metin Yer Tutucusu 16">
            <a:extLst>
              <a:ext uri="{FF2B5EF4-FFF2-40B4-BE49-F238E27FC236}">
                <a16:creationId xmlns:a16="http://schemas.microsoft.com/office/drawing/2014/main" id="{6F4E2FF7-F909-484F-A9C8-F0BA317647D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09293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23" name="Metin Yer Tutucusu 16">
            <a:extLst>
              <a:ext uri="{FF2B5EF4-FFF2-40B4-BE49-F238E27FC236}">
                <a16:creationId xmlns:a16="http://schemas.microsoft.com/office/drawing/2014/main" id="{0DA8AE65-1AFA-4144-B806-20E006E5049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99803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Metin alanı</a:t>
            </a:r>
          </a:p>
        </p:txBody>
      </p:sp>
      <p:sp>
        <p:nvSpPr>
          <p:cNvPr id="24" name="Metin Yer Tutucusu 16">
            <a:extLst>
              <a:ext uri="{FF2B5EF4-FFF2-40B4-BE49-F238E27FC236}">
                <a16:creationId xmlns:a16="http://schemas.microsoft.com/office/drawing/2014/main" id="{2D362026-8403-D84A-B808-F3F6B6DE68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031" y="1702676"/>
            <a:ext cx="4668693" cy="19128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Chart 15">
                <a:extLst>
                  <a:ext uri="{FF2B5EF4-FFF2-40B4-BE49-F238E27FC236}">
                    <a16:creationId xmlns:a16="http://schemas.microsoft.com/office/drawing/2014/main" id="{6EB690B7-2978-6847-943D-9588CF3EFDDA}"/>
                  </a:ext>
                </a:extLst>
              </p:cNvPr>
              <p:cNvGraphicFramePr/>
              <p:nvPr userDrawn="1"/>
            </p:nvGraphicFramePr>
            <p:xfrm>
              <a:off x="4752175" y="998486"/>
              <a:ext cx="7669356" cy="511290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Chart 15">
                <a:extLst>
                  <a:ext uri="{FF2B5EF4-FFF2-40B4-BE49-F238E27FC236}">
                    <a16:creationId xmlns:a16="http://schemas.microsoft.com/office/drawing/2014/main" id="{6EB690B7-2978-6847-943D-9588CF3EFDD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52175" y="998486"/>
                <a:ext cx="7669356" cy="5112904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Resim Yer Tutucusu 19">
            <a:extLst>
              <a:ext uri="{FF2B5EF4-FFF2-40B4-BE49-F238E27FC236}">
                <a16:creationId xmlns:a16="http://schemas.microsoft.com/office/drawing/2014/main" id="{B5C3BC90-BAFD-8148-8DDF-51D9635C6D04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65447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26" name="Resim Yer Tutucusu 19">
            <a:extLst>
              <a:ext uri="{FF2B5EF4-FFF2-40B4-BE49-F238E27FC236}">
                <a16:creationId xmlns:a16="http://schemas.microsoft.com/office/drawing/2014/main" id="{E82DFE6D-794A-CA40-921B-CC055934E3B6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2239098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27" name="Resim Yer Tutucusu 19">
            <a:extLst>
              <a:ext uri="{FF2B5EF4-FFF2-40B4-BE49-F238E27FC236}">
                <a16:creationId xmlns:a16="http://schemas.microsoft.com/office/drawing/2014/main" id="{C3C6CE9A-A94D-D546-9796-DE9AB39566DB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823274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28" name="Metin Yer Tutucusu 20">
            <a:extLst>
              <a:ext uri="{FF2B5EF4-FFF2-40B4-BE49-F238E27FC236}">
                <a16:creationId xmlns:a16="http://schemas.microsoft.com/office/drawing/2014/main" id="{59FF4CC7-674E-B94D-8752-163924A07E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31" name="Metin Yer Tutucusu 14">
            <a:extLst>
              <a:ext uri="{FF2B5EF4-FFF2-40B4-BE49-F238E27FC236}">
                <a16:creationId xmlns:a16="http://schemas.microsoft.com/office/drawing/2014/main" id="{7AD1B962-B02C-4549-8BF9-79E4169EFE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14D203-792D-9541-AFCC-100FD4BFD932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1489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ый треугольник 30">
            <a:extLst>
              <a:ext uri="{FF2B5EF4-FFF2-40B4-BE49-F238E27FC236}">
                <a16:creationId xmlns:a16="http://schemas.microsoft.com/office/drawing/2014/main" id="{A36C00DA-E360-994D-8A23-7E010532C8B7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58" name="Slide Number">
            <a:extLst>
              <a:ext uri="{FF2B5EF4-FFF2-40B4-BE49-F238E27FC236}">
                <a16:creationId xmlns:a16="http://schemas.microsoft.com/office/drawing/2014/main" id="{08821E93-9EC9-CE40-990B-F78E571F2B4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9" name="Resim Yer Tutucusu 19">
            <a:extLst>
              <a:ext uri="{FF2B5EF4-FFF2-40B4-BE49-F238E27FC236}">
                <a16:creationId xmlns:a16="http://schemas.microsoft.com/office/drawing/2014/main" id="{97444E0D-9368-0349-808E-8D75108AC3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62" name="Metin Yer Tutucusu 16">
            <a:extLst>
              <a:ext uri="{FF2B5EF4-FFF2-40B4-BE49-F238E27FC236}">
                <a16:creationId xmlns:a16="http://schemas.microsoft.com/office/drawing/2014/main" id="{40B0B4A2-CD12-6442-9E2B-D617777CDA0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52296" y="1195369"/>
            <a:ext cx="4543704" cy="838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graphicFrame>
        <p:nvGraphicFramePr>
          <p:cNvPr id="12" name="Chart 6">
            <a:extLst>
              <a:ext uri="{FF2B5EF4-FFF2-40B4-BE49-F238E27FC236}">
                <a16:creationId xmlns:a16="http://schemas.microsoft.com/office/drawing/2014/main" id="{C861521E-24A6-9D44-B1D1-7374CCC3EEA6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03049009"/>
              </p:ext>
            </p:extLst>
          </p:nvPr>
        </p:nvGraphicFramePr>
        <p:xfrm>
          <a:off x="6407590" y="1344083"/>
          <a:ext cx="4845652" cy="4276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Partial Circle 57">
            <a:extLst>
              <a:ext uri="{FF2B5EF4-FFF2-40B4-BE49-F238E27FC236}">
                <a16:creationId xmlns:a16="http://schemas.microsoft.com/office/drawing/2014/main" id="{D70C4D74-93D7-FD44-9FE9-33A6287C4257}"/>
              </a:ext>
            </a:extLst>
          </p:cNvPr>
          <p:cNvSpPr/>
          <p:nvPr userDrawn="1"/>
        </p:nvSpPr>
        <p:spPr>
          <a:xfrm rot="10800000">
            <a:off x="6583342" y="1241396"/>
            <a:ext cx="4475314" cy="4475314"/>
          </a:xfrm>
          <a:prstGeom prst="pie">
            <a:avLst>
              <a:gd name="adj1" fmla="val 5417508"/>
              <a:gd name="adj2" fmla="val 14037846"/>
            </a:avLst>
          </a:prstGeom>
          <a:solidFill>
            <a:srgbClr val="C8102E"/>
          </a:solidFill>
          <a:ln>
            <a:noFill/>
          </a:ln>
          <a:effectLst>
            <a:outerShdw blurRad="1016000" dist="3429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93C607D-96F8-F44E-AE94-0793B473719E}"/>
              </a:ext>
            </a:extLst>
          </p:cNvPr>
          <p:cNvSpPr/>
          <p:nvPr userDrawn="1"/>
        </p:nvSpPr>
        <p:spPr>
          <a:xfrm>
            <a:off x="7568669" y="2216572"/>
            <a:ext cx="2524964" cy="2524962"/>
          </a:xfrm>
          <a:prstGeom prst="ellipse">
            <a:avLst/>
          </a:prstGeom>
          <a:solidFill>
            <a:srgbClr val="2A2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TEXT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A1784A6-BF8D-0943-8F2E-605A88DE6CC8}"/>
              </a:ext>
            </a:extLst>
          </p:cNvPr>
          <p:cNvSpPr/>
          <p:nvPr userDrawn="1"/>
        </p:nvSpPr>
        <p:spPr>
          <a:xfrm>
            <a:off x="974572" y="4014015"/>
            <a:ext cx="558000" cy="559023"/>
          </a:xfrm>
          <a:prstGeom prst="ellipse">
            <a:avLst/>
          </a:prstGeom>
          <a:solidFill>
            <a:srgbClr val="F8AF58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70" name="Metin Yer Tutucusu 16">
            <a:extLst>
              <a:ext uri="{FF2B5EF4-FFF2-40B4-BE49-F238E27FC236}">
                <a16:creationId xmlns:a16="http://schemas.microsoft.com/office/drawing/2014/main" id="{CDFBB791-4B0C-D840-ABAF-85F3730C72B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92121" y="4622693"/>
            <a:ext cx="2455272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r>
              <a:rPr lang="tr-TR" dirty="0"/>
              <a:t>	</a:t>
            </a:r>
          </a:p>
        </p:txBody>
      </p:sp>
      <p:sp>
        <p:nvSpPr>
          <p:cNvPr id="71" name="Metin Yer Tutucusu 16">
            <a:extLst>
              <a:ext uri="{FF2B5EF4-FFF2-40B4-BE49-F238E27FC236}">
                <a16:creationId xmlns:a16="http://schemas.microsoft.com/office/drawing/2014/main" id="{B8B2485D-ADA4-9540-A0D6-7009DB12F28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82631" y="5096486"/>
            <a:ext cx="2479522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579C67D-0782-0E4F-A08D-E9E057D8C5F8}"/>
              </a:ext>
            </a:extLst>
          </p:cNvPr>
          <p:cNvSpPr/>
          <p:nvPr userDrawn="1"/>
        </p:nvSpPr>
        <p:spPr>
          <a:xfrm>
            <a:off x="3552893" y="4014015"/>
            <a:ext cx="558000" cy="559023"/>
          </a:xfrm>
          <a:prstGeom prst="ellipse">
            <a:avLst/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73" name="Metin Yer Tutucusu 16">
            <a:extLst>
              <a:ext uri="{FF2B5EF4-FFF2-40B4-BE49-F238E27FC236}">
                <a16:creationId xmlns:a16="http://schemas.microsoft.com/office/drawing/2014/main" id="{14222CC2-166E-354A-B7F9-CFEE36E33D7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70441" y="4622693"/>
            <a:ext cx="2315351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r>
              <a:rPr lang="tr-TR" dirty="0"/>
              <a:t>	</a:t>
            </a:r>
          </a:p>
        </p:txBody>
      </p:sp>
      <p:sp>
        <p:nvSpPr>
          <p:cNvPr id="74" name="Metin Yer Tutucusu 16">
            <a:extLst>
              <a:ext uri="{FF2B5EF4-FFF2-40B4-BE49-F238E27FC236}">
                <a16:creationId xmlns:a16="http://schemas.microsoft.com/office/drawing/2014/main" id="{81107B19-23F0-204F-B167-462BBD0B8F7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60951" y="5096486"/>
            <a:ext cx="2338219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75E114A-C1F5-584A-A923-125E4633BD4C}"/>
              </a:ext>
            </a:extLst>
          </p:cNvPr>
          <p:cNvSpPr/>
          <p:nvPr userDrawn="1"/>
        </p:nvSpPr>
        <p:spPr>
          <a:xfrm>
            <a:off x="974572" y="2060848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76" name="Metin Yer Tutucusu 16">
            <a:extLst>
              <a:ext uri="{FF2B5EF4-FFF2-40B4-BE49-F238E27FC236}">
                <a16:creationId xmlns:a16="http://schemas.microsoft.com/office/drawing/2014/main" id="{8FC306C9-D80C-D24B-A44D-18D47FD1172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92121" y="2669526"/>
            <a:ext cx="2455272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r>
              <a:rPr lang="tr-TR" dirty="0"/>
              <a:t>	</a:t>
            </a:r>
          </a:p>
        </p:txBody>
      </p:sp>
      <p:sp>
        <p:nvSpPr>
          <p:cNvPr id="77" name="Metin Yer Tutucusu 16">
            <a:extLst>
              <a:ext uri="{FF2B5EF4-FFF2-40B4-BE49-F238E27FC236}">
                <a16:creationId xmlns:a16="http://schemas.microsoft.com/office/drawing/2014/main" id="{8D9D2CE1-2932-C843-A307-1FE4EF83A29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82631" y="3143319"/>
            <a:ext cx="2479522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92450EC-3D6B-0142-94AF-132D8870366D}"/>
              </a:ext>
            </a:extLst>
          </p:cNvPr>
          <p:cNvSpPr/>
          <p:nvPr userDrawn="1"/>
        </p:nvSpPr>
        <p:spPr>
          <a:xfrm>
            <a:off x="3552893" y="2060848"/>
            <a:ext cx="558000" cy="559023"/>
          </a:xfrm>
          <a:prstGeom prst="ellipse">
            <a:avLst/>
          </a:prstGeom>
          <a:solidFill>
            <a:srgbClr val="81C5B9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79" name="Metin Yer Tutucusu 16">
            <a:extLst>
              <a:ext uri="{FF2B5EF4-FFF2-40B4-BE49-F238E27FC236}">
                <a16:creationId xmlns:a16="http://schemas.microsoft.com/office/drawing/2014/main" id="{672A7EC0-15BC-894A-96C1-8D823549FDD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70441" y="2669526"/>
            <a:ext cx="2315351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r>
              <a:rPr lang="tr-TR" dirty="0"/>
              <a:t>	</a:t>
            </a:r>
          </a:p>
        </p:txBody>
      </p:sp>
      <p:sp>
        <p:nvSpPr>
          <p:cNvPr id="80" name="Metin Yer Tutucusu 16">
            <a:extLst>
              <a:ext uri="{FF2B5EF4-FFF2-40B4-BE49-F238E27FC236}">
                <a16:creationId xmlns:a16="http://schemas.microsoft.com/office/drawing/2014/main" id="{5FA2A05D-BE43-3847-91DD-76ADE9F453B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560951" y="3143319"/>
            <a:ext cx="2338219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81" name="Resim Yer Tutucusu 19">
            <a:extLst>
              <a:ext uri="{FF2B5EF4-FFF2-40B4-BE49-F238E27FC236}">
                <a16:creationId xmlns:a16="http://schemas.microsoft.com/office/drawing/2014/main" id="{0F299CDD-3857-D549-B2FC-1A8E5C22D384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2794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82" name="Resim Yer Tutucusu 19">
            <a:extLst>
              <a:ext uri="{FF2B5EF4-FFF2-40B4-BE49-F238E27FC236}">
                <a16:creationId xmlns:a16="http://schemas.microsoft.com/office/drawing/2014/main" id="{932B7558-3F6C-D44F-BA2D-D9296150D17D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575720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83" name="Resim Yer Tutucusu 19">
            <a:extLst>
              <a:ext uri="{FF2B5EF4-FFF2-40B4-BE49-F238E27FC236}">
                <a16:creationId xmlns:a16="http://schemas.microsoft.com/office/drawing/2014/main" id="{DD55A2D7-F298-B944-924E-F97AEC16B1F2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1022794" y="2102888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84" name="Resim Yer Tutucusu 19">
            <a:extLst>
              <a:ext uri="{FF2B5EF4-FFF2-40B4-BE49-F238E27FC236}">
                <a16:creationId xmlns:a16="http://schemas.microsoft.com/office/drawing/2014/main" id="{5931FAA0-3B42-7F42-A90D-DB80A5AFED67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575720" y="2102888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29" name="Metin Yer Tutucusu 20">
            <a:extLst>
              <a:ext uri="{FF2B5EF4-FFF2-40B4-BE49-F238E27FC236}">
                <a16:creationId xmlns:a16="http://schemas.microsoft.com/office/drawing/2014/main" id="{6462C57A-A3E6-CA4A-86F7-0828A20117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28" name="Metin Yer Tutucusu 14">
            <a:extLst>
              <a:ext uri="{FF2B5EF4-FFF2-40B4-BE49-F238E27FC236}">
                <a16:creationId xmlns:a16="http://schemas.microsoft.com/office/drawing/2014/main" id="{022FCFC5-881F-8440-AA1C-136FDCB00A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5C7B81-BDFE-8049-B031-BBBD95FA949C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3224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57">
            <a:extLst>
              <a:ext uri="{FF2B5EF4-FFF2-40B4-BE49-F238E27FC236}">
                <a16:creationId xmlns:a16="http://schemas.microsoft.com/office/drawing/2014/main" id="{F46F9EEC-0E0B-1647-BD42-F5ED6874E1C9}"/>
              </a:ext>
            </a:extLst>
          </p:cNvPr>
          <p:cNvCxnSpPr>
            <a:cxnSpLocks/>
          </p:cNvCxnSpPr>
          <p:nvPr userDrawn="1"/>
        </p:nvCxnSpPr>
        <p:spPr>
          <a:xfrm flipH="1">
            <a:off x="8391250" y="5926232"/>
            <a:ext cx="2480310" cy="2606040"/>
          </a:xfrm>
          <a:prstGeom prst="line">
            <a:avLst/>
          </a:prstGeom>
          <a:noFill/>
          <a:ln w="0" cap="flat">
            <a:solidFill>
              <a:srgbClr val="1D1D1D">
                <a:alpha val="40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Прямоугольный треугольник 30">
            <a:extLst>
              <a:ext uri="{FF2B5EF4-FFF2-40B4-BE49-F238E27FC236}">
                <a16:creationId xmlns:a16="http://schemas.microsoft.com/office/drawing/2014/main" id="{066E3AE7-3AEC-5845-A134-E158599ACC18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1BC2AD6C-85B8-DA40-BB84-FCA8A8EDCBA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9" name="Resim Yer Tutucusu 19">
            <a:extLst>
              <a:ext uri="{FF2B5EF4-FFF2-40B4-BE49-F238E27FC236}">
                <a16:creationId xmlns:a16="http://schemas.microsoft.com/office/drawing/2014/main" id="{435CEAFE-CCA1-594D-9C1A-EEA89FE43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aphicFrame>
        <p:nvGraphicFramePr>
          <p:cNvPr id="13" name="Chart 11">
            <a:extLst>
              <a:ext uri="{FF2B5EF4-FFF2-40B4-BE49-F238E27FC236}">
                <a16:creationId xmlns:a16="http://schemas.microsoft.com/office/drawing/2014/main" id="{5570CBD7-17C2-854F-996C-70F00F505299}"/>
              </a:ext>
            </a:extLst>
          </p:cNvPr>
          <p:cNvGraphicFramePr/>
          <p:nvPr userDrawn="1"/>
        </p:nvGraphicFramePr>
        <p:xfrm>
          <a:off x="5854262" y="1455716"/>
          <a:ext cx="5665077" cy="4347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val 22">
            <a:extLst>
              <a:ext uri="{FF2B5EF4-FFF2-40B4-BE49-F238E27FC236}">
                <a16:creationId xmlns:a16="http://schemas.microsoft.com/office/drawing/2014/main" id="{4AE83DF6-1C89-2147-84DC-B9CD1F6DFE77}"/>
              </a:ext>
            </a:extLst>
          </p:cNvPr>
          <p:cNvSpPr/>
          <p:nvPr userDrawn="1"/>
        </p:nvSpPr>
        <p:spPr>
          <a:xfrm>
            <a:off x="711813" y="4014015"/>
            <a:ext cx="558000" cy="559023"/>
          </a:xfrm>
          <a:prstGeom prst="ellipse">
            <a:avLst/>
          </a:prstGeom>
          <a:solidFill>
            <a:srgbClr val="C8102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24" name="Metin Yer Tutucusu 16">
            <a:extLst>
              <a:ext uri="{FF2B5EF4-FFF2-40B4-BE49-F238E27FC236}">
                <a16:creationId xmlns:a16="http://schemas.microsoft.com/office/drawing/2014/main" id="{98B8EBCC-6914-2C44-87B0-7C8E5E820EF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4769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25" name="Metin Yer Tutucusu 16">
            <a:extLst>
              <a:ext uri="{FF2B5EF4-FFF2-40B4-BE49-F238E27FC236}">
                <a16:creationId xmlns:a16="http://schemas.microsoft.com/office/drawing/2014/main" id="{336D6BDE-EDB1-474F-B55C-F4F4D6A03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279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11E1B08-8AFC-C14D-9652-B83FBB448382}"/>
              </a:ext>
            </a:extLst>
          </p:cNvPr>
          <p:cNvSpPr/>
          <p:nvPr userDrawn="1"/>
        </p:nvSpPr>
        <p:spPr>
          <a:xfrm>
            <a:off x="2302161" y="4014015"/>
            <a:ext cx="558000" cy="559023"/>
          </a:xfrm>
          <a:prstGeom prst="ellipse">
            <a:avLst/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27" name="Metin Yer Tutucusu 16">
            <a:extLst>
              <a:ext uri="{FF2B5EF4-FFF2-40B4-BE49-F238E27FC236}">
                <a16:creationId xmlns:a16="http://schemas.microsoft.com/office/drawing/2014/main" id="{73877ECA-2694-224F-88A1-A65FB8FBF8D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25117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28" name="Metin Yer Tutucusu 16">
            <a:extLst>
              <a:ext uri="{FF2B5EF4-FFF2-40B4-BE49-F238E27FC236}">
                <a16:creationId xmlns:a16="http://schemas.microsoft.com/office/drawing/2014/main" id="{9B3D6E49-2908-9148-859C-F61F7701B60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15627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B3EC89C-66A5-584C-9C0A-EF657A7C8FEE}"/>
              </a:ext>
            </a:extLst>
          </p:cNvPr>
          <p:cNvSpPr/>
          <p:nvPr userDrawn="1"/>
        </p:nvSpPr>
        <p:spPr>
          <a:xfrm>
            <a:off x="3886337" y="4014015"/>
            <a:ext cx="558000" cy="559023"/>
          </a:xfrm>
          <a:prstGeom prst="ellipse">
            <a:avLst/>
          </a:prstGeom>
          <a:solidFill>
            <a:srgbClr val="73737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41275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tr-TR" sz="2500" b="1" i="0" u="none" strike="noStrike" cap="all" spc="75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30" name="Metin Yer Tutucusu 16">
            <a:extLst>
              <a:ext uri="{FF2B5EF4-FFF2-40B4-BE49-F238E27FC236}">
                <a16:creationId xmlns:a16="http://schemas.microsoft.com/office/drawing/2014/main" id="{B03AAC9E-31E0-9E45-983F-2E2CEBB427B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09293" y="4622693"/>
            <a:ext cx="1457188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31" name="Metin Yer Tutucusu 16">
            <a:extLst>
              <a:ext uri="{FF2B5EF4-FFF2-40B4-BE49-F238E27FC236}">
                <a16:creationId xmlns:a16="http://schemas.microsoft.com/office/drawing/2014/main" id="{BAF6956F-F281-6546-8726-F58E028F47E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99803" y="5096486"/>
            <a:ext cx="1471580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2" name="Metin Yer Tutucusu 16">
            <a:extLst>
              <a:ext uri="{FF2B5EF4-FFF2-40B4-BE49-F238E27FC236}">
                <a16:creationId xmlns:a16="http://schemas.microsoft.com/office/drawing/2014/main" id="{4A128805-2734-8840-A8AC-272D8AC120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031" y="1702676"/>
            <a:ext cx="4668693" cy="19128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3" name="Resim Yer Tutucusu 19">
            <a:extLst>
              <a:ext uri="{FF2B5EF4-FFF2-40B4-BE49-F238E27FC236}">
                <a16:creationId xmlns:a16="http://schemas.microsoft.com/office/drawing/2014/main" id="{563CF321-4B81-EE4F-85D1-E66EA654DEC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749529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4" name="Resim Yer Tutucusu 19">
            <a:extLst>
              <a:ext uri="{FF2B5EF4-FFF2-40B4-BE49-F238E27FC236}">
                <a16:creationId xmlns:a16="http://schemas.microsoft.com/office/drawing/2014/main" id="{2D77E357-B84F-8746-A90C-0BC333A39208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2341074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5" name="Resim Yer Tutucusu 19">
            <a:extLst>
              <a:ext uri="{FF2B5EF4-FFF2-40B4-BE49-F238E27FC236}">
                <a16:creationId xmlns:a16="http://schemas.microsoft.com/office/drawing/2014/main" id="{965F8CA1-DF8A-5741-B810-2A4A4CE4652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925250" y="4053783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6" name="Metin Yer Tutucusu 20">
            <a:extLst>
              <a:ext uri="{FF2B5EF4-FFF2-40B4-BE49-F238E27FC236}">
                <a16:creationId xmlns:a16="http://schemas.microsoft.com/office/drawing/2014/main" id="{5E3357A8-3BD4-9D48-9A69-E3DF8517CF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39" name="Metin Yer Tutucusu 14">
            <a:extLst>
              <a:ext uri="{FF2B5EF4-FFF2-40B4-BE49-F238E27FC236}">
                <a16:creationId xmlns:a16="http://schemas.microsoft.com/office/drawing/2014/main" id="{99BF99FD-AABB-F74C-AFB5-A078CA64D3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E8F9F6-BE8D-A448-9BD0-37DA5FD00E12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4117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ğraf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/>
          <p:cNvSpPr>
            <a:spLocks noGrp="1"/>
          </p:cNvSpPr>
          <p:nvPr>
            <p:ph type="pic" sz="quarter" idx="59" hasCustomPrompt="1"/>
          </p:nvPr>
        </p:nvSpPr>
        <p:spPr>
          <a:xfrm>
            <a:off x="2656609" y="2355912"/>
            <a:ext cx="4516132" cy="4502088"/>
          </a:xfrm>
          <a:custGeom>
            <a:avLst/>
            <a:gdLst>
              <a:gd name="connsiteX0" fmla="*/ 4516132 w 4516132"/>
              <a:gd name="connsiteY0" fmla="*/ 0 h 4502088"/>
              <a:gd name="connsiteX1" fmla="*/ 4516132 w 4516132"/>
              <a:gd name="connsiteY1" fmla="*/ 4502088 h 4502088"/>
              <a:gd name="connsiteX2" fmla="*/ 0 w 4516132"/>
              <a:gd name="connsiteY2" fmla="*/ 4502088 h 450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6132" h="4502088">
                <a:moveTo>
                  <a:pt x="4516132" y="0"/>
                </a:moveTo>
                <a:lnTo>
                  <a:pt x="4516132" y="4502088"/>
                </a:lnTo>
                <a:lnTo>
                  <a:pt x="0" y="4502088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447247" rtl="0" eaLnBrk="1" fontAlgn="auto" latinLnBrk="0" hangingPunct="1">
              <a:lnSpc>
                <a:spcPct val="150000"/>
              </a:lnSpc>
              <a:spcBef>
                <a:spcPts val="992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 3</a:t>
            </a:r>
          </a:p>
        </p:txBody>
      </p:sp>
      <p:sp>
        <p:nvSpPr>
          <p:cNvPr id="36" name="Рисунок 35"/>
          <p:cNvSpPr>
            <a:spLocks noGrp="1"/>
          </p:cNvSpPr>
          <p:nvPr>
            <p:ph type="pic" sz="quarter" idx="57" hasCustomPrompt="1"/>
          </p:nvPr>
        </p:nvSpPr>
        <p:spPr>
          <a:xfrm>
            <a:off x="-531" y="1"/>
            <a:ext cx="4569428" cy="4555217"/>
          </a:xfrm>
          <a:custGeom>
            <a:avLst/>
            <a:gdLst>
              <a:gd name="connsiteX0" fmla="*/ 0 w 4569428"/>
              <a:gd name="connsiteY0" fmla="*/ 0 h 4555217"/>
              <a:gd name="connsiteX1" fmla="*/ 4569428 w 4569428"/>
              <a:gd name="connsiteY1" fmla="*/ 0 h 4555217"/>
              <a:gd name="connsiteX2" fmla="*/ 0 w 4569428"/>
              <a:gd name="connsiteY2" fmla="*/ 4555217 h 455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9428" h="4555217">
                <a:moveTo>
                  <a:pt x="0" y="0"/>
                </a:moveTo>
                <a:lnTo>
                  <a:pt x="4569428" y="0"/>
                </a:lnTo>
                <a:lnTo>
                  <a:pt x="0" y="4555217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447247" rtl="0" eaLnBrk="1" fontAlgn="auto" latinLnBrk="0" hangingPunct="1">
              <a:lnSpc>
                <a:spcPct val="150000"/>
              </a:lnSpc>
              <a:spcBef>
                <a:spcPts val="992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 1</a:t>
            </a:r>
          </a:p>
        </p:txBody>
      </p:sp>
      <p:sp>
        <p:nvSpPr>
          <p:cNvPr id="35" name="Рисунок 34"/>
          <p:cNvSpPr>
            <a:spLocks noGrp="1"/>
          </p:cNvSpPr>
          <p:nvPr>
            <p:ph type="pic" sz="quarter" idx="58" hasCustomPrompt="1"/>
          </p:nvPr>
        </p:nvSpPr>
        <p:spPr>
          <a:xfrm>
            <a:off x="-14582" y="0"/>
            <a:ext cx="7191848" cy="6858001"/>
          </a:xfrm>
          <a:custGeom>
            <a:avLst/>
            <a:gdLst>
              <a:gd name="connsiteX0" fmla="*/ 4582447 w 7191848"/>
              <a:gd name="connsiteY0" fmla="*/ 0 h 6858001"/>
              <a:gd name="connsiteX1" fmla="*/ 7191848 w 7191848"/>
              <a:gd name="connsiteY1" fmla="*/ 0 h 6858001"/>
              <a:gd name="connsiteX2" fmla="*/ 7191848 w 7191848"/>
              <a:gd name="connsiteY2" fmla="*/ 2369100 h 6858001"/>
              <a:gd name="connsiteX3" fmla="*/ 2688944 w 7191848"/>
              <a:gd name="connsiteY3" fmla="*/ 6858001 h 6858001"/>
              <a:gd name="connsiteX4" fmla="*/ 0 w 7191848"/>
              <a:gd name="connsiteY4" fmla="*/ 6858001 h 6858001"/>
              <a:gd name="connsiteX5" fmla="*/ 0 w 7191848"/>
              <a:gd name="connsiteY5" fmla="*/ 4568196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1848" h="6858001">
                <a:moveTo>
                  <a:pt x="4582447" y="0"/>
                </a:moveTo>
                <a:lnTo>
                  <a:pt x="7191848" y="0"/>
                </a:lnTo>
                <a:lnTo>
                  <a:pt x="7191848" y="2369100"/>
                </a:lnTo>
                <a:lnTo>
                  <a:pt x="2688944" y="6858001"/>
                </a:lnTo>
                <a:lnTo>
                  <a:pt x="0" y="6858001"/>
                </a:lnTo>
                <a:lnTo>
                  <a:pt x="0" y="4568196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447247" rtl="0" eaLnBrk="1" fontAlgn="auto" latinLnBrk="0" hangingPunct="1">
              <a:lnSpc>
                <a:spcPct val="150000"/>
              </a:lnSpc>
              <a:spcBef>
                <a:spcPts val="992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 2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761693" y="3153599"/>
            <a:ext cx="3192771" cy="2906714"/>
          </a:xfrm>
        </p:spPr>
        <p:txBody>
          <a:bodyPr tIns="64008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tx1">
                    <a:alpha val="7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761694" y="2363440"/>
            <a:ext cx="4164476" cy="604269"/>
          </a:xfrm>
          <a:prstGeom prst="rect">
            <a:avLst/>
          </a:prstGeom>
        </p:spPr>
        <p:txBody>
          <a:bodyPr vert="horz" lIns="0" tIns="0" rIns="0" bIns="27432" rtlCol="0" anchor="t" anchorCtr="0"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4800" b="1" kern="100" spc="0" baseline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7" name="Прямоугольный треугольник 30">
            <a:extLst>
              <a:ext uri="{FF2B5EF4-FFF2-40B4-BE49-F238E27FC236}">
                <a16:creationId xmlns:a16="http://schemas.microsoft.com/office/drawing/2014/main" id="{2906BF17-CA27-0448-8D7C-3FCE35C81021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Metin Yer Tutucusu 20">
            <a:extLst>
              <a:ext uri="{FF2B5EF4-FFF2-40B4-BE49-F238E27FC236}">
                <a16:creationId xmlns:a16="http://schemas.microsoft.com/office/drawing/2014/main" id="{F6C203CD-8069-2342-8E60-EE6DA9E0C4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352D70BB-DB08-2341-9D7C-B1D68E1F4F2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sim Yer Tutucusu 19">
            <a:extLst>
              <a:ext uri="{FF2B5EF4-FFF2-40B4-BE49-F238E27FC236}">
                <a16:creationId xmlns:a16="http://schemas.microsoft.com/office/drawing/2014/main" id="{12A7EEDF-B6C1-0242-ADFC-C8A8A2325F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</p:spTree>
    <p:extLst>
      <p:ext uri="{BB962C8B-B14F-4D97-AF65-F5344CB8AC3E}">
        <p14:creationId xmlns:p14="http://schemas.microsoft.com/office/powerpoint/2010/main" val="263831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14:ferris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ğraf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/>
          <p:cNvSpPr>
            <a:spLocks noGrp="1"/>
          </p:cNvSpPr>
          <p:nvPr>
            <p:ph type="pic" sz="quarter" idx="18" hasCustomPrompt="1"/>
          </p:nvPr>
        </p:nvSpPr>
        <p:spPr>
          <a:xfrm>
            <a:off x="2794280" y="1"/>
            <a:ext cx="9397720" cy="6858000"/>
          </a:xfrm>
          <a:custGeom>
            <a:avLst/>
            <a:gdLst>
              <a:gd name="connsiteX0" fmla="*/ 6879393 w 9397720"/>
              <a:gd name="connsiteY0" fmla="*/ 0 h 6858000"/>
              <a:gd name="connsiteX1" fmla="*/ 9397720 w 9397720"/>
              <a:gd name="connsiteY1" fmla="*/ 0 h 6858000"/>
              <a:gd name="connsiteX2" fmla="*/ 9397720 w 9397720"/>
              <a:gd name="connsiteY2" fmla="*/ 6858000 h 6858000"/>
              <a:gd name="connsiteX3" fmla="*/ 0 w 93977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97720" h="6858000">
                <a:moveTo>
                  <a:pt x="6879393" y="0"/>
                </a:moveTo>
                <a:lnTo>
                  <a:pt x="9397720" y="0"/>
                </a:lnTo>
                <a:lnTo>
                  <a:pt x="939772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447247" rtl="0" eaLnBrk="1" fontAlgn="auto" latinLnBrk="0" hangingPunct="1">
              <a:lnSpc>
                <a:spcPct val="150000"/>
              </a:lnSpc>
              <a:spcBef>
                <a:spcPts val="992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000" baseline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6" name="Прямоугольный треугольник 30">
            <a:extLst>
              <a:ext uri="{FF2B5EF4-FFF2-40B4-BE49-F238E27FC236}">
                <a16:creationId xmlns:a16="http://schemas.microsoft.com/office/drawing/2014/main" id="{59AEB43A-7BBF-6F47-9DFF-FEEB95DBE0B7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55BE6286-7CE1-0B44-B4E5-8FC900AE4B6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9" name="Resim Yer Tutucusu 19">
            <a:extLst>
              <a:ext uri="{FF2B5EF4-FFF2-40B4-BE49-F238E27FC236}">
                <a16:creationId xmlns:a16="http://schemas.microsoft.com/office/drawing/2014/main" id="{A227DED5-37A4-FB41-9F27-C095EB354E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23" name="Metin Yer Tutucusu 16">
            <a:extLst>
              <a:ext uri="{FF2B5EF4-FFF2-40B4-BE49-F238E27FC236}">
                <a16:creationId xmlns:a16="http://schemas.microsoft.com/office/drawing/2014/main" id="{261CB0ED-9DFA-7A47-908C-98837F458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031" y="1702676"/>
            <a:ext cx="4668693" cy="19128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" name="Metin Yer Tutucusu 20">
            <a:extLst>
              <a:ext uri="{FF2B5EF4-FFF2-40B4-BE49-F238E27FC236}">
                <a16:creationId xmlns:a16="http://schemas.microsoft.com/office/drawing/2014/main" id="{193F687A-2E7E-5849-A34D-1E45B243EC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0" name="Metin Yer Tutucusu 14">
            <a:extLst>
              <a:ext uri="{FF2B5EF4-FFF2-40B4-BE49-F238E27FC236}">
                <a16:creationId xmlns:a16="http://schemas.microsoft.com/office/drawing/2014/main" id="{0059230D-E23B-1E40-A8EF-77700D569D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38282-48C5-E54A-A4E9-9A3BFA326CCE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9136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win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ğraf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8"/>
          <p:cNvSpPr/>
          <p:nvPr userDrawn="1"/>
        </p:nvSpPr>
        <p:spPr bwMode="auto">
          <a:xfrm>
            <a:off x="4194810" y="0"/>
            <a:ext cx="9817852" cy="68580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Прямоугольный треугольник 30">
            <a:extLst>
              <a:ext uri="{FF2B5EF4-FFF2-40B4-BE49-F238E27FC236}">
                <a16:creationId xmlns:a16="http://schemas.microsoft.com/office/drawing/2014/main" id="{E1E01EA9-30C6-2F4E-848C-C9DEC54F7B2E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3DA4E1E8-F6A2-E64F-B1C6-176DBA77F6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Resim Yer Tutucusu 19">
            <a:extLst>
              <a:ext uri="{FF2B5EF4-FFF2-40B4-BE49-F238E27FC236}">
                <a16:creationId xmlns:a16="http://schemas.microsoft.com/office/drawing/2014/main" id="{58C7595E-F84A-0E48-B671-54B79CC50A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18" hasCustomPrompt="1"/>
          </p:nvPr>
        </p:nvSpPr>
        <p:spPr>
          <a:xfrm>
            <a:off x="756180" y="193050"/>
            <a:ext cx="10686967" cy="6736736"/>
          </a:xfrm>
          <a:custGeom>
            <a:avLst/>
            <a:gdLst>
              <a:gd name="connsiteX0" fmla="*/ 10686967 w 10686967"/>
              <a:gd name="connsiteY0" fmla="*/ 1070600 h 6736736"/>
              <a:gd name="connsiteX1" fmla="*/ 10686967 w 10686967"/>
              <a:gd name="connsiteY1" fmla="*/ 3065993 h 6736736"/>
              <a:gd name="connsiteX2" fmla="*/ 7799754 w 10686967"/>
              <a:gd name="connsiteY2" fmla="*/ 5944227 h 6736736"/>
              <a:gd name="connsiteX3" fmla="*/ 7799754 w 10686967"/>
              <a:gd name="connsiteY3" fmla="*/ 3948834 h 6736736"/>
              <a:gd name="connsiteX4" fmla="*/ 8219545 w 10686967"/>
              <a:gd name="connsiteY4" fmla="*/ 659163 h 6736736"/>
              <a:gd name="connsiteX5" fmla="*/ 8219545 w 10686967"/>
              <a:gd name="connsiteY5" fmla="*/ 3147484 h 6736736"/>
              <a:gd name="connsiteX6" fmla="*/ 4619095 w 10686967"/>
              <a:gd name="connsiteY6" fmla="*/ 6736736 h 6736736"/>
              <a:gd name="connsiteX7" fmla="*/ 4619095 w 10686967"/>
              <a:gd name="connsiteY7" fmla="*/ 4248415 h 6736736"/>
              <a:gd name="connsiteX8" fmla="*/ 2459302 w 10686967"/>
              <a:gd name="connsiteY8" fmla="*/ 529263 h 6736736"/>
              <a:gd name="connsiteX9" fmla="*/ 2459302 w 10686967"/>
              <a:gd name="connsiteY9" fmla="*/ 2228922 h 6736736"/>
              <a:gd name="connsiteX10" fmla="*/ 0 w 10686967"/>
              <a:gd name="connsiteY10" fmla="*/ 4680575 h 6736736"/>
              <a:gd name="connsiteX11" fmla="*/ 0 w 10686967"/>
              <a:gd name="connsiteY11" fmla="*/ 2980917 h 6736736"/>
              <a:gd name="connsiteX12" fmla="*/ 6022031 w 10686967"/>
              <a:gd name="connsiteY12" fmla="*/ 0 h 6736736"/>
              <a:gd name="connsiteX13" fmla="*/ 6022031 w 10686967"/>
              <a:gd name="connsiteY13" fmla="*/ 2597109 h 6736736"/>
              <a:gd name="connsiteX14" fmla="*/ 2264171 w 10686967"/>
              <a:gd name="connsiteY14" fmla="*/ 6343282 h 6736736"/>
              <a:gd name="connsiteX15" fmla="*/ 2264171 w 10686967"/>
              <a:gd name="connsiteY15" fmla="*/ 3746173 h 673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86967" h="6736736">
                <a:moveTo>
                  <a:pt x="10686967" y="1070600"/>
                </a:moveTo>
                <a:lnTo>
                  <a:pt x="10686967" y="3065993"/>
                </a:lnTo>
                <a:lnTo>
                  <a:pt x="7799754" y="5944227"/>
                </a:lnTo>
                <a:lnTo>
                  <a:pt x="7799754" y="3948834"/>
                </a:lnTo>
                <a:close/>
                <a:moveTo>
                  <a:pt x="8219545" y="659163"/>
                </a:moveTo>
                <a:lnTo>
                  <a:pt x="8219545" y="3147484"/>
                </a:lnTo>
                <a:lnTo>
                  <a:pt x="4619095" y="6736736"/>
                </a:lnTo>
                <a:lnTo>
                  <a:pt x="4619095" y="4248415"/>
                </a:lnTo>
                <a:close/>
                <a:moveTo>
                  <a:pt x="2459302" y="529263"/>
                </a:moveTo>
                <a:lnTo>
                  <a:pt x="2459302" y="2228922"/>
                </a:lnTo>
                <a:lnTo>
                  <a:pt x="0" y="4680575"/>
                </a:lnTo>
                <a:lnTo>
                  <a:pt x="0" y="2980917"/>
                </a:lnTo>
                <a:close/>
                <a:moveTo>
                  <a:pt x="6022031" y="0"/>
                </a:moveTo>
                <a:lnTo>
                  <a:pt x="6022031" y="2597109"/>
                </a:lnTo>
                <a:lnTo>
                  <a:pt x="2264171" y="6343282"/>
                </a:lnTo>
                <a:lnTo>
                  <a:pt x="2264171" y="3746173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447247" rtl="0" eaLnBrk="1" fontAlgn="auto" latinLnBrk="0" hangingPunct="1">
              <a:lnSpc>
                <a:spcPct val="150000"/>
              </a:lnSpc>
              <a:spcBef>
                <a:spcPts val="99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6" name="Metin Yer Tutucusu 20">
            <a:extLst>
              <a:ext uri="{FF2B5EF4-FFF2-40B4-BE49-F238E27FC236}">
                <a16:creationId xmlns:a16="http://schemas.microsoft.com/office/drawing/2014/main" id="{A038FFF6-CA56-FA4D-B8E6-593C511A92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0" name="Metin Yer Tutucusu 14">
            <a:extLst>
              <a:ext uri="{FF2B5EF4-FFF2-40B4-BE49-F238E27FC236}">
                <a16:creationId xmlns:a16="http://schemas.microsoft.com/office/drawing/2014/main" id="{F99E0E43-09D4-0F44-8DE8-C7F95A5574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57DE9B-8BE6-7740-9161-8E5FAFB3EB25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39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flip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ğraf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sim 19">
            <a:extLst>
              <a:ext uri="{FF2B5EF4-FFF2-40B4-BE49-F238E27FC236}">
                <a16:creationId xmlns:a16="http://schemas.microsoft.com/office/drawing/2014/main" id="{EC7E3CE7-017D-9A4F-81F1-28C0193B0A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5" b="29713"/>
          <a:stretch/>
        </p:blipFill>
        <p:spPr>
          <a:xfrm flipH="1">
            <a:off x="0" y="0"/>
            <a:ext cx="3587261" cy="3610555"/>
          </a:xfrm>
          <a:custGeom>
            <a:avLst/>
            <a:gdLst>
              <a:gd name="connsiteX0" fmla="*/ 0 w 7651996"/>
              <a:gd name="connsiteY0" fmla="*/ 0 h 9640574"/>
              <a:gd name="connsiteX1" fmla="*/ 7651996 w 7651996"/>
              <a:gd name="connsiteY1" fmla="*/ 0 h 9640574"/>
              <a:gd name="connsiteX2" fmla="*/ 7651996 w 7651996"/>
              <a:gd name="connsiteY2" fmla="*/ 9640574 h 9640574"/>
              <a:gd name="connsiteX3" fmla="*/ 0 w 7651996"/>
              <a:gd name="connsiteY3" fmla="*/ 26714 h 964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1996" h="9640574">
                <a:moveTo>
                  <a:pt x="0" y="0"/>
                </a:moveTo>
                <a:lnTo>
                  <a:pt x="7651996" y="0"/>
                </a:lnTo>
                <a:lnTo>
                  <a:pt x="7651996" y="9640574"/>
                </a:lnTo>
                <a:lnTo>
                  <a:pt x="0" y="26714"/>
                </a:lnTo>
                <a:close/>
              </a:path>
            </a:pathLst>
          </a:custGeom>
          <a:solidFill>
            <a:srgbClr val="C8102E"/>
          </a:solidFill>
        </p:spPr>
      </p:pic>
      <p:sp>
        <p:nvSpPr>
          <p:cNvPr id="12" name="Прямоугольный треугольник 30">
            <a:extLst>
              <a:ext uri="{FF2B5EF4-FFF2-40B4-BE49-F238E27FC236}">
                <a16:creationId xmlns:a16="http://schemas.microsoft.com/office/drawing/2014/main" id="{7D2D0A43-2457-7947-9517-9361FAA2842C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11B7D12E-B417-FD45-944F-48D70F6BF5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6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584657" y="1058072"/>
            <a:ext cx="2381403" cy="492268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20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1</a:t>
            </a:r>
          </a:p>
        </p:txBody>
      </p:sp>
      <p:sp>
        <p:nvSpPr>
          <p:cNvPr id="27" name="Рисунок 13"/>
          <p:cNvSpPr>
            <a:spLocks noGrp="1"/>
          </p:cNvSpPr>
          <p:nvPr>
            <p:ph type="pic" sz="quarter" idx="11" hasCustomPrompt="1"/>
          </p:nvPr>
        </p:nvSpPr>
        <p:spPr>
          <a:xfrm>
            <a:off x="3465876" y="1058072"/>
            <a:ext cx="2378750" cy="492268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20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2</a:t>
            </a:r>
          </a:p>
        </p:txBody>
      </p:sp>
      <p:sp>
        <p:nvSpPr>
          <p:cNvPr id="28" name="Рисунок 13"/>
          <p:cNvSpPr>
            <a:spLocks noGrp="1"/>
          </p:cNvSpPr>
          <p:nvPr>
            <p:ph type="pic" sz="quarter" idx="12" hasCustomPrompt="1"/>
          </p:nvPr>
        </p:nvSpPr>
        <p:spPr>
          <a:xfrm>
            <a:off x="6344442" y="1058072"/>
            <a:ext cx="2381403" cy="4922684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defTabSz="906876" rtl="0" eaLnBrk="1" fontAlgn="auto" latinLnBrk="0" hangingPunct="1">
              <a:lnSpc>
                <a:spcPct val="90000"/>
              </a:lnSpc>
              <a:spcBef>
                <a:spcPts val="99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3</a:t>
            </a:r>
          </a:p>
        </p:txBody>
      </p:sp>
      <p:sp>
        <p:nvSpPr>
          <p:cNvPr id="29" name="Рисунок 13"/>
          <p:cNvSpPr>
            <a:spLocks noGrp="1"/>
          </p:cNvSpPr>
          <p:nvPr>
            <p:ph type="pic" sz="quarter" idx="13" hasCustomPrompt="1"/>
          </p:nvPr>
        </p:nvSpPr>
        <p:spPr>
          <a:xfrm>
            <a:off x="9225940" y="1058072"/>
            <a:ext cx="2381403" cy="4922684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marR="0" indent="0" algn="ctr" defTabSz="906876" rtl="0" eaLnBrk="1" fontAlgn="auto" latinLnBrk="0" hangingPunct="1">
              <a:lnSpc>
                <a:spcPct val="90000"/>
              </a:lnSpc>
              <a:spcBef>
                <a:spcPts val="99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PICTURE 4</a:t>
            </a:r>
          </a:p>
        </p:txBody>
      </p:sp>
      <p:sp>
        <p:nvSpPr>
          <p:cNvPr id="11" name="Metin Yer Tutucusu 20">
            <a:extLst>
              <a:ext uri="{FF2B5EF4-FFF2-40B4-BE49-F238E27FC236}">
                <a16:creationId xmlns:a16="http://schemas.microsoft.com/office/drawing/2014/main" id="{4903DDAE-A5FA-B143-9711-9B605E94F2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</p:spTree>
    <p:extLst>
      <p:ext uri="{BB962C8B-B14F-4D97-AF65-F5344CB8AC3E}">
        <p14:creationId xmlns:p14="http://schemas.microsoft.com/office/powerpoint/2010/main" val="25101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2000">
        <p14:flip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1667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41667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3571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  <p:extLst>
    <p:ext uri="{DCECCB84-F9BA-43D5-87BE-67443E8EF086}">
      <p15:sldGuideLst xmlns:p15="http://schemas.microsoft.com/office/powerpoint/2012/main">
        <p15:guide id="1" orient="horz" pos="8164">
          <p15:clr>
            <a:srgbClr val="FBAE40"/>
          </p15:clr>
        </p15:guide>
        <p15:guide id="2" orient="horz" pos="1360">
          <p15:clr>
            <a:srgbClr val="FBAE40"/>
          </p15:clr>
        </p15:guide>
        <p15:guide id="3" orient="horz" pos="2721">
          <p15:clr>
            <a:srgbClr val="FBAE40"/>
          </p15:clr>
        </p15:guide>
        <p15:guide id="4" orient="horz" pos="4762">
          <p15:clr>
            <a:srgbClr val="FBAE40"/>
          </p15:clr>
        </p15:guide>
        <p15:guide id="5" orient="horz" pos="5442">
          <p15:clr>
            <a:srgbClr val="FBAE40"/>
          </p15:clr>
        </p15:guide>
        <p15:guide id="6" orient="horz" pos="6123">
          <p15:clr>
            <a:srgbClr val="FBAE40"/>
          </p15:clr>
        </p15:guide>
        <p15:guide id="7" orient="horz" pos="6803">
          <p15:clr>
            <a:srgbClr val="FBAE40"/>
          </p15:clr>
        </p15:guide>
        <p15:guide id="8" orient="horz" pos="748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üreç-Bilgilendirm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ый треугольник 30">
            <a:extLst>
              <a:ext uri="{FF2B5EF4-FFF2-40B4-BE49-F238E27FC236}">
                <a16:creationId xmlns:a16="http://schemas.microsoft.com/office/drawing/2014/main" id="{D62353F8-1E21-AB48-9A1F-73701D9CBDF5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spc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Slide Number">
            <a:extLst>
              <a:ext uri="{FF2B5EF4-FFF2-40B4-BE49-F238E27FC236}">
                <a16:creationId xmlns:a16="http://schemas.microsoft.com/office/drawing/2014/main" id="{516A4F38-0590-DA40-9C26-531286530DC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 spc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0" name="Resim Yer Tutucusu 19">
            <a:extLst>
              <a:ext uri="{FF2B5EF4-FFF2-40B4-BE49-F238E27FC236}">
                <a16:creationId xmlns:a16="http://schemas.microsoft.com/office/drawing/2014/main" id="{F827D4A6-8C4D-844D-95FC-EAFCB58F7BA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sp>
        <p:nvSpPr>
          <p:cNvPr id="115" name="Текст 7">
            <a:extLst>
              <a:ext uri="{FF2B5EF4-FFF2-40B4-BE49-F238E27FC236}">
                <a16:creationId xmlns:a16="http://schemas.microsoft.com/office/drawing/2014/main" id="{638A7C8F-4690-EE47-BC4D-64D7A57CF95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390661" y="4114800"/>
            <a:ext cx="1264443" cy="4572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600" b="1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17" name="Line 11">
            <a:extLst>
              <a:ext uri="{FF2B5EF4-FFF2-40B4-BE49-F238E27FC236}">
                <a16:creationId xmlns:a16="http://schemas.microsoft.com/office/drawing/2014/main" id="{B432AAEA-C2F5-2940-9D4B-72AC3599639B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1390660" y="2971799"/>
            <a:ext cx="0" cy="926086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indent="0" defTabSz="171436">
              <a:buFont typeface="Arial" panose="020B0604020202020204" pitchFamily="34" charset="0"/>
              <a:buNone/>
              <a:defRPr/>
            </a:pPr>
            <a:endParaRPr lang="es-ES" sz="499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Helvetica" charset="0"/>
            </a:endParaRPr>
          </a:p>
        </p:txBody>
      </p:sp>
      <p:sp>
        <p:nvSpPr>
          <p:cNvPr id="118" name="Текст 7">
            <a:extLst>
              <a:ext uri="{FF2B5EF4-FFF2-40B4-BE49-F238E27FC236}">
                <a16:creationId xmlns:a16="http://schemas.microsoft.com/office/drawing/2014/main" id="{CE6D217A-EBDF-7B42-8B06-25B8DBB1032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69063" y="5038732"/>
            <a:ext cx="1288255" cy="447676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600" b="1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19" name="Line 11">
            <a:extLst>
              <a:ext uri="{FF2B5EF4-FFF2-40B4-BE49-F238E27FC236}">
                <a16:creationId xmlns:a16="http://schemas.microsoft.com/office/drawing/2014/main" id="{933144DC-A851-B64E-BDD2-E0B7858C432F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2969052" y="3886200"/>
            <a:ext cx="0" cy="914400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indent="0" defTabSz="171436">
              <a:buFont typeface="Arial" panose="020B0604020202020204" pitchFamily="34" charset="0"/>
              <a:buNone/>
              <a:defRPr/>
            </a:pPr>
            <a:endParaRPr lang="es-ES" sz="499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Helvetica" charset="0"/>
            </a:endParaRPr>
          </a:p>
        </p:txBody>
      </p:sp>
      <p:sp>
        <p:nvSpPr>
          <p:cNvPr id="120" name="Текст 7">
            <a:extLst>
              <a:ext uri="{FF2B5EF4-FFF2-40B4-BE49-F238E27FC236}">
                <a16:creationId xmlns:a16="http://schemas.microsoft.com/office/drawing/2014/main" id="{3E889BD4-EC38-BF4B-AE84-1E8A5E46226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549400" y="4115014"/>
            <a:ext cx="1295399" cy="456997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600" b="1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21" name="Line 11">
            <a:extLst>
              <a:ext uri="{FF2B5EF4-FFF2-40B4-BE49-F238E27FC236}">
                <a16:creationId xmlns:a16="http://schemas.microsoft.com/office/drawing/2014/main" id="{B4E17D0E-12C1-7C42-BC06-9422ECB4D6B5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4549391" y="2985158"/>
            <a:ext cx="0" cy="912728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indent="0" defTabSz="171436">
              <a:buFont typeface="Arial" panose="020B0604020202020204" pitchFamily="34" charset="0"/>
              <a:buNone/>
              <a:defRPr/>
            </a:pPr>
            <a:endParaRPr lang="es-ES" sz="499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Helvetica" charset="0"/>
            </a:endParaRPr>
          </a:p>
        </p:txBody>
      </p:sp>
      <p:sp>
        <p:nvSpPr>
          <p:cNvPr id="122" name="Текст 7">
            <a:extLst>
              <a:ext uri="{FF2B5EF4-FFF2-40B4-BE49-F238E27FC236}">
                <a16:creationId xmlns:a16="http://schemas.microsoft.com/office/drawing/2014/main" id="{88CA2FAC-9550-CA49-B17B-F1325AAF343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095423" y="3209746"/>
            <a:ext cx="1295399" cy="447856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600" b="1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23" name="Line 11">
            <a:extLst>
              <a:ext uri="{FF2B5EF4-FFF2-40B4-BE49-F238E27FC236}">
                <a16:creationId xmlns:a16="http://schemas.microsoft.com/office/drawing/2014/main" id="{9AAFBC33-788A-E94C-B64B-203267CBEC70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6095415" y="2081534"/>
            <a:ext cx="0" cy="890266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indent="0" defTabSz="171436">
              <a:buFont typeface="Arial" panose="020B0604020202020204" pitchFamily="34" charset="0"/>
              <a:buNone/>
              <a:defRPr/>
            </a:pPr>
            <a:endParaRPr lang="es-ES" sz="499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Helvetica" charset="0"/>
            </a:endParaRPr>
          </a:p>
        </p:txBody>
      </p:sp>
      <p:sp>
        <p:nvSpPr>
          <p:cNvPr id="124" name="Текст 7">
            <a:extLst>
              <a:ext uri="{FF2B5EF4-FFF2-40B4-BE49-F238E27FC236}">
                <a16:creationId xmlns:a16="http://schemas.microsoft.com/office/drawing/2014/main" id="{290D9708-89D1-FC42-BB1E-BD3242E6F9F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663286" y="4114810"/>
            <a:ext cx="1294229" cy="457201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600" b="1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25" name="Line 11">
            <a:extLst>
              <a:ext uri="{FF2B5EF4-FFF2-40B4-BE49-F238E27FC236}">
                <a16:creationId xmlns:a16="http://schemas.microsoft.com/office/drawing/2014/main" id="{CAE2A08F-4D91-8148-BD7D-D24A695189F7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7663284" y="3005662"/>
            <a:ext cx="0" cy="880538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indent="0" defTabSz="171436">
              <a:buFont typeface="Arial" panose="020B0604020202020204" pitchFamily="34" charset="0"/>
              <a:buNone/>
              <a:defRPr/>
            </a:pPr>
            <a:endParaRPr lang="es-ES" sz="499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Helvetica" charset="0"/>
            </a:endParaRPr>
          </a:p>
        </p:txBody>
      </p:sp>
      <p:sp>
        <p:nvSpPr>
          <p:cNvPr id="126" name="Текст 7">
            <a:extLst>
              <a:ext uri="{FF2B5EF4-FFF2-40B4-BE49-F238E27FC236}">
                <a16:creationId xmlns:a16="http://schemas.microsoft.com/office/drawing/2014/main" id="{94344D0F-1D04-8F41-87A1-806A810695EE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216462" y="3200401"/>
            <a:ext cx="1296571" cy="4572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600" b="1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127" name="Line 11">
            <a:extLst>
              <a:ext uri="{FF2B5EF4-FFF2-40B4-BE49-F238E27FC236}">
                <a16:creationId xmlns:a16="http://schemas.microsoft.com/office/drawing/2014/main" id="{2B172EC6-E464-F841-BAA7-CFFEDD94D1FB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9216459" y="2097415"/>
            <a:ext cx="0" cy="874390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indent="0" defTabSz="171436">
              <a:buFont typeface="Arial" panose="020B0604020202020204" pitchFamily="34" charset="0"/>
              <a:buNone/>
              <a:defRPr/>
            </a:pPr>
            <a:endParaRPr lang="es-ES" sz="499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Helvetica" charset="0"/>
            </a:endParaRPr>
          </a:p>
        </p:txBody>
      </p:sp>
      <p:sp>
        <p:nvSpPr>
          <p:cNvPr id="128" name="Текст 7">
            <a:extLst>
              <a:ext uri="{FF2B5EF4-FFF2-40B4-BE49-F238E27FC236}">
                <a16:creationId xmlns:a16="http://schemas.microsoft.com/office/drawing/2014/main" id="{6E27D56D-9ECF-5649-9A57-C6893ED697A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390661" y="4572011"/>
            <a:ext cx="1264443" cy="1828799"/>
          </a:xfrm>
          <a:prstGeom prst="rect">
            <a:avLst/>
          </a:prstGeom>
        </p:spPr>
        <p:txBody>
          <a:bodyPr tIns="73152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29" name="Текст 7">
            <a:extLst>
              <a:ext uri="{FF2B5EF4-FFF2-40B4-BE49-F238E27FC236}">
                <a16:creationId xmlns:a16="http://schemas.microsoft.com/office/drawing/2014/main" id="{94166492-A481-8647-92F8-FFB02F59F1D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969060" y="5512912"/>
            <a:ext cx="1290639" cy="887888"/>
          </a:xfrm>
          <a:prstGeom prst="rect">
            <a:avLst/>
          </a:prstGeom>
        </p:spPr>
        <p:txBody>
          <a:bodyPr tIns="73152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0" name="Текст 7">
            <a:extLst>
              <a:ext uri="{FF2B5EF4-FFF2-40B4-BE49-F238E27FC236}">
                <a16:creationId xmlns:a16="http://schemas.microsoft.com/office/drawing/2014/main" id="{9FE7AD1D-2E56-FC46-A501-FAC995B28DD7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549398" y="4572000"/>
            <a:ext cx="1290639" cy="1828800"/>
          </a:xfrm>
          <a:prstGeom prst="rect">
            <a:avLst/>
          </a:prstGeom>
        </p:spPr>
        <p:txBody>
          <a:bodyPr tIns="73152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1" name="Текст 7">
            <a:extLst>
              <a:ext uri="{FF2B5EF4-FFF2-40B4-BE49-F238E27FC236}">
                <a16:creationId xmlns:a16="http://schemas.microsoft.com/office/drawing/2014/main" id="{B6E486BF-F215-3046-A69D-565B886EA7C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095419" y="3657610"/>
            <a:ext cx="1290639" cy="2743199"/>
          </a:xfrm>
          <a:prstGeom prst="rect">
            <a:avLst/>
          </a:prstGeom>
        </p:spPr>
        <p:txBody>
          <a:bodyPr tIns="73152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2" name="Текст 7">
            <a:extLst>
              <a:ext uri="{FF2B5EF4-FFF2-40B4-BE49-F238E27FC236}">
                <a16:creationId xmlns:a16="http://schemas.microsoft.com/office/drawing/2014/main" id="{D7D1DB4F-099C-294E-9219-5C5CBC8694E7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663291" y="4572011"/>
            <a:ext cx="1290639" cy="1828799"/>
          </a:xfrm>
          <a:prstGeom prst="rect">
            <a:avLst/>
          </a:prstGeom>
        </p:spPr>
        <p:txBody>
          <a:bodyPr tIns="73152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3" name="Текст 7">
            <a:extLst>
              <a:ext uri="{FF2B5EF4-FFF2-40B4-BE49-F238E27FC236}">
                <a16:creationId xmlns:a16="http://schemas.microsoft.com/office/drawing/2014/main" id="{3FC74CD9-34F9-554A-8417-AE19395A666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216465" y="3657611"/>
            <a:ext cx="1290639" cy="2743199"/>
          </a:xfrm>
          <a:prstGeom prst="rect">
            <a:avLst/>
          </a:prstGeom>
        </p:spPr>
        <p:txBody>
          <a:bodyPr tIns="73152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cap="none" spc="0" baseline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34" name="Freeform 5">
            <a:extLst>
              <a:ext uri="{FF2B5EF4-FFF2-40B4-BE49-F238E27FC236}">
                <a16:creationId xmlns:a16="http://schemas.microsoft.com/office/drawing/2014/main" id="{C3D3EB02-D325-3C4B-B300-18505C0E74B5}"/>
              </a:ext>
            </a:extLst>
          </p:cNvPr>
          <p:cNvSpPr>
            <a:spLocks/>
          </p:cNvSpPr>
          <p:nvPr userDrawn="1"/>
        </p:nvSpPr>
        <p:spPr bwMode="auto">
          <a:xfrm>
            <a:off x="8980612" y="936173"/>
            <a:ext cx="2077924" cy="1415080"/>
          </a:xfrm>
          <a:custGeom>
            <a:avLst/>
            <a:gdLst>
              <a:gd name="T0" fmla="*/ 12630 w 15298"/>
              <a:gd name="T1" fmla="*/ 444 h 10413"/>
              <a:gd name="T2" fmla="*/ 1033 w 15298"/>
              <a:gd name="T3" fmla="*/ 7139 h 10413"/>
              <a:gd name="T4" fmla="*/ 443 w 15298"/>
              <a:gd name="T5" fmla="*/ 9341 h 10413"/>
              <a:gd name="T6" fmla="*/ 466 w 15298"/>
              <a:gd name="T7" fmla="*/ 9380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3 h 10413"/>
              <a:gd name="T14" fmla="*/ 14832 w 15298"/>
              <a:gd name="T15" fmla="*/ 1034 h 10413"/>
              <a:gd name="T16" fmla="*/ 12630 w 15298"/>
              <a:gd name="T17" fmla="*/ 444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30" y="444"/>
                </a:moveTo>
                <a:lnTo>
                  <a:pt x="1033" y="7139"/>
                </a:lnTo>
                <a:cubicBezTo>
                  <a:pt x="266" y="7582"/>
                  <a:pt x="0" y="8573"/>
                  <a:pt x="443" y="9341"/>
                </a:cubicBezTo>
                <a:lnTo>
                  <a:pt x="466" y="9380"/>
                </a:lnTo>
                <a:cubicBezTo>
                  <a:pt x="909" y="10148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2"/>
                  <a:pt x="15298" y="1841"/>
                  <a:pt x="14854" y="1073"/>
                </a:cubicBezTo>
                <a:lnTo>
                  <a:pt x="14832" y="1034"/>
                </a:lnTo>
                <a:cubicBezTo>
                  <a:pt x="14389" y="266"/>
                  <a:pt x="13398" y="0"/>
                  <a:pt x="12630" y="44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Freeform 6">
            <a:extLst>
              <a:ext uri="{FF2B5EF4-FFF2-40B4-BE49-F238E27FC236}">
                <a16:creationId xmlns:a16="http://schemas.microsoft.com/office/drawing/2014/main" id="{493BA144-9863-184C-A9CC-AE93756B9761}"/>
              </a:ext>
            </a:extLst>
          </p:cNvPr>
          <p:cNvSpPr>
            <a:spLocks/>
          </p:cNvSpPr>
          <p:nvPr userDrawn="1"/>
        </p:nvSpPr>
        <p:spPr bwMode="auto">
          <a:xfrm>
            <a:off x="4266047" y="1843577"/>
            <a:ext cx="2076239" cy="1415080"/>
          </a:xfrm>
          <a:custGeom>
            <a:avLst/>
            <a:gdLst>
              <a:gd name="T0" fmla="*/ 12630 w 15298"/>
              <a:gd name="T1" fmla="*/ 443 h 10413"/>
              <a:gd name="T2" fmla="*/ 1033 w 15298"/>
              <a:gd name="T3" fmla="*/ 7138 h 10413"/>
              <a:gd name="T4" fmla="*/ 443 w 15298"/>
              <a:gd name="T5" fmla="*/ 9341 h 10413"/>
              <a:gd name="T6" fmla="*/ 466 w 15298"/>
              <a:gd name="T7" fmla="*/ 9379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2 h 10413"/>
              <a:gd name="T14" fmla="*/ 14832 w 15298"/>
              <a:gd name="T15" fmla="*/ 1033 h 10413"/>
              <a:gd name="T16" fmla="*/ 12630 w 15298"/>
              <a:gd name="T17" fmla="*/ 443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30" y="443"/>
                </a:moveTo>
                <a:lnTo>
                  <a:pt x="1033" y="7138"/>
                </a:lnTo>
                <a:cubicBezTo>
                  <a:pt x="266" y="7582"/>
                  <a:pt x="0" y="8573"/>
                  <a:pt x="443" y="9341"/>
                </a:cubicBezTo>
                <a:lnTo>
                  <a:pt x="466" y="9379"/>
                </a:lnTo>
                <a:cubicBezTo>
                  <a:pt x="909" y="10147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1"/>
                  <a:pt x="15298" y="1840"/>
                  <a:pt x="14854" y="1072"/>
                </a:cubicBezTo>
                <a:lnTo>
                  <a:pt x="14832" y="1033"/>
                </a:lnTo>
                <a:cubicBezTo>
                  <a:pt x="14389" y="266"/>
                  <a:pt x="13398" y="0"/>
                  <a:pt x="12630" y="443"/>
                </a:cubicBezTo>
                <a:close/>
              </a:path>
            </a:pathLst>
          </a:custGeom>
          <a:solidFill>
            <a:srgbClr val="81C5B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Freeform 7">
            <a:extLst>
              <a:ext uri="{FF2B5EF4-FFF2-40B4-BE49-F238E27FC236}">
                <a16:creationId xmlns:a16="http://schemas.microsoft.com/office/drawing/2014/main" id="{2566E1B6-CDCF-D747-95CF-F5D5A26D14F2}"/>
              </a:ext>
            </a:extLst>
          </p:cNvPr>
          <p:cNvSpPr>
            <a:spLocks/>
          </p:cNvSpPr>
          <p:nvPr userDrawn="1"/>
        </p:nvSpPr>
        <p:spPr bwMode="auto">
          <a:xfrm>
            <a:off x="1152534" y="2732432"/>
            <a:ext cx="2076239" cy="1416767"/>
          </a:xfrm>
          <a:custGeom>
            <a:avLst/>
            <a:gdLst>
              <a:gd name="T0" fmla="*/ 2668 w 15298"/>
              <a:gd name="T1" fmla="*/ 443 h 10413"/>
              <a:gd name="T2" fmla="*/ 14265 w 15298"/>
              <a:gd name="T3" fmla="*/ 7138 h 10413"/>
              <a:gd name="T4" fmla="*/ 14855 w 15298"/>
              <a:gd name="T5" fmla="*/ 9340 h 10413"/>
              <a:gd name="T6" fmla="*/ 14832 w 15298"/>
              <a:gd name="T7" fmla="*/ 9379 h 10413"/>
              <a:gd name="T8" fmla="*/ 12630 w 15298"/>
              <a:gd name="T9" fmla="*/ 9969 h 10413"/>
              <a:gd name="T10" fmla="*/ 1034 w 15298"/>
              <a:gd name="T11" fmla="*/ 3274 h 10413"/>
              <a:gd name="T12" fmla="*/ 444 w 15298"/>
              <a:gd name="T13" fmla="*/ 1072 h 10413"/>
              <a:gd name="T14" fmla="*/ 466 w 15298"/>
              <a:gd name="T15" fmla="*/ 1033 h 10413"/>
              <a:gd name="T16" fmla="*/ 2668 w 15298"/>
              <a:gd name="T17" fmla="*/ 443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2668" y="443"/>
                </a:moveTo>
                <a:lnTo>
                  <a:pt x="14265" y="7138"/>
                </a:lnTo>
                <a:cubicBezTo>
                  <a:pt x="15032" y="7581"/>
                  <a:pt x="15298" y="8572"/>
                  <a:pt x="14855" y="9340"/>
                </a:cubicBezTo>
                <a:lnTo>
                  <a:pt x="14832" y="9379"/>
                </a:lnTo>
                <a:cubicBezTo>
                  <a:pt x="14389" y="10147"/>
                  <a:pt x="13398" y="10413"/>
                  <a:pt x="12630" y="9969"/>
                </a:cubicBezTo>
                <a:lnTo>
                  <a:pt x="1034" y="3274"/>
                </a:lnTo>
                <a:cubicBezTo>
                  <a:pt x="266" y="2831"/>
                  <a:pt x="0" y="1840"/>
                  <a:pt x="444" y="1072"/>
                </a:cubicBezTo>
                <a:lnTo>
                  <a:pt x="466" y="1033"/>
                </a:lnTo>
                <a:cubicBezTo>
                  <a:pt x="910" y="265"/>
                  <a:pt x="1901" y="0"/>
                  <a:pt x="2668" y="443"/>
                </a:cubicBezTo>
                <a:close/>
              </a:path>
            </a:pathLst>
          </a:custGeom>
          <a:solidFill>
            <a:srgbClr val="F8AF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Freeform 8">
            <a:extLst>
              <a:ext uri="{FF2B5EF4-FFF2-40B4-BE49-F238E27FC236}">
                <a16:creationId xmlns:a16="http://schemas.microsoft.com/office/drawing/2014/main" id="{E8340279-F433-0342-B9CB-58B28FA11FD2}"/>
              </a:ext>
            </a:extLst>
          </p:cNvPr>
          <p:cNvSpPr>
            <a:spLocks/>
          </p:cNvSpPr>
          <p:nvPr userDrawn="1"/>
        </p:nvSpPr>
        <p:spPr bwMode="auto">
          <a:xfrm>
            <a:off x="2726156" y="2731583"/>
            <a:ext cx="2077924" cy="1415080"/>
          </a:xfrm>
          <a:custGeom>
            <a:avLst/>
            <a:gdLst>
              <a:gd name="T0" fmla="*/ 12629 w 15298"/>
              <a:gd name="T1" fmla="*/ 443 h 10413"/>
              <a:gd name="T2" fmla="*/ 1033 w 15298"/>
              <a:gd name="T3" fmla="*/ 7138 h 10413"/>
              <a:gd name="T4" fmla="*/ 443 w 15298"/>
              <a:gd name="T5" fmla="*/ 9341 h 10413"/>
              <a:gd name="T6" fmla="*/ 466 w 15298"/>
              <a:gd name="T7" fmla="*/ 9380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2 h 10413"/>
              <a:gd name="T14" fmla="*/ 14832 w 15298"/>
              <a:gd name="T15" fmla="*/ 1033 h 10413"/>
              <a:gd name="T16" fmla="*/ 12629 w 15298"/>
              <a:gd name="T17" fmla="*/ 443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29" y="443"/>
                </a:moveTo>
                <a:lnTo>
                  <a:pt x="1033" y="7138"/>
                </a:lnTo>
                <a:cubicBezTo>
                  <a:pt x="265" y="7582"/>
                  <a:pt x="0" y="8573"/>
                  <a:pt x="443" y="9341"/>
                </a:cubicBezTo>
                <a:lnTo>
                  <a:pt x="466" y="9380"/>
                </a:lnTo>
                <a:cubicBezTo>
                  <a:pt x="909" y="10147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1"/>
                  <a:pt x="15298" y="1840"/>
                  <a:pt x="14854" y="1072"/>
                </a:cubicBezTo>
                <a:lnTo>
                  <a:pt x="14832" y="1033"/>
                </a:lnTo>
                <a:cubicBezTo>
                  <a:pt x="14388" y="266"/>
                  <a:pt x="13397" y="0"/>
                  <a:pt x="12629" y="443"/>
                </a:cubicBezTo>
                <a:close/>
              </a:path>
            </a:pathLst>
          </a:custGeom>
          <a:solidFill>
            <a:srgbClr val="737376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Freeform 9">
            <a:extLst>
              <a:ext uri="{FF2B5EF4-FFF2-40B4-BE49-F238E27FC236}">
                <a16:creationId xmlns:a16="http://schemas.microsoft.com/office/drawing/2014/main" id="{11E2371D-2D79-FD42-82D7-7850C792AC06}"/>
              </a:ext>
            </a:extLst>
          </p:cNvPr>
          <p:cNvSpPr>
            <a:spLocks/>
          </p:cNvSpPr>
          <p:nvPr userDrawn="1"/>
        </p:nvSpPr>
        <p:spPr bwMode="auto">
          <a:xfrm>
            <a:off x="5841355" y="1843577"/>
            <a:ext cx="2076239" cy="1415080"/>
          </a:xfrm>
          <a:custGeom>
            <a:avLst/>
            <a:gdLst>
              <a:gd name="T0" fmla="*/ 2668 w 15298"/>
              <a:gd name="T1" fmla="*/ 444 h 10413"/>
              <a:gd name="T2" fmla="*/ 14264 w 15298"/>
              <a:gd name="T3" fmla="*/ 7139 h 10413"/>
              <a:gd name="T4" fmla="*/ 14854 w 15298"/>
              <a:gd name="T5" fmla="*/ 9341 h 10413"/>
              <a:gd name="T6" fmla="*/ 14832 w 15298"/>
              <a:gd name="T7" fmla="*/ 9380 h 10413"/>
              <a:gd name="T8" fmla="*/ 12630 w 15298"/>
              <a:gd name="T9" fmla="*/ 9970 h 10413"/>
              <a:gd name="T10" fmla="*/ 1034 w 15298"/>
              <a:gd name="T11" fmla="*/ 3275 h 10413"/>
              <a:gd name="T12" fmla="*/ 443 w 15298"/>
              <a:gd name="T13" fmla="*/ 1073 h 10413"/>
              <a:gd name="T14" fmla="*/ 466 w 15298"/>
              <a:gd name="T15" fmla="*/ 1034 h 10413"/>
              <a:gd name="T16" fmla="*/ 2668 w 15298"/>
              <a:gd name="T17" fmla="*/ 444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2668" y="444"/>
                </a:moveTo>
                <a:lnTo>
                  <a:pt x="14264" y="7139"/>
                </a:lnTo>
                <a:cubicBezTo>
                  <a:pt x="15032" y="7582"/>
                  <a:pt x="15298" y="8573"/>
                  <a:pt x="14854" y="9341"/>
                </a:cubicBezTo>
                <a:lnTo>
                  <a:pt x="14832" y="9380"/>
                </a:lnTo>
                <a:cubicBezTo>
                  <a:pt x="14389" y="10148"/>
                  <a:pt x="13398" y="10413"/>
                  <a:pt x="12630" y="9970"/>
                </a:cubicBezTo>
                <a:lnTo>
                  <a:pt x="1034" y="3275"/>
                </a:lnTo>
                <a:cubicBezTo>
                  <a:pt x="266" y="2832"/>
                  <a:pt x="0" y="1841"/>
                  <a:pt x="443" y="1073"/>
                </a:cubicBezTo>
                <a:lnTo>
                  <a:pt x="466" y="1034"/>
                </a:lnTo>
                <a:cubicBezTo>
                  <a:pt x="909" y="266"/>
                  <a:pt x="1900" y="0"/>
                  <a:pt x="2668" y="444"/>
                </a:cubicBezTo>
                <a:close/>
              </a:path>
            </a:pathLst>
          </a:custGeom>
          <a:solidFill>
            <a:srgbClr val="26398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Freeform 10">
            <a:extLst>
              <a:ext uri="{FF2B5EF4-FFF2-40B4-BE49-F238E27FC236}">
                <a16:creationId xmlns:a16="http://schemas.microsoft.com/office/drawing/2014/main" id="{66E9F6D6-0560-4A41-85F6-A808CB875D80}"/>
              </a:ext>
            </a:extLst>
          </p:cNvPr>
          <p:cNvSpPr>
            <a:spLocks/>
          </p:cNvSpPr>
          <p:nvPr userDrawn="1"/>
        </p:nvSpPr>
        <p:spPr bwMode="auto">
          <a:xfrm>
            <a:off x="7405304" y="1843577"/>
            <a:ext cx="2077924" cy="1415080"/>
          </a:xfrm>
          <a:custGeom>
            <a:avLst/>
            <a:gdLst>
              <a:gd name="T0" fmla="*/ 12630 w 15298"/>
              <a:gd name="T1" fmla="*/ 444 h 10413"/>
              <a:gd name="T2" fmla="*/ 1033 w 15298"/>
              <a:gd name="T3" fmla="*/ 7139 h 10413"/>
              <a:gd name="T4" fmla="*/ 443 w 15298"/>
              <a:gd name="T5" fmla="*/ 9341 h 10413"/>
              <a:gd name="T6" fmla="*/ 466 w 15298"/>
              <a:gd name="T7" fmla="*/ 9380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3 h 10413"/>
              <a:gd name="T14" fmla="*/ 14832 w 15298"/>
              <a:gd name="T15" fmla="*/ 1034 h 10413"/>
              <a:gd name="T16" fmla="*/ 12630 w 15298"/>
              <a:gd name="T17" fmla="*/ 444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30" y="444"/>
                </a:moveTo>
                <a:lnTo>
                  <a:pt x="1033" y="7139"/>
                </a:lnTo>
                <a:cubicBezTo>
                  <a:pt x="265" y="7582"/>
                  <a:pt x="0" y="8573"/>
                  <a:pt x="443" y="9341"/>
                </a:cubicBezTo>
                <a:lnTo>
                  <a:pt x="466" y="9380"/>
                </a:lnTo>
                <a:cubicBezTo>
                  <a:pt x="909" y="10148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2"/>
                  <a:pt x="15298" y="1841"/>
                  <a:pt x="14854" y="1073"/>
                </a:cubicBezTo>
                <a:lnTo>
                  <a:pt x="14832" y="1034"/>
                </a:lnTo>
                <a:cubicBezTo>
                  <a:pt x="14388" y="266"/>
                  <a:pt x="13397" y="0"/>
                  <a:pt x="12630" y="444"/>
                </a:cubicBezTo>
                <a:close/>
              </a:path>
            </a:pathLst>
          </a:custGeom>
          <a:solidFill>
            <a:srgbClr val="C8102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0" name="Oval 11">
            <a:extLst>
              <a:ext uri="{FF2B5EF4-FFF2-40B4-BE49-F238E27FC236}">
                <a16:creationId xmlns:a16="http://schemas.microsoft.com/office/drawing/2014/main" id="{320B33A7-EE8A-3048-A2E3-8A30214F58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00773" y="3626255"/>
            <a:ext cx="543266" cy="54326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774700" sx="102000" sy="102000" algn="ctr" rotWithShape="0">
              <a:prstClr val="black">
                <a:alpha val="7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Oval 12">
            <a:extLst>
              <a:ext uri="{FF2B5EF4-FFF2-40B4-BE49-F238E27FC236}">
                <a16:creationId xmlns:a16="http://schemas.microsoft.com/office/drawing/2014/main" id="{2D8F46AA-03DE-FF44-8CF3-05C4542577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77765" y="2715473"/>
            <a:ext cx="543266" cy="54326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774700" sx="102000" sy="102000" algn="ctr" rotWithShape="0">
              <a:prstClr val="black">
                <a:alpha val="7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Oval 13">
            <a:extLst>
              <a:ext uri="{FF2B5EF4-FFF2-40B4-BE49-F238E27FC236}">
                <a16:creationId xmlns:a16="http://schemas.microsoft.com/office/drawing/2014/main" id="{285E9C22-23DA-B04B-90F9-32EDEED2C57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21033" y="1824657"/>
            <a:ext cx="543266" cy="545511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774700" sx="102000" sy="102000" algn="ctr" rotWithShape="0">
              <a:prstClr val="black">
                <a:alpha val="7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3" name="Oval 14">
            <a:extLst>
              <a:ext uri="{FF2B5EF4-FFF2-40B4-BE49-F238E27FC236}">
                <a16:creationId xmlns:a16="http://schemas.microsoft.com/office/drawing/2014/main" id="{473AC6E1-5206-B64A-9CB0-1E84060FCCA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390432" y="2734031"/>
            <a:ext cx="543266" cy="54326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774700" sx="102000" sy="102000" algn="ctr" rotWithShape="0">
              <a:prstClr val="black">
                <a:alpha val="7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" name="Oval 15">
            <a:extLst>
              <a:ext uri="{FF2B5EF4-FFF2-40B4-BE49-F238E27FC236}">
                <a16:creationId xmlns:a16="http://schemas.microsoft.com/office/drawing/2014/main" id="{C26220F3-419C-204A-ACAA-B14AC9BEF5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57312" y="1826622"/>
            <a:ext cx="543266" cy="54326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774700" sx="102000" sy="102000" algn="ctr" rotWithShape="0">
              <a:prstClr val="black">
                <a:alpha val="7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5" name="Oval 11">
            <a:extLst>
              <a:ext uri="{FF2B5EF4-FFF2-40B4-BE49-F238E27FC236}">
                <a16:creationId xmlns:a16="http://schemas.microsoft.com/office/drawing/2014/main" id="{9BB4EDDA-989B-5F48-AD45-572F88A87C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32329" y="2715472"/>
            <a:ext cx="543266" cy="54326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774700" sx="102000" sy="102000" algn="ctr" rotWithShape="0">
              <a:prstClr val="black">
                <a:alpha val="7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Oval 11">
            <a:extLst>
              <a:ext uri="{FF2B5EF4-FFF2-40B4-BE49-F238E27FC236}">
                <a16:creationId xmlns:a16="http://schemas.microsoft.com/office/drawing/2014/main" id="{D9A8E7BE-C5C5-494B-806F-D2793B48823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31040" y="917646"/>
            <a:ext cx="543266" cy="54326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774700" sx="102000" sy="102000" algn="ctr" rotWithShape="0">
              <a:prstClr val="black">
                <a:alpha val="7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Текст 7">
            <a:extLst>
              <a:ext uri="{FF2B5EF4-FFF2-40B4-BE49-F238E27FC236}">
                <a16:creationId xmlns:a16="http://schemas.microsoft.com/office/drawing/2014/main" id="{17A4ECD7-3C07-CA4C-9AD7-D465E7AF5E27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145946" y="2834057"/>
            <a:ext cx="512168" cy="288928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171450" marR="0" lvl="0" indent="-17145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159" name="Текст 7">
            <a:extLst>
              <a:ext uri="{FF2B5EF4-FFF2-40B4-BE49-F238E27FC236}">
                <a16:creationId xmlns:a16="http://schemas.microsoft.com/office/drawing/2014/main" id="{8A8A2ADE-BE15-344A-BDDD-1784B8B89FFD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2716322" y="3745216"/>
            <a:ext cx="512168" cy="288928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171450" marR="0" lvl="0" indent="-17145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160" name="Текст 7">
            <a:extLst>
              <a:ext uri="{FF2B5EF4-FFF2-40B4-BE49-F238E27FC236}">
                <a16:creationId xmlns:a16="http://schemas.microsoft.com/office/drawing/2014/main" id="{40FE9AFD-E736-994C-8794-8F9EB8D422E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291484" y="2833551"/>
            <a:ext cx="512168" cy="288928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171450" marR="0" lvl="0" indent="-17145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161" name="Текст 7">
            <a:extLst>
              <a:ext uri="{FF2B5EF4-FFF2-40B4-BE49-F238E27FC236}">
                <a16:creationId xmlns:a16="http://schemas.microsoft.com/office/drawing/2014/main" id="{0FDC40C8-6FEA-0C44-9512-27EF70C65069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833314" y="1945805"/>
            <a:ext cx="512168" cy="288928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171450" marR="0" lvl="0" indent="-17145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162" name="Текст 7">
            <a:extLst>
              <a:ext uri="{FF2B5EF4-FFF2-40B4-BE49-F238E27FC236}">
                <a16:creationId xmlns:a16="http://schemas.microsoft.com/office/drawing/2014/main" id="{0E81BB27-86E7-054D-ACC4-5FE1246F45F5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7405083" y="2849721"/>
            <a:ext cx="512168" cy="288928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171450" marR="0" lvl="0" indent="-17145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163" name="Текст 7">
            <a:extLst>
              <a:ext uri="{FF2B5EF4-FFF2-40B4-BE49-F238E27FC236}">
                <a16:creationId xmlns:a16="http://schemas.microsoft.com/office/drawing/2014/main" id="{877E30DF-3D2C-2A4B-BD22-B64A61637716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970809" y="1944204"/>
            <a:ext cx="512168" cy="288928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171450" marR="0" lvl="0" indent="-17145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164" name="Текст 7">
            <a:extLst>
              <a:ext uri="{FF2B5EF4-FFF2-40B4-BE49-F238E27FC236}">
                <a16:creationId xmlns:a16="http://schemas.microsoft.com/office/drawing/2014/main" id="{E1379B0F-46B0-C74A-9F97-FF12C4C3EBDC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0546594" y="1039331"/>
            <a:ext cx="512168" cy="288928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171450" marR="0" lvl="0" indent="-171450" algn="ctr" defTabSz="914318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47" name="Metin Yer Tutucusu 20">
            <a:extLst>
              <a:ext uri="{FF2B5EF4-FFF2-40B4-BE49-F238E27FC236}">
                <a16:creationId xmlns:a16="http://schemas.microsoft.com/office/drawing/2014/main" id="{D1DFCD74-6DA3-594D-BBA7-3E7C3B518C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46" name="Metin Yer Tutucusu 14">
            <a:extLst>
              <a:ext uri="{FF2B5EF4-FFF2-40B4-BE49-F238E27FC236}">
                <a16:creationId xmlns:a16="http://schemas.microsoft.com/office/drawing/2014/main" id="{1C80601A-FFFF-5945-A8B7-5926D636EA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B7BE38B-863D-2848-BAFD-E99780C88606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3141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6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8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8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6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6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6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6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8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6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6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decel="10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8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decel="5000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5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5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5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3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7" grpId="0" animBg="1"/>
      <p:bldP spid="11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9" grpId="0" animBg="1"/>
      <p:bldP spid="1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1" grpId="0" animBg="1"/>
      <p:bldP spid="12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3" grpId="0" animBg="1"/>
      <p:bldP spid="12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5" grpId="0" animBg="1"/>
      <p:bldP spid="12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7" grpId="0" animBg="1"/>
      <p:bldP spid="12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58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9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1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0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2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1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3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2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4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3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5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4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6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6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30">
            <a:extLst>
              <a:ext uri="{FF2B5EF4-FFF2-40B4-BE49-F238E27FC236}">
                <a16:creationId xmlns:a16="http://schemas.microsoft.com/office/drawing/2014/main" id="{9782B43E-2033-C242-BFC8-50BCF09DAE39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50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06D4834A-112B-CE49-B9FF-76D7215312E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Resim Yer Tutucusu 19">
            <a:extLst>
              <a:ext uri="{FF2B5EF4-FFF2-40B4-BE49-F238E27FC236}">
                <a16:creationId xmlns:a16="http://schemas.microsoft.com/office/drawing/2014/main" id="{78E921F0-9771-F945-84CB-B2837B92C02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pSp>
        <p:nvGrpSpPr>
          <p:cNvPr id="48" name="Grup 47">
            <a:extLst>
              <a:ext uri="{FF2B5EF4-FFF2-40B4-BE49-F238E27FC236}">
                <a16:creationId xmlns:a16="http://schemas.microsoft.com/office/drawing/2014/main" id="{056CD88E-654F-7A4C-A6C1-1B9B53F60A0D}"/>
              </a:ext>
            </a:extLst>
          </p:cNvPr>
          <p:cNvGrpSpPr/>
          <p:nvPr userDrawn="1"/>
        </p:nvGrpSpPr>
        <p:grpSpPr>
          <a:xfrm>
            <a:off x="4178120" y="1305390"/>
            <a:ext cx="8013880" cy="4188923"/>
            <a:chOff x="4178120" y="1185070"/>
            <a:chExt cx="8013880" cy="4188923"/>
          </a:xfrm>
        </p:grpSpPr>
        <p:sp>
          <p:nvSpPr>
            <p:cNvPr id="9" name="Freeform: Shape 53">
              <a:extLst>
                <a:ext uri="{FF2B5EF4-FFF2-40B4-BE49-F238E27FC236}">
                  <a16:creationId xmlns:a16="http://schemas.microsoft.com/office/drawing/2014/main" id="{95EB38E3-993E-3946-92F2-125011F5BCC2}"/>
                </a:ext>
              </a:extLst>
            </p:cNvPr>
            <p:cNvSpPr/>
            <p:nvPr userDrawn="1"/>
          </p:nvSpPr>
          <p:spPr>
            <a:xfrm>
              <a:off x="6836338" y="4435137"/>
              <a:ext cx="5355659" cy="938856"/>
            </a:xfrm>
            <a:custGeom>
              <a:avLst/>
              <a:gdLst>
                <a:gd name="connsiteX0" fmla="*/ 653954 w 6480347"/>
                <a:gd name="connsiteY0" fmla="*/ 0 h 1136016"/>
                <a:gd name="connsiteX1" fmla="*/ 5418138 w 6480347"/>
                <a:gd name="connsiteY1" fmla="*/ 0 h 1136016"/>
                <a:gd name="connsiteX2" fmla="*/ 6480347 w 6480347"/>
                <a:gd name="connsiteY2" fmla="*/ 0 h 1136016"/>
                <a:gd name="connsiteX3" fmla="*/ 6480347 w 6480347"/>
                <a:gd name="connsiteY3" fmla="*/ 1136016 h 1136016"/>
                <a:gd name="connsiteX4" fmla="*/ 5418138 w 6480347"/>
                <a:gd name="connsiteY4" fmla="*/ 1136016 h 1136016"/>
                <a:gd name="connsiteX5" fmla="*/ 5418138 w 6480347"/>
                <a:gd name="connsiteY5" fmla="*/ 1130300 h 1136016"/>
                <a:gd name="connsiteX6" fmla="*/ 0 w 6480347"/>
                <a:gd name="connsiteY6" fmla="*/ 1130300 h 113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80347" h="1136016">
                  <a:moveTo>
                    <a:pt x="653954" y="0"/>
                  </a:moveTo>
                  <a:lnTo>
                    <a:pt x="5418138" y="0"/>
                  </a:lnTo>
                  <a:lnTo>
                    <a:pt x="6480347" y="0"/>
                  </a:lnTo>
                  <a:lnTo>
                    <a:pt x="6480347" y="1136016"/>
                  </a:lnTo>
                  <a:lnTo>
                    <a:pt x="5418138" y="1136016"/>
                  </a:lnTo>
                  <a:lnTo>
                    <a:pt x="5418138" y="1130300"/>
                  </a:lnTo>
                  <a:lnTo>
                    <a:pt x="0" y="1130300"/>
                  </a:lnTo>
                  <a:close/>
                </a:path>
              </a:pathLst>
            </a:custGeom>
            <a:solidFill>
              <a:srgbClr val="263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50">
              <a:extLst>
                <a:ext uri="{FF2B5EF4-FFF2-40B4-BE49-F238E27FC236}">
                  <a16:creationId xmlns:a16="http://schemas.microsoft.com/office/drawing/2014/main" id="{427A2A19-E4ED-9643-B40C-F4EB88166F5C}"/>
                </a:ext>
              </a:extLst>
            </p:cNvPr>
            <p:cNvSpPr/>
            <p:nvPr userDrawn="1"/>
          </p:nvSpPr>
          <p:spPr>
            <a:xfrm>
              <a:off x="11303396" y="3498118"/>
              <a:ext cx="887570" cy="938856"/>
            </a:xfrm>
            <a:prstGeom prst="rect">
              <a:avLst/>
            </a:prstGeom>
            <a:solidFill>
              <a:srgbClr val="81C5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31F3B3AF-8820-AD4E-860D-4593636151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6338" y="3499693"/>
              <a:ext cx="4477800" cy="935444"/>
            </a:xfrm>
            <a:custGeom>
              <a:avLst/>
              <a:gdLst>
                <a:gd name="T0" fmla="*/ 13654 w 13654"/>
                <a:gd name="T1" fmla="*/ 2849 h 2849"/>
                <a:gd name="T2" fmla="*/ 13654 w 13654"/>
                <a:gd name="T3" fmla="*/ 0 h 2849"/>
                <a:gd name="T4" fmla="*/ 1648 w 13654"/>
                <a:gd name="T5" fmla="*/ 0 h 2849"/>
                <a:gd name="T6" fmla="*/ 0 w 13654"/>
                <a:gd name="T7" fmla="*/ 2849 h 2849"/>
                <a:gd name="T8" fmla="*/ 13654 w 13654"/>
                <a:gd name="T9" fmla="*/ 2849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54" h="2849">
                  <a:moveTo>
                    <a:pt x="13654" y="2849"/>
                  </a:moveTo>
                  <a:lnTo>
                    <a:pt x="13654" y="0"/>
                  </a:lnTo>
                  <a:lnTo>
                    <a:pt x="1648" y="0"/>
                  </a:lnTo>
                  <a:lnTo>
                    <a:pt x="0" y="2849"/>
                  </a:lnTo>
                  <a:lnTo>
                    <a:pt x="13654" y="2849"/>
                  </a:lnTo>
                  <a:close/>
                </a:path>
              </a:pathLst>
            </a:custGeom>
            <a:solidFill>
              <a:srgbClr val="81C5B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" name="Group 56">
              <a:extLst>
                <a:ext uri="{FF2B5EF4-FFF2-40B4-BE49-F238E27FC236}">
                  <a16:creationId xmlns:a16="http://schemas.microsoft.com/office/drawing/2014/main" id="{F2EE6898-B8F3-AD47-907D-9BC7A91E396E}"/>
                </a:ext>
              </a:extLst>
            </p:cNvPr>
            <p:cNvGrpSpPr/>
            <p:nvPr userDrawn="1"/>
          </p:nvGrpSpPr>
          <p:grpSpPr>
            <a:xfrm>
              <a:off x="6836338" y="1631428"/>
              <a:ext cx="5355662" cy="934132"/>
              <a:chOff x="4338636" y="1285648"/>
              <a:chExt cx="6480349" cy="1130300"/>
            </a:xfrm>
          </p:grpSpPr>
          <p:sp>
            <p:nvSpPr>
              <p:cNvPr id="13" name="Rectangle 48">
                <a:extLst>
                  <a:ext uri="{FF2B5EF4-FFF2-40B4-BE49-F238E27FC236}">
                    <a16:creationId xmlns:a16="http://schemas.microsoft.com/office/drawing/2014/main" id="{31EB2770-B985-494C-BF02-6FC37D0A78D5}"/>
                  </a:ext>
                </a:extLst>
              </p:cNvPr>
              <p:cNvSpPr/>
              <p:nvPr/>
            </p:nvSpPr>
            <p:spPr>
              <a:xfrm>
                <a:off x="9756776" y="1285808"/>
                <a:ext cx="1062209" cy="1129346"/>
              </a:xfrm>
              <a:prstGeom prst="rect">
                <a:avLst/>
              </a:prstGeom>
              <a:solidFill>
                <a:srgbClr val="B610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5DE9918F-F43C-3F4F-B507-BD50AE5D1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638" y="1285648"/>
                <a:ext cx="5418138" cy="1130300"/>
              </a:xfrm>
              <a:custGeom>
                <a:avLst/>
                <a:gdLst>
                  <a:gd name="T0" fmla="*/ 13654 w 13654"/>
                  <a:gd name="T1" fmla="*/ 2849 h 2849"/>
                  <a:gd name="T2" fmla="*/ 13654 w 13654"/>
                  <a:gd name="T3" fmla="*/ 0 h 2849"/>
                  <a:gd name="T4" fmla="*/ 1648 w 13654"/>
                  <a:gd name="T5" fmla="*/ 0 h 2849"/>
                  <a:gd name="T6" fmla="*/ 0 w 13654"/>
                  <a:gd name="T7" fmla="*/ 2849 h 2849"/>
                  <a:gd name="T8" fmla="*/ 13654 w 13654"/>
                  <a:gd name="T9" fmla="*/ 2849 h 2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54" h="2849">
                    <a:moveTo>
                      <a:pt x="13654" y="2849"/>
                    </a:moveTo>
                    <a:lnTo>
                      <a:pt x="13654" y="0"/>
                    </a:lnTo>
                    <a:lnTo>
                      <a:pt x="1648" y="0"/>
                    </a:lnTo>
                    <a:lnTo>
                      <a:pt x="0" y="2849"/>
                    </a:lnTo>
                    <a:lnTo>
                      <a:pt x="13654" y="2849"/>
                    </a:lnTo>
                    <a:close/>
                  </a:path>
                </a:pathLst>
              </a:custGeom>
              <a:solidFill>
                <a:srgbClr val="B6102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AA5668D-13EA-EC41-9255-5EC195F56C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22443" y="4024486"/>
              <a:ext cx="1567821" cy="10800"/>
            </a:xfrm>
            <a:prstGeom prst="rect">
              <a:avLst/>
            </a:prstGeom>
            <a:solidFill>
              <a:srgbClr val="81C5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37A5B878-AF95-574D-8519-A247013AB8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6203" y="4007430"/>
              <a:ext cx="52479" cy="53791"/>
            </a:xfrm>
            <a:custGeom>
              <a:avLst/>
              <a:gdLst>
                <a:gd name="T0" fmla="*/ 0 w 161"/>
                <a:gd name="T1" fmla="*/ 73 h 162"/>
                <a:gd name="T2" fmla="*/ 4 w 161"/>
                <a:gd name="T3" fmla="*/ 57 h 162"/>
                <a:gd name="T4" fmla="*/ 9 w 161"/>
                <a:gd name="T5" fmla="*/ 42 h 162"/>
                <a:gd name="T6" fmla="*/ 19 w 161"/>
                <a:gd name="T7" fmla="*/ 29 h 162"/>
                <a:gd name="T8" fmla="*/ 29 w 161"/>
                <a:gd name="T9" fmla="*/ 18 h 162"/>
                <a:gd name="T10" fmla="*/ 43 w 161"/>
                <a:gd name="T11" fmla="*/ 10 h 162"/>
                <a:gd name="T12" fmla="*/ 57 w 161"/>
                <a:gd name="T13" fmla="*/ 4 h 162"/>
                <a:gd name="T14" fmla="*/ 72 w 161"/>
                <a:gd name="T15" fmla="*/ 1 h 162"/>
                <a:gd name="T16" fmla="*/ 89 w 161"/>
                <a:gd name="T17" fmla="*/ 1 h 162"/>
                <a:gd name="T18" fmla="*/ 105 w 161"/>
                <a:gd name="T19" fmla="*/ 4 h 162"/>
                <a:gd name="T20" fmla="*/ 120 w 161"/>
                <a:gd name="T21" fmla="*/ 10 h 162"/>
                <a:gd name="T22" fmla="*/ 132 w 161"/>
                <a:gd name="T23" fmla="*/ 18 h 162"/>
                <a:gd name="T24" fmla="*/ 142 w 161"/>
                <a:gd name="T25" fmla="*/ 29 h 162"/>
                <a:gd name="T26" fmla="*/ 152 w 161"/>
                <a:gd name="T27" fmla="*/ 42 h 162"/>
                <a:gd name="T28" fmla="*/ 158 w 161"/>
                <a:gd name="T29" fmla="*/ 57 h 162"/>
                <a:gd name="T30" fmla="*/ 161 w 161"/>
                <a:gd name="T31" fmla="*/ 73 h 162"/>
                <a:gd name="T32" fmla="*/ 161 w 161"/>
                <a:gd name="T33" fmla="*/ 89 h 162"/>
                <a:gd name="T34" fmla="*/ 158 w 161"/>
                <a:gd name="T35" fmla="*/ 105 h 162"/>
                <a:gd name="T36" fmla="*/ 152 w 161"/>
                <a:gd name="T37" fmla="*/ 120 h 162"/>
                <a:gd name="T38" fmla="*/ 142 w 161"/>
                <a:gd name="T39" fmla="*/ 133 h 162"/>
                <a:gd name="T40" fmla="*/ 132 w 161"/>
                <a:gd name="T41" fmla="*/ 144 h 162"/>
                <a:gd name="T42" fmla="*/ 120 w 161"/>
                <a:gd name="T43" fmla="*/ 152 h 162"/>
                <a:gd name="T44" fmla="*/ 105 w 161"/>
                <a:gd name="T45" fmla="*/ 158 h 162"/>
                <a:gd name="T46" fmla="*/ 89 w 161"/>
                <a:gd name="T47" fmla="*/ 161 h 162"/>
                <a:gd name="T48" fmla="*/ 72 w 161"/>
                <a:gd name="T49" fmla="*/ 161 h 162"/>
                <a:gd name="T50" fmla="*/ 57 w 161"/>
                <a:gd name="T51" fmla="*/ 158 h 162"/>
                <a:gd name="T52" fmla="*/ 43 w 161"/>
                <a:gd name="T53" fmla="*/ 152 h 162"/>
                <a:gd name="T54" fmla="*/ 29 w 161"/>
                <a:gd name="T55" fmla="*/ 144 h 162"/>
                <a:gd name="T56" fmla="*/ 19 w 161"/>
                <a:gd name="T57" fmla="*/ 133 h 162"/>
                <a:gd name="T58" fmla="*/ 9 w 161"/>
                <a:gd name="T59" fmla="*/ 120 h 162"/>
                <a:gd name="T60" fmla="*/ 4 w 161"/>
                <a:gd name="T61" fmla="*/ 105 h 162"/>
                <a:gd name="T62" fmla="*/ 0 w 161"/>
                <a:gd name="T63" fmla="*/ 8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62">
                  <a:moveTo>
                    <a:pt x="0" y="81"/>
                  </a:moveTo>
                  <a:lnTo>
                    <a:pt x="0" y="73"/>
                  </a:lnTo>
                  <a:lnTo>
                    <a:pt x="1" y="65"/>
                  </a:lnTo>
                  <a:lnTo>
                    <a:pt x="4" y="57"/>
                  </a:lnTo>
                  <a:lnTo>
                    <a:pt x="7" y="49"/>
                  </a:lnTo>
                  <a:lnTo>
                    <a:pt x="9" y="42"/>
                  </a:lnTo>
                  <a:lnTo>
                    <a:pt x="13" y="36"/>
                  </a:lnTo>
                  <a:lnTo>
                    <a:pt x="19" y="29"/>
                  </a:lnTo>
                  <a:lnTo>
                    <a:pt x="24" y="24"/>
                  </a:lnTo>
                  <a:lnTo>
                    <a:pt x="29" y="18"/>
                  </a:lnTo>
                  <a:lnTo>
                    <a:pt x="36" y="14"/>
                  </a:lnTo>
                  <a:lnTo>
                    <a:pt x="43" y="10"/>
                  </a:lnTo>
                  <a:lnTo>
                    <a:pt x="49" y="6"/>
                  </a:lnTo>
                  <a:lnTo>
                    <a:pt x="57" y="4"/>
                  </a:lnTo>
                  <a:lnTo>
                    <a:pt x="64" y="2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1"/>
                  </a:lnTo>
                  <a:lnTo>
                    <a:pt x="97" y="2"/>
                  </a:lnTo>
                  <a:lnTo>
                    <a:pt x="105" y="4"/>
                  </a:lnTo>
                  <a:lnTo>
                    <a:pt x="112" y="6"/>
                  </a:lnTo>
                  <a:lnTo>
                    <a:pt x="120" y="10"/>
                  </a:lnTo>
                  <a:lnTo>
                    <a:pt x="126" y="14"/>
                  </a:lnTo>
                  <a:lnTo>
                    <a:pt x="132" y="18"/>
                  </a:lnTo>
                  <a:lnTo>
                    <a:pt x="138" y="24"/>
                  </a:lnTo>
                  <a:lnTo>
                    <a:pt x="142" y="29"/>
                  </a:lnTo>
                  <a:lnTo>
                    <a:pt x="148" y="36"/>
                  </a:lnTo>
                  <a:lnTo>
                    <a:pt x="152" y="42"/>
                  </a:lnTo>
                  <a:lnTo>
                    <a:pt x="156" y="49"/>
                  </a:lnTo>
                  <a:lnTo>
                    <a:pt x="158" y="57"/>
                  </a:lnTo>
                  <a:lnTo>
                    <a:pt x="160" y="65"/>
                  </a:lnTo>
                  <a:lnTo>
                    <a:pt x="161" y="73"/>
                  </a:lnTo>
                  <a:lnTo>
                    <a:pt x="161" y="81"/>
                  </a:lnTo>
                  <a:lnTo>
                    <a:pt x="161" y="89"/>
                  </a:lnTo>
                  <a:lnTo>
                    <a:pt x="160" y="97"/>
                  </a:lnTo>
                  <a:lnTo>
                    <a:pt x="158" y="105"/>
                  </a:lnTo>
                  <a:lnTo>
                    <a:pt x="156" y="113"/>
                  </a:lnTo>
                  <a:lnTo>
                    <a:pt x="152" y="120"/>
                  </a:lnTo>
                  <a:lnTo>
                    <a:pt x="148" y="126"/>
                  </a:lnTo>
                  <a:lnTo>
                    <a:pt x="142" y="133"/>
                  </a:lnTo>
                  <a:lnTo>
                    <a:pt x="138" y="138"/>
                  </a:lnTo>
                  <a:lnTo>
                    <a:pt x="132" y="144"/>
                  </a:lnTo>
                  <a:lnTo>
                    <a:pt x="126" y="148"/>
                  </a:lnTo>
                  <a:lnTo>
                    <a:pt x="120" y="152"/>
                  </a:lnTo>
                  <a:lnTo>
                    <a:pt x="112" y="155"/>
                  </a:lnTo>
                  <a:lnTo>
                    <a:pt x="105" y="158"/>
                  </a:lnTo>
                  <a:lnTo>
                    <a:pt x="97" y="159"/>
                  </a:lnTo>
                  <a:lnTo>
                    <a:pt x="89" y="161"/>
                  </a:lnTo>
                  <a:lnTo>
                    <a:pt x="81" y="162"/>
                  </a:lnTo>
                  <a:lnTo>
                    <a:pt x="72" y="161"/>
                  </a:lnTo>
                  <a:lnTo>
                    <a:pt x="64" y="159"/>
                  </a:lnTo>
                  <a:lnTo>
                    <a:pt x="57" y="158"/>
                  </a:lnTo>
                  <a:lnTo>
                    <a:pt x="49" y="155"/>
                  </a:lnTo>
                  <a:lnTo>
                    <a:pt x="43" y="152"/>
                  </a:lnTo>
                  <a:lnTo>
                    <a:pt x="36" y="148"/>
                  </a:lnTo>
                  <a:lnTo>
                    <a:pt x="29" y="144"/>
                  </a:lnTo>
                  <a:lnTo>
                    <a:pt x="24" y="138"/>
                  </a:lnTo>
                  <a:lnTo>
                    <a:pt x="19" y="133"/>
                  </a:lnTo>
                  <a:lnTo>
                    <a:pt x="13" y="126"/>
                  </a:lnTo>
                  <a:lnTo>
                    <a:pt x="9" y="120"/>
                  </a:lnTo>
                  <a:lnTo>
                    <a:pt x="7" y="113"/>
                  </a:lnTo>
                  <a:lnTo>
                    <a:pt x="4" y="105"/>
                  </a:lnTo>
                  <a:lnTo>
                    <a:pt x="1" y="97"/>
                  </a:lnTo>
                  <a:lnTo>
                    <a:pt x="0" y="89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81C5B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1181D38B-A1B8-6344-97C9-6D43DB9E41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22443" y="4971738"/>
              <a:ext cx="2049318" cy="10800"/>
            </a:xfrm>
            <a:prstGeom prst="rect">
              <a:avLst/>
            </a:prstGeom>
            <a:solidFill>
              <a:srgbClr val="2639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5DCF8BA4-8728-2348-B57D-AAD3502D54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6203" y="4954682"/>
              <a:ext cx="52479" cy="53791"/>
            </a:xfrm>
            <a:custGeom>
              <a:avLst/>
              <a:gdLst>
                <a:gd name="T0" fmla="*/ 0 w 161"/>
                <a:gd name="T1" fmla="*/ 73 h 162"/>
                <a:gd name="T2" fmla="*/ 4 w 161"/>
                <a:gd name="T3" fmla="*/ 57 h 162"/>
                <a:gd name="T4" fmla="*/ 9 w 161"/>
                <a:gd name="T5" fmla="*/ 42 h 162"/>
                <a:gd name="T6" fmla="*/ 19 w 161"/>
                <a:gd name="T7" fmla="*/ 29 h 162"/>
                <a:gd name="T8" fmla="*/ 29 w 161"/>
                <a:gd name="T9" fmla="*/ 18 h 162"/>
                <a:gd name="T10" fmla="*/ 43 w 161"/>
                <a:gd name="T11" fmla="*/ 10 h 162"/>
                <a:gd name="T12" fmla="*/ 57 w 161"/>
                <a:gd name="T13" fmla="*/ 4 h 162"/>
                <a:gd name="T14" fmla="*/ 72 w 161"/>
                <a:gd name="T15" fmla="*/ 1 h 162"/>
                <a:gd name="T16" fmla="*/ 89 w 161"/>
                <a:gd name="T17" fmla="*/ 1 h 162"/>
                <a:gd name="T18" fmla="*/ 105 w 161"/>
                <a:gd name="T19" fmla="*/ 4 h 162"/>
                <a:gd name="T20" fmla="*/ 120 w 161"/>
                <a:gd name="T21" fmla="*/ 10 h 162"/>
                <a:gd name="T22" fmla="*/ 132 w 161"/>
                <a:gd name="T23" fmla="*/ 18 h 162"/>
                <a:gd name="T24" fmla="*/ 142 w 161"/>
                <a:gd name="T25" fmla="*/ 29 h 162"/>
                <a:gd name="T26" fmla="*/ 152 w 161"/>
                <a:gd name="T27" fmla="*/ 42 h 162"/>
                <a:gd name="T28" fmla="*/ 158 w 161"/>
                <a:gd name="T29" fmla="*/ 57 h 162"/>
                <a:gd name="T30" fmla="*/ 161 w 161"/>
                <a:gd name="T31" fmla="*/ 73 h 162"/>
                <a:gd name="T32" fmla="*/ 161 w 161"/>
                <a:gd name="T33" fmla="*/ 89 h 162"/>
                <a:gd name="T34" fmla="*/ 158 w 161"/>
                <a:gd name="T35" fmla="*/ 105 h 162"/>
                <a:gd name="T36" fmla="*/ 152 w 161"/>
                <a:gd name="T37" fmla="*/ 119 h 162"/>
                <a:gd name="T38" fmla="*/ 142 w 161"/>
                <a:gd name="T39" fmla="*/ 133 h 162"/>
                <a:gd name="T40" fmla="*/ 132 w 161"/>
                <a:gd name="T41" fmla="*/ 143 h 162"/>
                <a:gd name="T42" fmla="*/ 120 w 161"/>
                <a:gd name="T43" fmla="*/ 151 h 162"/>
                <a:gd name="T44" fmla="*/ 105 w 161"/>
                <a:gd name="T45" fmla="*/ 158 h 162"/>
                <a:gd name="T46" fmla="*/ 89 w 161"/>
                <a:gd name="T47" fmla="*/ 161 h 162"/>
                <a:gd name="T48" fmla="*/ 72 w 161"/>
                <a:gd name="T49" fmla="*/ 161 h 162"/>
                <a:gd name="T50" fmla="*/ 57 w 161"/>
                <a:gd name="T51" fmla="*/ 158 h 162"/>
                <a:gd name="T52" fmla="*/ 43 w 161"/>
                <a:gd name="T53" fmla="*/ 151 h 162"/>
                <a:gd name="T54" fmla="*/ 29 w 161"/>
                <a:gd name="T55" fmla="*/ 143 h 162"/>
                <a:gd name="T56" fmla="*/ 19 w 161"/>
                <a:gd name="T57" fmla="*/ 133 h 162"/>
                <a:gd name="T58" fmla="*/ 9 w 161"/>
                <a:gd name="T59" fmla="*/ 119 h 162"/>
                <a:gd name="T60" fmla="*/ 4 w 161"/>
                <a:gd name="T61" fmla="*/ 105 h 162"/>
                <a:gd name="T62" fmla="*/ 0 w 161"/>
                <a:gd name="T63" fmla="*/ 8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62">
                  <a:moveTo>
                    <a:pt x="0" y="81"/>
                  </a:moveTo>
                  <a:lnTo>
                    <a:pt x="0" y="73"/>
                  </a:lnTo>
                  <a:lnTo>
                    <a:pt x="1" y="65"/>
                  </a:lnTo>
                  <a:lnTo>
                    <a:pt x="4" y="57"/>
                  </a:lnTo>
                  <a:lnTo>
                    <a:pt x="7" y="49"/>
                  </a:lnTo>
                  <a:lnTo>
                    <a:pt x="9" y="42"/>
                  </a:lnTo>
                  <a:lnTo>
                    <a:pt x="13" y="35"/>
                  </a:lnTo>
                  <a:lnTo>
                    <a:pt x="19" y="29"/>
                  </a:lnTo>
                  <a:lnTo>
                    <a:pt x="24" y="23"/>
                  </a:lnTo>
                  <a:lnTo>
                    <a:pt x="29" y="18"/>
                  </a:lnTo>
                  <a:lnTo>
                    <a:pt x="36" y="14"/>
                  </a:lnTo>
                  <a:lnTo>
                    <a:pt x="43" y="10"/>
                  </a:lnTo>
                  <a:lnTo>
                    <a:pt x="49" y="6"/>
                  </a:lnTo>
                  <a:lnTo>
                    <a:pt x="57" y="4"/>
                  </a:lnTo>
                  <a:lnTo>
                    <a:pt x="64" y="2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1"/>
                  </a:lnTo>
                  <a:lnTo>
                    <a:pt x="97" y="2"/>
                  </a:lnTo>
                  <a:lnTo>
                    <a:pt x="105" y="4"/>
                  </a:lnTo>
                  <a:lnTo>
                    <a:pt x="112" y="6"/>
                  </a:lnTo>
                  <a:lnTo>
                    <a:pt x="120" y="10"/>
                  </a:lnTo>
                  <a:lnTo>
                    <a:pt x="126" y="14"/>
                  </a:lnTo>
                  <a:lnTo>
                    <a:pt x="132" y="18"/>
                  </a:lnTo>
                  <a:lnTo>
                    <a:pt x="138" y="23"/>
                  </a:lnTo>
                  <a:lnTo>
                    <a:pt x="142" y="29"/>
                  </a:lnTo>
                  <a:lnTo>
                    <a:pt x="148" y="35"/>
                  </a:lnTo>
                  <a:lnTo>
                    <a:pt x="152" y="42"/>
                  </a:lnTo>
                  <a:lnTo>
                    <a:pt x="156" y="49"/>
                  </a:lnTo>
                  <a:lnTo>
                    <a:pt x="158" y="57"/>
                  </a:lnTo>
                  <a:lnTo>
                    <a:pt x="160" y="65"/>
                  </a:lnTo>
                  <a:lnTo>
                    <a:pt x="161" y="73"/>
                  </a:lnTo>
                  <a:lnTo>
                    <a:pt x="161" y="81"/>
                  </a:lnTo>
                  <a:lnTo>
                    <a:pt x="161" y="89"/>
                  </a:lnTo>
                  <a:lnTo>
                    <a:pt x="160" y="97"/>
                  </a:lnTo>
                  <a:lnTo>
                    <a:pt x="158" y="105"/>
                  </a:lnTo>
                  <a:lnTo>
                    <a:pt x="156" y="113"/>
                  </a:lnTo>
                  <a:lnTo>
                    <a:pt x="152" y="119"/>
                  </a:lnTo>
                  <a:lnTo>
                    <a:pt x="148" y="126"/>
                  </a:lnTo>
                  <a:lnTo>
                    <a:pt x="142" y="133"/>
                  </a:lnTo>
                  <a:lnTo>
                    <a:pt x="138" y="138"/>
                  </a:lnTo>
                  <a:lnTo>
                    <a:pt x="132" y="143"/>
                  </a:lnTo>
                  <a:lnTo>
                    <a:pt x="126" y="147"/>
                  </a:lnTo>
                  <a:lnTo>
                    <a:pt x="120" y="151"/>
                  </a:lnTo>
                  <a:lnTo>
                    <a:pt x="112" y="155"/>
                  </a:lnTo>
                  <a:lnTo>
                    <a:pt x="105" y="158"/>
                  </a:lnTo>
                  <a:lnTo>
                    <a:pt x="97" y="159"/>
                  </a:lnTo>
                  <a:lnTo>
                    <a:pt x="89" y="161"/>
                  </a:lnTo>
                  <a:lnTo>
                    <a:pt x="81" y="162"/>
                  </a:lnTo>
                  <a:lnTo>
                    <a:pt x="72" y="161"/>
                  </a:lnTo>
                  <a:lnTo>
                    <a:pt x="64" y="159"/>
                  </a:lnTo>
                  <a:lnTo>
                    <a:pt x="57" y="158"/>
                  </a:lnTo>
                  <a:lnTo>
                    <a:pt x="49" y="155"/>
                  </a:lnTo>
                  <a:lnTo>
                    <a:pt x="43" y="151"/>
                  </a:lnTo>
                  <a:lnTo>
                    <a:pt x="36" y="147"/>
                  </a:lnTo>
                  <a:lnTo>
                    <a:pt x="29" y="143"/>
                  </a:lnTo>
                  <a:lnTo>
                    <a:pt x="24" y="138"/>
                  </a:lnTo>
                  <a:lnTo>
                    <a:pt x="19" y="133"/>
                  </a:lnTo>
                  <a:lnTo>
                    <a:pt x="13" y="126"/>
                  </a:lnTo>
                  <a:lnTo>
                    <a:pt x="9" y="119"/>
                  </a:lnTo>
                  <a:lnTo>
                    <a:pt x="7" y="113"/>
                  </a:lnTo>
                  <a:lnTo>
                    <a:pt x="4" y="105"/>
                  </a:lnTo>
                  <a:lnTo>
                    <a:pt x="1" y="97"/>
                  </a:lnTo>
                  <a:lnTo>
                    <a:pt x="0" y="89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26398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DECA593E-C2F3-2A44-868D-FD928DE03F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22443" y="2143102"/>
              <a:ext cx="838358" cy="10800"/>
            </a:xfrm>
            <a:prstGeom prst="rect">
              <a:avLst/>
            </a:prstGeom>
            <a:solidFill>
              <a:srgbClr val="B61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8FE5409B-738A-EB48-AA30-676D15FB0F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6203" y="2126045"/>
              <a:ext cx="52479" cy="53791"/>
            </a:xfrm>
            <a:custGeom>
              <a:avLst/>
              <a:gdLst>
                <a:gd name="T0" fmla="*/ 0 w 161"/>
                <a:gd name="T1" fmla="*/ 72 h 161"/>
                <a:gd name="T2" fmla="*/ 4 w 161"/>
                <a:gd name="T3" fmla="*/ 56 h 161"/>
                <a:gd name="T4" fmla="*/ 9 w 161"/>
                <a:gd name="T5" fmla="*/ 43 h 161"/>
                <a:gd name="T6" fmla="*/ 19 w 161"/>
                <a:gd name="T7" fmla="*/ 29 h 161"/>
                <a:gd name="T8" fmla="*/ 29 w 161"/>
                <a:gd name="T9" fmla="*/ 19 h 161"/>
                <a:gd name="T10" fmla="*/ 43 w 161"/>
                <a:gd name="T11" fmla="*/ 9 h 161"/>
                <a:gd name="T12" fmla="*/ 57 w 161"/>
                <a:gd name="T13" fmla="*/ 4 h 161"/>
                <a:gd name="T14" fmla="*/ 72 w 161"/>
                <a:gd name="T15" fmla="*/ 0 h 161"/>
                <a:gd name="T16" fmla="*/ 89 w 161"/>
                <a:gd name="T17" fmla="*/ 0 h 161"/>
                <a:gd name="T18" fmla="*/ 105 w 161"/>
                <a:gd name="T19" fmla="*/ 4 h 161"/>
                <a:gd name="T20" fmla="*/ 120 w 161"/>
                <a:gd name="T21" fmla="*/ 9 h 161"/>
                <a:gd name="T22" fmla="*/ 132 w 161"/>
                <a:gd name="T23" fmla="*/ 19 h 161"/>
                <a:gd name="T24" fmla="*/ 142 w 161"/>
                <a:gd name="T25" fmla="*/ 29 h 161"/>
                <a:gd name="T26" fmla="*/ 152 w 161"/>
                <a:gd name="T27" fmla="*/ 43 h 161"/>
                <a:gd name="T28" fmla="*/ 158 w 161"/>
                <a:gd name="T29" fmla="*/ 56 h 161"/>
                <a:gd name="T30" fmla="*/ 161 w 161"/>
                <a:gd name="T31" fmla="*/ 72 h 161"/>
                <a:gd name="T32" fmla="*/ 161 w 161"/>
                <a:gd name="T33" fmla="*/ 89 h 161"/>
                <a:gd name="T34" fmla="*/ 158 w 161"/>
                <a:gd name="T35" fmla="*/ 105 h 161"/>
                <a:gd name="T36" fmla="*/ 152 w 161"/>
                <a:gd name="T37" fmla="*/ 119 h 161"/>
                <a:gd name="T38" fmla="*/ 142 w 161"/>
                <a:gd name="T39" fmla="*/ 132 h 161"/>
                <a:gd name="T40" fmla="*/ 132 w 161"/>
                <a:gd name="T41" fmla="*/ 143 h 161"/>
                <a:gd name="T42" fmla="*/ 120 w 161"/>
                <a:gd name="T43" fmla="*/ 152 h 161"/>
                <a:gd name="T44" fmla="*/ 105 w 161"/>
                <a:gd name="T45" fmla="*/ 157 h 161"/>
                <a:gd name="T46" fmla="*/ 89 w 161"/>
                <a:gd name="T47" fmla="*/ 161 h 161"/>
                <a:gd name="T48" fmla="*/ 72 w 161"/>
                <a:gd name="T49" fmla="*/ 161 h 161"/>
                <a:gd name="T50" fmla="*/ 57 w 161"/>
                <a:gd name="T51" fmla="*/ 157 h 161"/>
                <a:gd name="T52" fmla="*/ 43 w 161"/>
                <a:gd name="T53" fmla="*/ 152 h 161"/>
                <a:gd name="T54" fmla="*/ 29 w 161"/>
                <a:gd name="T55" fmla="*/ 143 h 161"/>
                <a:gd name="T56" fmla="*/ 19 w 161"/>
                <a:gd name="T57" fmla="*/ 132 h 161"/>
                <a:gd name="T58" fmla="*/ 9 w 161"/>
                <a:gd name="T59" fmla="*/ 119 h 161"/>
                <a:gd name="T60" fmla="*/ 4 w 161"/>
                <a:gd name="T61" fmla="*/ 105 h 161"/>
                <a:gd name="T62" fmla="*/ 0 w 161"/>
                <a:gd name="T63" fmla="*/ 8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61">
                  <a:moveTo>
                    <a:pt x="0" y="80"/>
                  </a:moveTo>
                  <a:lnTo>
                    <a:pt x="0" y="72"/>
                  </a:lnTo>
                  <a:lnTo>
                    <a:pt x="1" y="64"/>
                  </a:lnTo>
                  <a:lnTo>
                    <a:pt x="4" y="56"/>
                  </a:lnTo>
                  <a:lnTo>
                    <a:pt x="7" y="49"/>
                  </a:lnTo>
                  <a:lnTo>
                    <a:pt x="9" y="43"/>
                  </a:lnTo>
                  <a:lnTo>
                    <a:pt x="13" y="36"/>
                  </a:lnTo>
                  <a:lnTo>
                    <a:pt x="19" y="29"/>
                  </a:lnTo>
                  <a:lnTo>
                    <a:pt x="24" y="24"/>
                  </a:lnTo>
                  <a:lnTo>
                    <a:pt x="29" y="19"/>
                  </a:lnTo>
                  <a:lnTo>
                    <a:pt x="36" y="13"/>
                  </a:lnTo>
                  <a:lnTo>
                    <a:pt x="43" y="9"/>
                  </a:lnTo>
                  <a:lnTo>
                    <a:pt x="49" y="7"/>
                  </a:lnTo>
                  <a:lnTo>
                    <a:pt x="57" y="4"/>
                  </a:lnTo>
                  <a:lnTo>
                    <a:pt x="64" y="1"/>
                  </a:lnTo>
                  <a:lnTo>
                    <a:pt x="72" y="0"/>
                  </a:lnTo>
                  <a:lnTo>
                    <a:pt x="81" y="0"/>
                  </a:lnTo>
                  <a:lnTo>
                    <a:pt x="89" y="0"/>
                  </a:lnTo>
                  <a:lnTo>
                    <a:pt x="97" y="1"/>
                  </a:lnTo>
                  <a:lnTo>
                    <a:pt x="105" y="4"/>
                  </a:lnTo>
                  <a:lnTo>
                    <a:pt x="112" y="7"/>
                  </a:lnTo>
                  <a:lnTo>
                    <a:pt x="120" y="9"/>
                  </a:lnTo>
                  <a:lnTo>
                    <a:pt x="126" y="13"/>
                  </a:lnTo>
                  <a:lnTo>
                    <a:pt x="132" y="19"/>
                  </a:lnTo>
                  <a:lnTo>
                    <a:pt x="138" y="24"/>
                  </a:lnTo>
                  <a:lnTo>
                    <a:pt x="142" y="29"/>
                  </a:lnTo>
                  <a:lnTo>
                    <a:pt x="148" y="36"/>
                  </a:lnTo>
                  <a:lnTo>
                    <a:pt x="152" y="43"/>
                  </a:lnTo>
                  <a:lnTo>
                    <a:pt x="156" y="49"/>
                  </a:lnTo>
                  <a:lnTo>
                    <a:pt x="158" y="56"/>
                  </a:lnTo>
                  <a:lnTo>
                    <a:pt x="160" y="64"/>
                  </a:lnTo>
                  <a:lnTo>
                    <a:pt x="161" y="72"/>
                  </a:lnTo>
                  <a:lnTo>
                    <a:pt x="161" y="80"/>
                  </a:lnTo>
                  <a:lnTo>
                    <a:pt x="161" y="89"/>
                  </a:lnTo>
                  <a:lnTo>
                    <a:pt x="160" y="97"/>
                  </a:lnTo>
                  <a:lnTo>
                    <a:pt x="158" y="105"/>
                  </a:lnTo>
                  <a:lnTo>
                    <a:pt x="156" y="112"/>
                  </a:lnTo>
                  <a:lnTo>
                    <a:pt x="152" y="119"/>
                  </a:lnTo>
                  <a:lnTo>
                    <a:pt x="148" y="125"/>
                  </a:lnTo>
                  <a:lnTo>
                    <a:pt x="142" y="132"/>
                  </a:lnTo>
                  <a:lnTo>
                    <a:pt x="138" y="137"/>
                  </a:lnTo>
                  <a:lnTo>
                    <a:pt x="132" y="143"/>
                  </a:lnTo>
                  <a:lnTo>
                    <a:pt x="126" y="148"/>
                  </a:lnTo>
                  <a:lnTo>
                    <a:pt x="120" y="152"/>
                  </a:lnTo>
                  <a:lnTo>
                    <a:pt x="112" y="155"/>
                  </a:lnTo>
                  <a:lnTo>
                    <a:pt x="105" y="157"/>
                  </a:lnTo>
                  <a:lnTo>
                    <a:pt x="97" y="160"/>
                  </a:lnTo>
                  <a:lnTo>
                    <a:pt x="89" y="161"/>
                  </a:lnTo>
                  <a:lnTo>
                    <a:pt x="81" y="161"/>
                  </a:lnTo>
                  <a:lnTo>
                    <a:pt x="72" y="161"/>
                  </a:lnTo>
                  <a:lnTo>
                    <a:pt x="64" y="160"/>
                  </a:lnTo>
                  <a:lnTo>
                    <a:pt x="57" y="157"/>
                  </a:lnTo>
                  <a:lnTo>
                    <a:pt x="49" y="155"/>
                  </a:lnTo>
                  <a:lnTo>
                    <a:pt x="43" y="152"/>
                  </a:lnTo>
                  <a:lnTo>
                    <a:pt x="36" y="148"/>
                  </a:lnTo>
                  <a:lnTo>
                    <a:pt x="29" y="143"/>
                  </a:lnTo>
                  <a:lnTo>
                    <a:pt x="24" y="137"/>
                  </a:lnTo>
                  <a:lnTo>
                    <a:pt x="19" y="132"/>
                  </a:lnTo>
                  <a:lnTo>
                    <a:pt x="13" y="125"/>
                  </a:lnTo>
                  <a:lnTo>
                    <a:pt x="9" y="119"/>
                  </a:lnTo>
                  <a:lnTo>
                    <a:pt x="7" y="112"/>
                  </a:lnTo>
                  <a:lnTo>
                    <a:pt x="4" y="105"/>
                  </a:lnTo>
                  <a:lnTo>
                    <a:pt x="1" y="97"/>
                  </a:lnTo>
                  <a:lnTo>
                    <a:pt x="0" y="89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B6102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0B764F0C-7AD4-AB47-8D4B-6E5D7F7BE0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22443" y="3077234"/>
              <a:ext cx="1134866" cy="10800"/>
            </a:xfrm>
            <a:prstGeom prst="rect">
              <a:avLst/>
            </a:prstGeom>
            <a:solidFill>
              <a:srgbClr val="F8AF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8C65C3B-5441-1040-8849-7045F96CE7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6203" y="3061490"/>
              <a:ext cx="52479" cy="52479"/>
            </a:xfrm>
            <a:custGeom>
              <a:avLst/>
              <a:gdLst>
                <a:gd name="T0" fmla="*/ 0 w 161"/>
                <a:gd name="T1" fmla="*/ 72 h 161"/>
                <a:gd name="T2" fmla="*/ 4 w 161"/>
                <a:gd name="T3" fmla="*/ 58 h 161"/>
                <a:gd name="T4" fmla="*/ 9 w 161"/>
                <a:gd name="T5" fmla="*/ 43 h 161"/>
                <a:gd name="T6" fmla="*/ 19 w 161"/>
                <a:gd name="T7" fmla="*/ 30 h 161"/>
                <a:gd name="T8" fmla="*/ 29 w 161"/>
                <a:gd name="T9" fmla="*/ 19 h 161"/>
                <a:gd name="T10" fmla="*/ 43 w 161"/>
                <a:gd name="T11" fmla="*/ 10 h 161"/>
                <a:gd name="T12" fmla="*/ 57 w 161"/>
                <a:gd name="T13" fmla="*/ 4 h 161"/>
                <a:gd name="T14" fmla="*/ 72 w 161"/>
                <a:gd name="T15" fmla="*/ 0 h 161"/>
                <a:gd name="T16" fmla="*/ 89 w 161"/>
                <a:gd name="T17" fmla="*/ 0 h 161"/>
                <a:gd name="T18" fmla="*/ 105 w 161"/>
                <a:gd name="T19" fmla="*/ 4 h 161"/>
                <a:gd name="T20" fmla="*/ 120 w 161"/>
                <a:gd name="T21" fmla="*/ 10 h 161"/>
                <a:gd name="T22" fmla="*/ 132 w 161"/>
                <a:gd name="T23" fmla="*/ 19 h 161"/>
                <a:gd name="T24" fmla="*/ 142 w 161"/>
                <a:gd name="T25" fmla="*/ 30 h 161"/>
                <a:gd name="T26" fmla="*/ 152 w 161"/>
                <a:gd name="T27" fmla="*/ 43 h 161"/>
                <a:gd name="T28" fmla="*/ 158 w 161"/>
                <a:gd name="T29" fmla="*/ 58 h 161"/>
                <a:gd name="T30" fmla="*/ 161 w 161"/>
                <a:gd name="T31" fmla="*/ 72 h 161"/>
                <a:gd name="T32" fmla="*/ 161 w 161"/>
                <a:gd name="T33" fmla="*/ 89 h 161"/>
                <a:gd name="T34" fmla="*/ 158 w 161"/>
                <a:gd name="T35" fmla="*/ 105 h 161"/>
                <a:gd name="T36" fmla="*/ 152 w 161"/>
                <a:gd name="T37" fmla="*/ 119 h 161"/>
                <a:gd name="T38" fmla="*/ 142 w 161"/>
                <a:gd name="T39" fmla="*/ 132 h 161"/>
                <a:gd name="T40" fmla="*/ 132 w 161"/>
                <a:gd name="T41" fmla="*/ 143 h 161"/>
                <a:gd name="T42" fmla="*/ 120 w 161"/>
                <a:gd name="T43" fmla="*/ 152 h 161"/>
                <a:gd name="T44" fmla="*/ 105 w 161"/>
                <a:gd name="T45" fmla="*/ 157 h 161"/>
                <a:gd name="T46" fmla="*/ 89 w 161"/>
                <a:gd name="T47" fmla="*/ 161 h 161"/>
                <a:gd name="T48" fmla="*/ 72 w 161"/>
                <a:gd name="T49" fmla="*/ 161 h 161"/>
                <a:gd name="T50" fmla="*/ 57 w 161"/>
                <a:gd name="T51" fmla="*/ 157 h 161"/>
                <a:gd name="T52" fmla="*/ 43 w 161"/>
                <a:gd name="T53" fmla="*/ 152 h 161"/>
                <a:gd name="T54" fmla="*/ 29 w 161"/>
                <a:gd name="T55" fmla="*/ 143 h 161"/>
                <a:gd name="T56" fmla="*/ 19 w 161"/>
                <a:gd name="T57" fmla="*/ 132 h 161"/>
                <a:gd name="T58" fmla="*/ 9 w 161"/>
                <a:gd name="T59" fmla="*/ 119 h 161"/>
                <a:gd name="T60" fmla="*/ 4 w 161"/>
                <a:gd name="T61" fmla="*/ 105 h 161"/>
                <a:gd name="T62" fmla="*/ 0 w 161"/>
                <a:gd name="T63" fmla="*/ 8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61">
                  <a:moveTo>
                    <a:pt x="0" y="81"/>
                  </a:moveTo>
                  <a:lnTo>
                    <a:pt x="0" y="72"/>
                  </a:lnTo>
                  <a:lnTo>
                    <a:pt x="1" y="64"/>
                  </a:lnTo>
                  <a:lnTo>
                    <a:pt x="4" y="58"/>
                  </a:lnTo>
                  <a:lnTo>
                    <a:pt x="7" y="50"/>
                  </a:lnTo>
                  <a:lnTo>
                    <a:pt x="9" y="43"/>
                  </a:lnTo>
                  <a:lnTo>
                    <a:pt x="13" y="36"/>
                  </a:lnTo>
                  <a:lnTo>
                    <a:pt x="19" y="30"/>
                  </a:lnTo>
                  <a:lnTo>
                    <a:pt x="24" y="24"/>
                  </a:lnTo>
                  <a:lnTo>
                    <a:pt x="29" y="19"/>
                  </a:lnTo>
                  <a:lnTo>
                    <a:pt x="36" y="14"/>
                  </a:lnTo>
                  <a:lnTo>
                    <a:pt x="43" y="10"/>
                  </a:lnTo>
                  <a:lnTo>
                    <a:pt x="49" y="7"/>
                  </a:lnTo>
                  <a:lnTo>
                    <a:pt x="57" y="4"/>
                  </a:lnTo>
                  <a:lnTo>
                    <a:pt x="64" y="2"/>
                  </a:lnTo>
                  <a:lnTo>
                    <a:pt x="72" y="0"/>
                  </a:lnTo>
                  <a:lnTo>
                    <a:pt x="81" y="0"/>
                  </a:lnTo>
                  <a:lnTo>
                    <a:pt x="89" y="0"/>
                  </a:lnTo>
                  <a:lnTo>
                    <a:pt x="97" y="2"/>
                  </a:lnTo>
                  <a:lnTo>
                    <a:pt x="105" y="4"/>
                  </a:lnTo>
                  <a:lnTo>
                    <a:pt x="112" y="7"/>
                  </a:lnTo>
                  <a:lnTo>
                    <a:pt x="120" y="10"/>
                  </a:lnTo>
                  <a:lnTo>
                    <a:pt x="126" y="14"/>
                  </a:lnTo>
                  <a:lnTo>
                    <a:pt x="132" y="19"/>
                  </a:lnTo>
                  <a:lnTo>
                    <a:pt x="138" y="24"/>
                  </a:lnTo>
                  <a:lnTo>
                    <a:pt x="142" y="30"/>
                  </a:lnTo>
                  <a:lnTo>
                    <a:pt x="148" y="36"/>
                  </a:lnTo>
                  <a:lnTo>
                    <a:pt x="152" y="43"/>
                  </a:lnTo>
                  <a:lnTo>
                    <a:pt x="156" y="50"/>
                  </a:lnTo>
                  <a:lnTo>
                    <a:pt x="158" y="58"/>
                  </a:lnTo>
                  <a:lnTo>
                    <a:pt x="160" y="64"/>
                  </a:lnTo>
                  <a:lnTo>
                    <a:pt x="161" y="72"/>
                  </a:lnTo>
                  <a:lnTo>
                    <a:pt x="161" y="81"/>
                  </a:lnTo>
                  <a:lnTo>
                    <a:pt x="161" y="89"/>
                  </a:lnTo>
                  <a:lnTo>
                    <a:pt x="160" y="97"/>
                  </a:lnTo>
                  <a:lnTo>
                    <a:pt x="158" y="105"/>
                  </a:lnTo>
                  <a:lnTo>
                    <a:pt x="156" y="112"/>
                  </a:lnTo>
                  <a:lnTo>
                    <a:pt x="152" y="119"/>
                  </a:lnTo>
                  <a:lnTo>
                    <a:pt x="148" y="125"/>
                  </a:lnTo>
                  <a:lnTo>
                    <a:pt x="142" y="132"/>
                  </a:lnTo>
                  <a:lnTo>
                    <a:pt x="138" y="137"/>
                  </a:lnTo>
                  <a:lnTo>
                    <a:pt x="132" y="143"/>
                  </a:lnTo>
                  <a:lnTo>
                    <a:pt x="126" y="148"/>
                  </a:lnTo>
                  <a:lnTo>
                    <a:pt x="120" y="152"/>
                  </a:lnTo>
                  <a:lnTo>
                    <a:pt x="112" y="155"/>
                  </a:lnTo>
                  <a:lnTo>
                    <a:pt x="105" y="157"/>
                  </a:lnTo>
                  <a:lnTo>
                    <a:pt x="97" y="160"/>
                  </a:lnTo>
                  <a:lnTo>
                    <a:pt x="89" y="161"/>
                  </a:lnTo>
                  <a:lnTo>
                    <a:pt x="81" y="161"/>
                  </a:lnTo>
                  <a:lnTo>
                    <a:pt x="72" y="161"/>
                  </a:lnTo>
                  <a:lnTo>
                    <a:pt x="64" y="160"/>
                  </a:lnTo>
                  <a:lnTo>
                    <a:pt x="57" y="157"/>
                  </a:lnTo>
                  <a:lnTo>
                    <a:pt x="49" y="155"/>
                  </a:lnTo>
                  <a:lnTo>
                    <a:pt x="43" y="152"/>
                  </a:lnTo>
                  <a:lnTo>
                    <a:pt x="36" y="148"/>
                  </a:lnTo>
                  <a:lnTo>
                    <a:pt x="29" y="143"/>
                  </a:lnTo>
                  <a:lnTo>
                    <a:pt x="24" y="137"/>
                  </a:lnTo>
                  <a:lnTo>
                    <a:pt x="19" y="132"/>
                  </a:lnTo>
                  <a:lnTo>
                    <a:pt x="13" y="125"/>
                  </a:lnTo>
                  <a:lnTo>
                    <a:pt x="9" y="119"/>
                  </a:lnTo>
                  <a:lnTo>
                    <a:pt x="7" y="112"/>
                  </a:lnTo>
                  <a:lnTo>
                    <a:pt x="4" y="105"/>
                  </a:lnTo>
                  <a:lnTo>
                    <a:pt x="1" y="97"/>
                  </a:lnTo>
                  <a:lnTo>
                    <a:pt x="0" y="89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F8AF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3" name="Group 54">
              <a:extLst>
                <a:ext uri="{FF2B5EF4-FFF2-40B4-BE49-F238E27FC236}">
                  <a16:creationId xmlns:a16="http://schemas.microsoft.com/office/drawing/2014/main" id="{53D56240-F6FE-F844-AA1B-CE0E27540065}"/>
                </a:ext>
              </a:extLst>
            </p:cNvPr>
            <p:cNvGrpSpPr/>
            <p:nvPr userDrawn="1"/>
          </p:nvGrpSpPr>
          <p:grpSpPr>
            <a:xfrm>
              <a:off x="6836338" y="2561230"/>
              <a:ext cx="5355662" cy="938856"/>
              <a:chOff x="4338636" y="2410708"/>
              <a:chExt cx="6480349" cy="1136016"/>
            </a:xfrm>
          </p:grpSpPr>
          <p:sp>
            <p:nvSpPr>
              <p:cNvPr id="24" name="Rectangle 49">
                <a:extLst>
                  <a:ext uri="{FF2B5EF4-FFF2-40B4-BE49-F238E27FC236}">
                    <a16:creationId xmlns:a16="http://schemas.microsoft.com/office/drawing/2014/main" id="{1F9912CA-09E1-734C-904F-5BF2A92BF7CB}"/>
                  </a:ext>
                </a:extLst>
              </p:cNvPr>
              <p:cNvSpPr/>
              <p:nvPr/>
            </p:nvSpPr>
            <p:spPr>
              <a:xfrm>
                <a:off x="9756776" y="2410708"/>
                <a:ext cx="1062209" cy="1136016"/>
              </a:xfrm>
              <a:prstGeom prst="rect">
                <a:avLst/>
              </a:prstGeom>
              <a:solidFill>
                <a:srgbClr val="F8AF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Freeform 17">
                <a:extLst>
                  <a:ext uri="{FF2B5EF4-FFF2-40B4-BE49-F238E27FC236}">
                    <a16:creationId xmlns:a16="http://schemas.microsoft.com/office/drawing/2014/main" id="{CEFF094F-C1C4-E041-93B6-9C4D40132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638" y="2415948"/>
                <a:ext cx="5418138" cy="1130300"/>
              </a:xfrm>
              <a:custGeom>
                <a:avLst/>
                <a:gdLst>
                  <a:gd name="T0" fmla="*/ 13654 w 13654"/>
                  <a:gd name="T1" fmla="*/ 2850 h 2850"/>
                  <a:gd name="T2" fmla="*/ 13654 w 13654"/>
                  <a:gd name="T3" fmla="*/ 0 h 2850"/>
                  <a:gd name="T4" fmla="*/ 1648 w 13654"/>
                  <a:gd name="T5" fmla="*/ 0 h 2850"/>
                  <a:gd name="T6" fmla="*/ 0 w 13654"/>
                  <a:gd name="T7" fmla="*/ 2850 h 2850"/>
                  <a:gd name="T8" fmla="*/ 13654 w 13654"/>
                  <a:gd name="T9" fmla="*/ 2850 h 2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54" h="2850">
                    <a:moveTo>
                      <a:pt x="13654" y="2850"/>
                    </a:moveTo>
                    <a:lnTo>
                      <a:pt x="13654" y="0"/>
                    </a:lnTo>
                    <a:lnTo>
                      <a:pt x="1648" y="0"/>
                    </a:lnTo>
                    <a:lnTo>
                      <a:pt x="0" y="2850"/>
                    </a:lnTo>
                    <a:lnTo>
                      <a:pt x="13654" y="2850"/>
                    </a:lnTo>
                    <a:close/>
                  </a:path>
                </a:pathLst>
              </a:custGeom>
              <a:solidFill>
                <a:srgbClr val="F8AF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B8596C5C-AD18-B445-8E08-39BBF9A2C7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24644" y="2108990"/>
              <a:ext cx="149566" cy="139070"/>
            </a:xfrm>
            <a:custGeom>
              <a:avLst/>
              <a:gdLst>
                <a:gd name="T0" fmla="*/ 0 w 454"/>
                <a:gd name="T1" fmla="*/ 425 h 425"/>
                <a:gd name="T2" fmla="*/ 454 w 454"/>
                <a:gd name="T3" fmla="*/ 0 h 425"/>
                <a:gd name="T4" fmla="*/ 454 w 454"/>
                <a:gd name="T5" fmla="*/ 425 h 425"/>
                <a:gd name="T6" fmla="*/ 0 w 454"/>
                <a:gd name="T7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4" h="425">
                  <a:moveTo>
                    <a:pt x="0" y="425"/>
                  </a:moveTo>
                  <a:lnTo>
                    <a:pt x="454" y="0"/>
                  </a:lnTo>
                  <a:lnTo>
                    <a:pt x="454" y="425"/>
                  </a:lnTo>
                  <a:lnTo>
                    <a:pt x="0" y="42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50572546-C0E1-2049-85F1-34FC744BC3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21865" y="1185070"/>
              <a:ext cx="1683275" cy="872469"/>
            </a:xfrm>
            <a:custGeom>
              <a:avLst/>
              <a:gdLst>
                <a:gd name="T0" fmla="*/ 3945 w 5132"/>
                <a:gd name="T1" fmla="*/ 0 h 2659"/>
                <a:gd name="T2" fmla="*/ 454 w 5132"/>
                <a:gd name="T3" fmla="*/ 0 h 2659"/>
                <a:gd name="T4" fmla="*/ 0 w 5132"/>
                <a:gd name="T5" fmla="*/ 425 h 2659"/>
                <a:gd name="T6" fmla="*/ 454 w 5132"/>
                <a:gd name="T7" fmla="*/ 425 h 2659"/>
                <a:gd name="T8" fmla="*/ 1457 w 5132"/>
                <a:gd name="T9" fmla="*/ 2659 h 2659"/>
                <a:gd name="T10" fmla="*/ 5132 w 5132"/>
                <a:gd name="T11" fmla="*/ 2659 h 2659"/>
                <a:gd name="T12" fmla="*/ 3945 w 5132"/>
                <a:gd name="T13" fmla="*/ 0 h 2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32" h="2659">
                  <a:moveTo>
                    <a:pt x="3945" y="0"/>
                  </a:moveTo>
                  <a:lnTo>
                    <a:pt x="454" y="0"/>
                  </a:lnTo>
                  <a:lnTo>
                    <a:pt x="0" y="425"/>
                  </a:lnTo>
                  <a:lnTo>
                    <a:pt x="454" y="425"/>
                  </a:lnTo>
                  <a:lnTo>
                    <a:pt x="1457" y="2659"/>
                  </a:lnTo>
                  <a:lnTo>
                    <a:pt x="5132" y="2659"/>
                  </a:lnTo>
                  <a:lnTo>
                    <a:pt x="3945" y="0"/>
                  </a:lnTo>
                  <a:close/>
                </a:path>
              </a:pathLst>
            </a:custGeom>
            <a:solidFill>
              <a:srgbClr val="B6102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B301656F-F38C-CF45-BB9B-BBB1E53D72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37918" y="3044434"/>
              <a:ext cx="148255" cy="139070"/>
            </a:xfrm>
            <a:custGeom>
              <a:avLst/>
              <a:gdLst>
                <a:gd name="T0" fmla="*/ 0 w 454"/>
                <a:gd name="T1" fmla="*/ 425 h 425"/>
                <a:gd name="T2" fmla="*/ 454 w 454"/>
                <a:gd name="T3" fmla="*/ 0 h 425"/>
                <a:gd name="T4" fmla="*/ 454 w 454"/>
                <a:gd name="T5" fmla="*/ 425 h 425"/>
                <a:gd name="T6" fmla="*/ 0 w 454"/>
                <a:gd name="T7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4" h="425">
                  <a:moveTo>
                    <a:pt x="0" y="425"/>
                  </a:moveTo>
                  <a:lnTo>
                    <a:pt x="454" y="0"/>
                  </a:lnTo>
                  <a:lnTo>
                    <a:pt x="454" y="425"/>
                  </a:lnTo>
                  <a:lnTo>
                    <a:pt x="0" y="42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90710111-5451-164F-8002-2DB17BF4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40698" y="3978566"/>
              <a:ext cx="149566" cy="139070"/>
            </a:xfrm>
            <a:custGeom>
              <a:avLst/>
              <a:gdLst>
                <a:gd name="T0" fmla="*/ 0 w 453"/>
                <a:gd name="T1" fmla="*/ 424 h 424"/>
                <a:gd name="T2" fmla="*/ 453 w 453"/>
                <a:gd name="T3" fmla="*/ 0 h 424"/>
                <a:gd name="T4" fmla="*/ 453 w 453"/>
                <a:gd name="T5" fmla="*/ 424 h 424"/>
                <a:gd name="T6" fmla="*/ 0 w 453"/>
                <a:gd name="T7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424">
                  <a:moveTo>
                    <a:pt x="0" y="424"/>
                  </a:moveTo>
                  <a:lnTo>
                    <a:pt x="453" y="0"/>
                  </a:lnTo>
                  <a:lnTo>
                    <a:pt x="453" y="424"/>
                  </a:lnTo>
                  <a:lnTo>
                    <a:pt x="0" y="42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D5319F2C-20CA-9B46-A2C5-9C3891F151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21865" y="1313928"/>
              <a:ext cx="4332169" cy="934132"/>
            </a:xfrm>
            <a:custGeom>
              <a:avLst/>
              <a:gdLst>
                <a:gd name="T0" fmla="*/ 11496 w 13209"/>
                <a:gd name="T1" fmla="*/ 2849 h 2849"/>
                <a:gd name="T2" fmla="*/ 1649 w 13209"/>
                <a:gd name="T3" fmla="*/ 2849 h 2849"/>
                <a:gd name="T4" fmla="*/ 0 w 13209"/>
                <a:gd name="T5" fmla="*/ 0 h 2849"/>
                <a:gd name="T6" fmla="*/ 13209 w 13209"/>
                <a:gd name="T7" fmla="*/ 0 h 2849"/>
                <a:gd name="T8" fmla="*/ 11496 w 13209"/>
                <a:gd name="T9" fmla="*/ 2849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09" h="2849">
                  <a:moveTo>
                    <a:pt x="11496" y="2849"/>
                  </a:moveTo>
                  <a:lnTo>
                    <a:pt x="1649" y="2849"/>
                  </a:lnTo>
                  <a:lnTo>
                    <a:pt x="0" y="0"/>
                  </a:lnTo>
                  <a:lnTo>
                    <a:pt x="13209" y="0"/>
                  </a:lnTo>
                  <a:lnTo>
                    <a:pt x="11496" y="2849"/>
                  </a:lnTo>
                  <a:close/>
                </a:path>
              </a:pathLst>
            </a:custGeom>
            <a:solidFill>
              <a:srgbClr val="C810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40CF1E8-9FB5-B748-8527-3F37E7CCC0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24644" y="2248060"/>
              <a:ext cx="3379669" cy="935444"/>
            </a:xfrm>
            <a:custGeom>
              <a:avLst/>
              <a:gdLst>
                <a:gd name="T0" fmla="*/ 8630 w 10304"/>
                <a:gd name="T1" fmla="*/ 2849 h 2849"/>
                <a:gd name="T2" fmla="*/ 1650 w 10304"/>
                <a:gd name="T3" fmla="*/ 2849 h 2849"/>
                <a:gd name="T4" fmla="*/ 0 w 10304"/>
                <a:gd name="T5" fmla="*/ 0 h 2849"/>
                <a:gd name="T6" fmla="*/ 10304 w 10304"/>
                <a:gd name="T7" fmla="*/ 0 h 2849"/>
                <a:gd name="T8" fmla="*/ 8630 w 10304"/>
                <a:gd name="T9" fmla="*/ 2849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4" h="2849">
                  <a:moveTo>
                    <a:pt x="8630" y="2849"/>
                  </a:moveTo>
                  <a:lnTo>
                    <a:pt x="1650" y="2849"/>
                  </a:lnTo>
                  <a:lnTo>
                    <a:pt x="0" y="0"/>
                  </a:lnTo>
                  <a:lnTo>
                    <a:pt x="10304" y="0"/>
                  </a:lnTo>
                  <a:lnTo>
                    <a:pt x="8630" y="2849"/>
                  </a:lnTo>
                  <a:close/>
                </a:path>
              </a:pathLst>
            </a:custGeom>
            <a:solidFill>
              <a:srgbClr val="F8AF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EC9F731A-9C94-054F-BFD0-07A5C84A60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37918" y="3183504"/>
              <a:ext cx="2424545" cy="934132"/>
            </a:xfrm>
            <a:custGeom>
              <a:avLst/>
              <a:gdLst>
                <a:gd name="T0" fmla="*/ 5731 w 7392"/>
                <a:gd name="T1" fmla="*/ 2849 h 2849"/>
                <a:gd name="T2" fmla="*/ 1624 w 7392"/>
                <a:gd name="T3" fmla="*/ 2849 h 2849"/>
                <a:gd name="T4" fmla="*/ 0 w 7392"/>
                <a:gd name="T5" fmla="*/ 0 h 2849"/>
                <a:gd name="T6" fmla="*/ 7392 w 7392"/>
                <a:gd name="T7" fmla="*/ 0 h 2849"/>
                <a:gd name="T8" fmla="*/ 5731 w 7392"/>
                <a:gd name="T9" fmla="*/ 2849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92" h="2849">
                  <a:moveTo>
                    <a:pt x="5731" y="2849"/>
                  </a:moveTo>
                  <a:lnTo>
                    <a:pt x="1624" y="2849"/>
                  </a:lnTo>
                  <a:lnTo>
                    <a:pt x="0" y="0"/>
                  </a:lnTo>
                  <a:lnTo>
                    <a:pt x="7392" y="0"/>
                  </a:lnTo>
                  <a:lnTo>
                    <a:pt x="5731" y="2849"/>
                  </a:lnTo>
                  <a:close/>
                </a:path>
              </a:pathLst>
            </a:custGeom>
            <a:solidFill>
              <a:srgbClr val="81C5B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7F587418-15A2-F043-9BD5-F547A4DB8B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40698" y="4117637"/>
              <a:ext cx="1478606" cy="934132"/>
            </a:xfrm>
            <a:custGeom>
              <a:avLst/>
              <a:gdLst>
                <a:gd name="T0" fmla="*/ 1649 w 4508"/>
                <a:gd name="T1" fmla="*/ 2849 h 2849"/>
                <a:gd name="T2" fmla="*/ 0 w 4508"/>
                <a:gd name="T3" fmla="*/ 0 h 2849"/>
                <a:gd name="T4" fmla="*/ 4508 w 4508"/>
                <a:gd name="T5" fmla="*/ 0 h 2849"/>
                <a:gd name="T6" fmla="*/ 2853 w 4508"/>
                <a:gd name="T7" fmla="*/ 2849 h 2849"/>
                <a:gd name="T8" fmla="*/ 1649 w 4508"/>
                <a:gd name="T9" fmla="*/ 2849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8" h="2849">
                  <a:moveTo>
                    <a:pt x="1649" y="2849"/>
                  </a:moveTo>
                  <a:lnTo>
                    <a:pt x="0" y="0"/>
                  </a:lnTo>
                  <a:lnTo>
                    <a:pt x="4508" y="0"/>
                  </a:lnTo>
                  <a:lnTo>
                    <a:pt x="2853" y="2849"/>
                  </a:lnTo>
                  <a:lnTo>
                    <a:pt x="1649" y="2849"/>
                  </a:lnTo>
                  <a:close/>
                </a:path>
              </a:pathLst>
            </a:custGeom>
            <a:solidFill>
              <a:srgbClr val="26398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1A1B8964-7840-3743-9E16-81055BC62E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6338" y="5051769"/>
              <a:ext cx="341116" cy="317500"/>
            </a:xfrm>
            <a:custGeom>
              <a:avLst/>
              <a:gdLst>
                <a:gd name="T0" fmla="*/ 1041 w 1041"/>
                <a:gd name="T1" fmla="*/ 0 h 967"/>
                <a:gd name="T2" fmla="*/ 0 w 1041"/>
                <a:gd name="T3" fmla="*/ 967 h 967"/>
                <a:gd name="T4" fmla="*/ 559 w 1041"/>
                <a:gd name="T5" fmla="*/ 0 h 967"/>
                <a:gd name="T6" fmla="*/ 1041 w 1041"/>
                <a:gd name="T7" fmla="*/ 0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1" h="967">
                  <a:moveTo>
                    <a:pt x="1041" y="0"/>
                  </a:moveTo>
                  <a:lnTo>
                    <a:pt x="0" y="967"/>
                  </a:lnTo>
                  <a:lnTo>
                    <a:pt x="559" y="0"/>
                  </a:lnTo>
                  <a:lnTo>
                    <a:pt x="1041" y="0"/>
                  </a:lnTo>
                  <a:close/>
                </a:path>
              </a:pathLst>
            </a:custGeom>
            <a:solidFill>
              <a:srgbClr val="26398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FBC392AE-AAC2-0741-8900-93D7B8759A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6338" y="1631428"/>
              <a:ext cx="2801085" cy="3737841"/>
            </a:xfrm>
            <a:custGeom>
              <a:avLst/>
              <a:gdLst>
                <a:gd name="T0" fmla="*/ 0 w 8543"/>
                <a:gd name="T1" fmla="*/ 11397 h 11397"/>
                <a:gd name="T2" fmla="*/ 2444 w 8543"/>
                <a:gd name="T3" fmla="*/ 11397 h 11397"/>
                <a:gd name="T4" fmla="*/ 8543 w 8543"/>
                <a:gd name="T5" fmla="*/ 0 h 11397"/>
                <a:gd name="T6" fmla="*/ 7097 w 8543"/>
                <a:gd name="T7" fmla="*/ 0 h 11397"/>
                <a:gd name="T8" fmla="*/ 1041 w 8543"/>
                <a:gd name="T9" fmla="*/ 10430 h 11397"/>
                <a:gd name="T10" fmla="*/ 0 w 8543"/>
                <a:gd name="T11" fmla="*/ 11397 h 1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43" h="11397">
                  <a:moveTo>
                    <a:pt x="0" y="11397"/>
                  </a:moveTo>
                  <a:lnTo>
                    <a:pt x="2444" y="11397"/>
                  </a:lnTo>
                  <a:lnTo>
                    <a:pt x="8543" y="0"/>
                  </a:lnTo>
                  <a:lnTo>
                    <a:pt x="7097" y="0"/>
                  </a:lnTo>
                  <a:lnTo>
                    <a:pt x="1041" y="10430"/>
                  </a:lnTo>
                  <a:lnTo>
                    <a:pt x="0" y="11397"/>
                  </a:lnTo>
                  <a:close/>
                </a:path>
              </a:pathLst>
            </a:custGeom>
            <a:solidFill>
              <a:srgbClr val="373435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43">
              <a:extLst>
                <a:ext uri="{FF2B5EF4-FFF2-40B4-BE49-F238E27FC236}">
                  <a16:creationId xmlns:a16="http://schemas.microsoft.com/office/drawing/2014/main" id="{228E5661-F541-7441-8C9E-EC009252DAC5}"/>
                </a:ext>
              </a:extLst>
            </p:cNvPr>
            <p:cNvSpPr/>
            <p:nvPr userDrawn="1"/>
          </p:nvSpPr>
          <p:spPr>
            <a:xfrm>
              <a:off x="4178120" y="1546192"/>
              <a:ext cx="1012195" cy="402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800" dirty="0">
                  <a:solidFill>
                    <a:srgbClr val="B6102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78%</a:t>
              </a:r>
            </a:p>
          </p:txBody>
        </p:sp>
        <p:sp>
          <p:nvSpPr>
            <p:cNvPr id="37" name="Rectangle 44">
              <a:extLst>
                <a:ext uri="{FF2B5EF4-FFF2-40B4-BE49-F238E27FC236}">
                  <a16:creationId xmlns:a16="http://schemas.microsoft.com/office/drawing/2014/main" id="{89A48513-69FF-4E4A-A823-442EE363F9AB}"/>
                </a:ext>
              </a:extLst>
            </p:cNvPr>
            <p:cNvSpPr/>
            <p:nvPr userDrawn="1"/>
          </p:nvSpPr>
          <p:spPr>
            <a:xfrm>
              <a:off x="4182174" y="2494615"/>
              <a:ext cx="1012195" cy="402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800" dirty="0">
                  <a:solidFill>
                    <a:srgbClr val="F8AF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63%</a:t>
              </a:r>
            </a:p>
          </p:txBody>
        </p:sp>
        <p:sp>
          <p:nvSpPr>
            <p:cNvPr id="38" name="Rectangle 45">
              <a:extLst>
                <a:ext uri="{FF2B5EF4-FFF2-40B4-BE49-F238E27FC236}">
                  <a16:creationId xmlns:a16="http://schemas.microsoft.com/office/drawing/2014/main" id="{ED422430-5F8D-B54E-B5AE-854AAD7E5CBD}"/>
                </a:ext>
              </a:extLst>
            </p:cNvPr>
            <p:cNvSpPr/>
            <p:nvPr userDrawn="1"/>
          </p:nvSpPr>
          <p:spPr>
            <a:xfrm>
              <a:off x="4178120" y="3449617"/>
              <a:ext cx="1012195" cy="402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800" dirty="0">
                  <a:solidFill>
                    <a:srgbClr val="81C5B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51%</a:t>
              </a:r>
            </a:p>
          </p:txBody>
        </p:sp>
        <p:sp>
          <p:nvSpPr>
            <p:cNvPr id="39" name="Rectangle 46">
              <a:extLst>
                <a:ext uri="{FF2B5EF4-FFF2-40B4-BE49-F238E27FC236}">
                  <a16:creationId xmlns:a16="http://schemas.microsoft.com/office/drawing/2014/main" id="{3C65FD54-1E7F-E34E-96FE-32AF85EC6A3F}"/>
                </a:ext>
              </a:extLst>
            </p:cNvPr>
            <p:cNvSpPr/>
            <p:nvPr userDrawn="1"/>
          </p:nvSpPr>
          <p:spPr>
            <a:xfrm>
              <a:off x="4178684" y="4385482"/>
              <a:ext cx="1012195" cy="402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800" dirty="0">
                  <a:solidFill>
                    <a:srgbClr val="26398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44%</a:t>
              </a:r>
            </a:p>
          </p:txBody>
        </p:sp>
      </p:grpSp>
      <p:sp>
        <p:nvSpPr>
          <p:cNvPr id="41" name="Metin Yer Tutucusu 20">
            <a:extLst>
              <a:ext uri="{FF2B5EF4-FFF2-40B4-BE49-F238E27FC236}">
                <a16:creationId xmlns:a16="http://schemas.microsoft.com/office/drawing/2014/main" id="{855D17F2-5634-A740-A592-125FF3C7EF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40" name="Metin Yer Tutucusu 14">
            <a:extLst>
              <a:ext uri="{FF2B5EF4-FFF2-40B4-BE49-F238E27FC236}">
                <a16:creationId xmlns:a16="http://schemas.microsoft.com/office/drawing/2014/main" id="{6E5065C8-326A-7A4C-866E-7FF2E7B8CE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38BE268-298D-2C49-B7CB-00A48AA8D02E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8507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agram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sim Yer Tutucusu 19">
            <a:extLst>
              <a:ext uri="{FF2B5EF4-FFF2-40B4-BE49-F238E27FC236}">
                <a16:creationId xmlns:a16="http://schemas.microsoft.com/office/drawing/2014/main" id="{5075490C-8D34-A24E-B2B0-CD94D25880E8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pSp>
        <p:nvGrpSpPr>
          <p:cNvPr id="5" name="Group 31">
            <a:extLst>
              <a:ext uri="{FF2B5EF4-FFF2-40B4-BE49-F238E27FC236}">
                <a16:creationId xmlns:a16="http://schemas.microsoft.com/office/drawing/2014/main" id="{BCEFD8F2-89AC-444A-B130-77762E63758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210411" y="1564146"/>
            <a:ext cx="4060895" cy="3897373"/>
            <a:chOff x="912" y="1007"/>
            <a:chExt cx="2682" cy="2574"/>
          </a:xfrm>
        </p:grpSpPr>
        <p:sp>
          <p:nvSpPr>
            <p:cNvPr id="6" name="Oval 39">
              <a:extLst>
                <a:ext uri="{FF2B5EF4-FFF2-40B4-BE49-F238E27FC236}">
                  <a16:creationId xmlns:a16="http://schemas.microsoft.com/office/drawing/2014/main" id="{9B818B21-084E-7F40-9F8B-7CCAA8FD3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1" y="3192"/>
              <a:ext cx="311" cy="95"/>
            </a:xfrm>
            <a:prstGeom prst="ellipse">
              <a:avLst/>
            </a:prstGeom>
            <a:solidFill>
              <a:srgbClr val="54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Freeform 40">
              <a:extLst>
                <a:ext uri="{FF2B5EF4-FFF2-40B4-BE49-F238E27FC236}">
                  <a16:creationId xmlns:a16="http://schemas.microsoft.com/office/drawing/2014/main" id="{5FDC6900-FB4E-E244-B91C-0707948C0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3229"/>
              <a:ext cx="408" cy="352"/>
            </a:xfrm>
            <a:custGeom>
              <a:avLst/>
              <a:gdLst>
                <a:gd name="T0" fmla="*/ 153 w 314"/>
                <a:gd name="T1" fmla="*/ 269 h 270"/>
                <a:gd name="T2" fmla="*/ 0 w 314"/>
                <a:gd name="T3" fmla="*/ 0 h 270"/>
                <a:gd name="T4" fmla="*/ 14 w 314"/>
                <a:gd name="T5" fmla="*/ 12 h 270"/>
                <a:gd name="T6" fmla="*/ 227 w 314"/>
                <a:gd name="T7" fmla="*/ 31 h 270"/>
                <a:gd name="T8" fmla="*/ 314 w 314"/>
                <a:gd name="T9" fmla="*/ 1 h 270"/>
                <a:gd name="T10" fmla="*/ 160 w 314"/>
                <a:gd name="T11" fmla="*/ 269 h 270"/>
                <a:gd name="T12" fmla="*/ 158 w 314"/>
                <a:gd name="T13" fmla="*/ 270 h 270"/>
                <a:gd name="T14" fmla="*/ 153 w 314"/>
                <a:gd name="T15" fmla="*/ 270 h 270"/>
                <a:gd name="T16" fmla="*/ 153 w 314"/>
                <a:gd name="T17" fmla="*/ 26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4" h="270">
                  <a:moveTo>
                    <a:pt x="153" y="269"/>
                  </a:moveTo>
                  <a:cubicBezTo>
                    <a:pt x="102" y="180"/>
                    <a:pt x="51" y="90"/>
                    <a:pt x="0" y="0"/>
                  </a:cubicBezTo>
                  <a:cubicBezTo>
                    <a:pt x="2" y="4"/>
                    <a:pt x="7" y="8"/>
                    <a:pt x="14" y="12"/>
                  </a:cubicBezTo>
                  <a:cubicBezTo>
                    <a:pt x="53" y="32"/>
                    <a:pt x="148" y="40"/>
                    <a:pt x="227" y="31"/>
                  </a:cubicBezTo>
                  <a:cubicBezTo>
                    <a:pt x="275" y="25"/>
                    <a:pt x="307" y="13"/>
                    <a:pt x="314" y="1"/>
                  </a:cubicBezTo>
                  <a:cubicBezTo>
                    <a:pt x="262" y="90"/>
                    <a:pt x="211" y="180"/>
                    <a:pt x="160" y="269"/>
                  </a:cubicBezTo>
                  <a:cubicBezTo>
                    <a:pt x="159" y="270"/>
                    <a:pt x="159" y="270"/>
                    <a:pt x="158" y="270"/>
                  </a:cubicBezTo>
                  <a:cubicBezTo>
                    <a:pt x="156" y="270"/>
                    <a:pt x="154" y="270"/>
                    <a:pt x="153" y="270"/>
                  </a:cubicBezTo>
                  <a:lnTo>
                    <a:pt x="153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Freeform 41">
              <a:extLst>
                <a:ext uri="{FF2B5EF4-FFF2-40B4-BE49-F238E27FC236}">
                  <a16:creationId xmlns:a16="http://schemas.microsoft.com/office/drawing/2014/main" id="{7BBF769F-BF6C-044D-BE57-B1366774C7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2" y="3164"/>
              <a:ext cx="421" cy="113"/>
            </a:xfrm>
            <a:custGeom>
              <a:avLst/>
              <a:gdLst>
                <a:gd name="T0" fmla="*/ 163 w 323"/>
                <a:gd name="T1" fmla="*/ 87 h 87"/>
                <a:gd name="T2" fmla="*/ 19 w 323"/>
                <a:gd name="T3" fmla="*/ 64 h 87"/>
                <a:gd name="T4" fmla="*/ 1 w 323"/>
                <a:gd name="T5" fmla="*/ 40 h 87"/>
                <a:gd name="T6" fmla="*/ 92 w 323"/>
                <a:gd name="T7" fmla="*/ 4 h 87"/>
                <a:gd name="T8" fmla="*/ 161 w 323"/>
                <a:gd name="T9" fmla="*/ 0 h 87"/>
                <a:gd name="T10" fmla="*/ 304 w 323"/>
                <a:gd name="T11" fmla="*/ 23 h 87"/>
                <a:gd name="T12" fmla="*/ 322 w 323"/>
                <a:gd name="T13" fmla="*/ 46 h 87"/>
                <a:gd name="T14" fmla="*/ 231 w 323"/>
                <a:gd name="T15" fmla="*/ 83 h 87"/>
                <a:gd name="T16" fmla="*/ 163 w 323"/>
                <a:gd name="T17" fmla="*/ 87 h 87"/>
                <a:gd name="T18" fmla="*/ 161 w 323"/>
                <a:gd name="T19" fmla="*/ 27 h 87"/>
                <a:gd name="T20" fmla="*/ 128 w 323"/>
                <a:gd name="T21" fmla="*/ 29 h 87"/>
                <a:gd name="T22" fmla="*/ 88 w 323"/>
                <a:gd name="T23" fmla="*/ 43 h 87"/>
                <a:gd name="T24" fmla="*/ 94 w 323"/>
                <a:gd name="T25" fmla="*/ 49 h 87"/>
                <a:gd name="T26" fmla="*/ 162 w 323"/>
                <a:gd name="T27" fmla="*/ 60 h 87"/>
                <a:gd name="T28" fmla="*/ 195 w 323"/>
                <a:gd name="T29" fmla="*/ 58 h 87"/>
                <a:gd name="T30" fmla="*/ 235 w 323"/>
                <a:gd name="T31" fmla="*/ 44 h 87"/>
                <a:gd name="T32" fmla="*/ 229 w 323"/>
                <a:gd name="T33" fmla="*/ 38 h 87"/>
                <a:gd name="T34" fmla="*/ 161 w 323"/>
                <a:gd name="T35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87">
                  <a:moveTo>
                    <a:pt x="163" y="87"/>
                  </a:moveTo>
                  <a:cubicBezTo>
                    <a:pt x="101" y="87"/>
                    <a:pt x="46" y="78"/>
                    <a:pt x="19" y="64"/>
                  </a:cubicBezTo>
                  <a:cubicBezTo>
                    <a:pt x="2" y="55"/>
                    <a:pt x="0" y="46"/>
                    <a:pt x="1" y="40"/>
                  </a:cubicBezTo>
                  <a:cubicBezTo>
                    <a:pt x="5" y="24"/>
                    <a:pt x="39" y="11"/>
                    <a:pt x="92" y="4"/>
                  </a:cubicBezTo>
                  <a:cubicBezTo>
                    <a:pt x="114" y="1"/>
                    <a:pt x="137" y="0"/>
                    <a:pt x="161" y="0"/>
                  </a:cubicBezTo>
                  <a:cubicBezTo>
                    <a:pt x="222" y="0"/>
                    <a:pt x="277" y="9"/>
                    <a:pt x="304" y="23"/>
                  </a:cubicBezTo>
                  <a:cubicBezTo>
                    <a:pt x="321" y="32"/>
                    <a:pt x="323" y="41"/>
                    <a:pt x="322" y="46"/>
                  </a:cubicBezTo>
                  <a:cubicBezTo>
                    <a:pt x="318" y="63"/>
                    <a:pt x="284" y="76"/>
                    <a:pt x="231" y="83"/>
                  </a:cubicBezTo>
                  <a:cubicBezTo>
                    <a:pt x="209" y="85"/>
                    <a:pt x="186" y="87"/>
                    <a:pt x="163" y="87"/>
                  </a:cubicBezTo>
                  <a:close/>
                  <a:moveTo>
                    <a:pt x="161" y="27"/>
                  </a:moveTo>
                  <a:cubicBezTo>
                    <a:pt x="149" y="27"/>
                    <a:pt x="138" y="28"/>
                    <a:pt x="128" y="29"/>
                  </a:cubicBezTo>
                  <a:cubicBezTo>
                    <a:pt x="100" y="32"/>
                    <a:pt x="89" y="39"/>
                    <a:pt x="88" y="43"/>
                  </a:cubicBezTo>
                  <a:cubicBezTo>
                    <a:pt x="87" y="45"/>
                    <a:pt x="90" y="47"/>
                    <a:pt x="94" y="49"/>
                  </a:cubicBezTo>
                  <a:cubicBezTo>
                    <a:pt x="106" y="55"/>
                    <a:pt x="133" y="60"/>
                    <a:pt x="162" y="60"/>
                  </a:cubicBezTo>
                  <a:cubicBezTo>
                    <a:pt x="174" y="60"/>
                    <a:pt x="185" y="59"/>
                    <a:pt x="195" y="58"/>
                  </a:cubicBezTo>
                  <a:cubicBezTo>
                    <a:pt x="223" y="54"/>
                    <a:pt x="235" y="48"/>
                    <a:pt x="235" y="44"/>
                  </a:cubicBezTo>
                  <a:cubicBezTo>
                    <a:pt x="236" y="42"/>
                    <a:pt x="234" y="40"/>
                    <a:pt x="229" y="38"/>
                  </a:cubicBezTo>
                  <a:cubicBezTo>
                    <a:pt x="217" y="31"/>
                    <a:pt x="190" y="27"/>
                    <a:pt x="161" y="2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Freeform 42">
              <a:extLst>
                <a:ext uri="{FF2B5EF4-FFF2-40B4-BE49-F238E27FC236}">
                  <a16:creationId xmlns:a16="http://schemas.microsoft.com/office/drawing/2014/main" id="{0AAB1D1C-506C-5F4E-AEA7-986776578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" y="2802"/>
              <a:ext cx="968" cy="423"/>
            </a:xfrm>
            <a:custGeom>
              <a:avLst/>
              <a:gdLst>
                <a:gd name="T0" fmla="*/ 153 w 744"/>
                <a:gd name="T1" fmla="*/ 269 h 325"/>
                <a:gd name="T2" fmla="*/ 0 w 744"/>
                <a:gd name="T3" fmla="*/ 0 h 325"/>
                <a:gd name="T4" fmla="*/ 35 w 744"/>
                <a:gd name="T5" fmla="*/ 28 h 325"/>
                <a:gd name="T6" fmla="*/ 537 w 744"/>
                <a:gd name="T7" fmla="*/ 72 h 325"/>
                <a:gd name="T8" fmla="*/ 744 w 744"/>
                <a:gd name="T9" fmla="*/ 1 h 325"/>
                <a:gd name="T10" fmla="*/ 589 w 744"/>
                <a:gd name="T11" fmla="*/ 270 h 325"/>
                <a:gd name="T12" fmla="*/ 468 w 744"/>
                <a:gd name="T13" fmla="*/ 311 h 325"/>
                <a:gd name="T14" fmla="*/ 174 w 744"/>
                <a:gd name="T15" fmla="*/ 286 h 325"/>
                <a:gd name="T16" fmla="*/ 153 w 744"/>
                <a:gd name="T17" fmla="*/ 269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4" h="325">
                  <a:moveTo>
                    <a:pt x="153" y="26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7" y="19"/>
                    <a:pt x="35" y="28"/>
                  </a:cubicBezTo>
                  <a:cubicBezTo>
                    <a:pt x="126" y="75"/>
                    <a:pt x="351" y="95"/>
                    <a:pt x="537" y="72"/>
                  </a:cubicBezTo>
                  <a:cubicBezTo>
                    <a:pt x="653" y="58"/>
                    <a:pt x="727" y="31"/>
                    <a:pt x="744" y="1"/>
                  </a:cubicBezTo>
                  <a:cubicBezTo>
                    <a:pt x="589" y="270"/>
                    <a:pt x="589" y="270"/>
                    <a:pt x="589" y="270"/>
                  </a:cubicBezTo>
                  <a:cubicBezTo>
                    <a:pt x="579" y="287"/>
                    <a:pt x="536" y="303"/>
                    <a:pt x="468" y="311"/>
                  </a:cubicBezTo>
                  <a:cubicBezTo>
                    <a:pt x="359" y="325"/>
                    <a:pt x="227" y="313"/>
                    <a:pt x="174" y="286"/>
                  </a:cubicBezTo>
                  <a:cubicBezTo>
                    <a:pt x="163" y="280"/>
                    <a:pt x="156" y="275"/>
                    <a:pt x="153" y="269"/>
                  </a:cubicBezTo>
                  <a:close/>
                </a:path>
              </a:pathLst>
            </a:custGeom>
            <a:solidFill>
              <a:srgbClr val="81C5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Freeform 43">
              <a:extLst>
                <a:ext uri="{FF2B5EF4-FFF2-40B4-BE49-F238E27FC236}">
                  <a16:creationId xmlns:a16="http://schemas.microsoft.com/office/drawing/2014/main" id="{A91B2969-08C4-8C42-996A-7D211BD8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" y="2653"/>
              <a:ext cx="1004" cy="265"/>
            </a:xfrm>
            <a:custGeom>
              <a:avLst/>
              <a:gdLst>
                <a:gd name="T0" fmla="*/ 389 w 771"/>
                <a:gd name="T1" fmla="*/ 203 h 203"/>
                <a:gd name="T2" fmla="*/ 45 w 771"/>
                <a:gd name="T3" fmla="*/ 148 h 203"/>
                <a:gd name="T4" fmla="*/ 3 w 771"/>
                <a:gd name="T5" fmla="*/ 95 h 203"/>
                <a:gd name="T6" fmla="*/ 220 w 771"/>
                <a:gd name="T7" fmla="*/ 10 h 203"/>
                <a:gd name="T8" fmla="*/ 383 w 771"/>
                <a:gd name="T9" fmla="*/ 0 h 203"/>
                <a:gd name="T10" fmla="*/ 727 w 771"/>
                <a:gd name="T11" fmla="*/ 54 h 203"/>
                <a:gd name="T12" fmla="*/ 769 w 771"/>
                <a:gd name="T13" fmla="*/ 108 h 203"/>
                <a:gd name="T14" fmla="*/ 552 w 771"/>
                <a:gd name="T15" fmla="*/ 193 h 203"/>
                <a:gd name="T16" fmla="*/ 389 w 771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1" h="203">
                  <a:moveTo>
                    <a:pt x="389" y="203"/>
                  </a:moveTo>
                  <a:cubicBezTo>
                    <a:pt x="242" y="203"/>
                    <a:pt x="110" y="182"/>
                    <a:pt x="45" y="148"/>
                  </a:cubicBezTo>
                  <a:cubicBezTo>
                    <a:pt x="5" y="128"/>
                    <a:pt x="0" y="108"/>
                    <a:pt x="3" y="95"/>
                  </a:cubicBezTo>
                  <a:cubicBezTo>
                    <a:pt x="11" y="57"/>
                    <a:pt x="92" y="25"/>
                    <a:pt x="220" y="10"/>
                  </a:cubicBezTo>
                  <a:cubicBezTo>
                    <a:pt x="271" y="3"/>
                    <a:pt x="326" y="0"/>
                    <a:pt x="383" y="0"/>
                  </a:cubicBezTo>
                  <a:cubicBezTo>
                    <a:pt x="530" y="0"/>
                    <a:pt x="662" y="21"/>
                    <a:pt x="727" y="54"/>
                  </a:cubicBezTo>
                  <a:cubicBezTo>
                    <a:pt x="766" y="75"/>
                    <a:pt x="771" y="95"/>
                    <a:pt x="769" y="108"/>
                  </a:cubicBezTo>
                  <a:cubicBezTo>
                    <a:pt x="760" y="146"/>
                    <a:pt x="680" y="178"/>
                    <a:pt x="552" y="193"/>
                  </a:cubicBezTo>
                  <a:cubicBezTo>
                    <a:pt x="501" y="200"/>
                    <a:pt x="446" y="203"/>
                    <a:pt x="389" y="203"/>
                  </a:cubicBezTo>
                  <a:close/>
                </a:path>
              </a:pathLst>
            </a:custGeom>
            <a:solidFill>
              <a:srgbClr val="5E92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Freeform 45">
              <a:extLst>
                <a:ext uri="{FF2B5EF4-FFF2-40B4-BE49-F238E27FC236}">
                  <a16:creationId xmlns:a16="http://schemas.microsoft.com/office/drawing/2014/main" id="{E6534233-6244-184A-A07F-D7F39DF7F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" y="2363"/>
              <a:ext cx="1527" cy="494"/>
            </a:xfrm>
            <a:custGeom>
              <a:avLst/>
              <a:gdLst>
                <a:gd name="T0" fmla="*/ 153 w 1173"/>
                <a:gd name="T1" fmla="*/ 269 h 380"/>
                <a:gd name="T2" fmla="*/ 0 w 1173"/>
                <a:gd name="T3" fmla="*/ 0 h 380"/>
                <a:gd name="T4" fmla="*/ 55 w 1173"/>
                <a:gd name="T5" fmla="*/ 45 h 380"/>
                <a:gd name="T6" fmla="*/ 848 w 1173"/>
                <a:gd name="T7" fmla="*/ 114 h 380"/>
                <a:gd name="T8" fmla="*/ 1173 w 1173"/>
                <a:gd name="T9" fmla="*/ 2 h 380"/>
                <a:gd name="T10" fmla="*/ 1019 w 1173"/>
                <a:gd name="T11" fmla="*/ 271 h 380"/>
                <a:gd name="T12" fmla="*/ 779 w 1173"/>
                <a:gd name="T13" fmla="*/ 353 h 380"/>
                <a:gd name="T14" fmla="*/ 194 w 1173"/>
                <a:gd name="T15" fmla="*/ 302 h 380"/>
                <a:gd name="T16" fmla="*/ 153 w 1173"/>
                <a:gd name="T17" fmla="*/ 269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3" h="380">
                  <a:moveTo>
                    <a:pt x="153" y="269"/>
                  </a:moveTo>
                  <a:cubicBezTo>
                    <a:pt x="102" y="180"/>
                    <a:pt x="51" y="90"/>
                    <a:pt x="0" y="0"/>
                  </a:cubicBezTo>
                  <a:cubicBezTo>
                    <a:pt x="9" y="16"/>
                    <a:pt x="27" y="31"/>
                    <a:pt x="55" y="45"/>
                  </a:cubicBezTo>
                  <a:cubicBezTo>
                    <a:pt x="199" y="119"/>
                    <a:pt x="554" y="150"/>
                    <a:pt x="848" y="114"/>
                  </a:cubicBezTo>
                  <a:cubicBezTo>
                    <a:pt x="1030" y="92"/>
                    <a:pt x="1146" y="49"/>
                    <a:pt x="1173" y="2"/>
                  </a:cubicBezTo>
                  <a:cubicBezTo>
                    <a:pt x="1019" y="271"/>
                    <a:pt x="1019" y="271"/>
                    <a:pt x="1019" y="271"/>
                  </a:cubicBezTo>
                  <a:cubicBezTo>
                    <a:pt x="999" y="305"/>
                    <a:pt x="913" y="337"/>
                    <a:pt x="779" y="353"/>
                  </a:cubicBezTo>
                  <a:cubicBezTo>
                    <a:pt x="562" y="380"/>
                    <a:pt x="300" y="357"/>
                    <a:pt x="194" y="302"/>
                  </a:cubicBezTo>
                  <a:cubicBezTo>
                    <a:pt x="173" y="292"/>
                    <a:pt x="160" y="281"/>
                    <a:pt x="153" y="269"/>
                  </a:cubicBezTo>
                </a:path>
              </a:pathLst>
            </a:custGeom>
            <a:solidFill>
              <a:srgbClr val="F8AF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reeform 46">
              <a:extLst>
                <a:ext uri="{FF2B5EF4-FFF2-40B4-BE49-F238E27FC236}">
                  <a16:creationId xmlns:a16="http://schemas.microsoft.com/office/drawing/2014/main" id="{7FED81C1-8F4C-174F-9394-763FE1E97C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2" y="2134"/>
              <a:ext cx="1571" cy="406"/>
            </a:xfrm>
            <a:custGeom>
              <a:avLst/>
              <a:gdLst>
                <a:gd name="T0" fmla="*/ 608 w 1207"/>
                <a:gd name="T1" fmla="*/ 312 h 312"/>
                <a:gd name="T2" fmla="*/ 68 w 1207"/>
                <a:gd name="T3" fmla="*/ 227 h 312"/>
                <a:gd name="T4" fmla="*/ 5 w 1207"/>
                <a:gd name="T5" fmla="*/ 146 h 312"/>
                <a:gd name="T6" fmla="*/ 342 w 1207"/>
                <a:gd name="T7" fmla="*/ 15 h 312"/>
                <a:gd name="T8" fmla="*/ 600 w 1207"/>
                <a:gd name="T9" fmla="*/ 0 h 312"/>
                <a:gd name="T10" fmla="*/ 1139 w 1207"/>
                <a:gd name="T11" fmla="*/ 86 h 312"/>
                <a:gd name="T12" fmla="*/ 1203 w 1207"/>
                <a:gd name="T13" fmla="*/ 166 h 312"/>
                <a:gd name="T14" fmla="*/ 866 w 1207"/>
                <a:gd name="T15" fmla="*/ 297 h 312"/>
                <a:gd name="T16" fmla="*/ 608 w 1207"/>
                <a:gd name="T17" fmla="*/ 312 h 312"/>
                <a:gd name="T18" fmla="*/ 603 w 1207"/>
                <a:gd name="T19" fmla="*/ 124 h 312"/>
                <a:gd name="T20" fmla="*/ 536 w 1207"/>
                <a:gd name="T21" fmla="*/ 128 h 312"/>
                <a:gd name="T22" fmla="*/ 456 w 1207"/>
                <a:gd name="T23" fmla="*/ 155 h 312"/>
                <a:gd name="T24" fmla="*/ 468 w 1207"/>
                <a:gd name="T25" fmla="*/ 167 h 312"/>
                <a:gd name="T26" fmla="*/ 605 w 1207"/>
                <a:gd name="T27" fmla="*/ 188 h 312"/>
                <a:gd name="T28" fmla="*/ 671 w 1207"/>
                <a:gd name="T29" fmla="*/ 185 h 312"/>
                <a:gd name="T30" fmla="*/ 752 w 1207"/>
                <a:gd name="T31" fmla="*/ 157 h 312"/>
                <a:gd name="T32" fmla="*/ 740 w 1207"/>
                <a:gd name="T33" fmla="*/ 145 h 312"/>
                <a:gd name="T34" fmla="*/ 603 w 1207"/>
                <a:gd name="T35" fmla="*/ 12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7" h="312">
                  <a:moveTo>
                    <a:pt x="608" y="312"/>
                  </a:moveTo>
                  <a:cubicBezTo>
                    <a:pt x="377" y="312"/>
                    <a:pt x="170" y="280"/>
                    <a:pt x="68" y="227"/>
                  </a:cubicBezTo>
                  <a:cubicBezTo>
                    <a:pt x="8" y="196"/>
                    <a:pt x="0" y="166"/>
                    <a:pt x="5" y="146"/>
                  </a:cubicBezTo>
                  <a:cubicBezTo>
                    <a:pt x="17" y="88"/>
                    <a:pt x="143" y="40"/>
                    <a:pt x="342" y="15"/>
                  </a:cubicBezTo>
                  <a:cubicBezTo>
                    <a:pt x="423" y="5"/>
                    <a:pt x="510" y="0"/>
                    <a:pt x="600" y="0"/>
                  </a:cubicBezTo>
                  <a:cubicBezTo>
                    <a:pt x="830" y="0"/>
                    <a:pt x="1037" y="33"/>
                    <a:pt x="1139" y="86"/>
                  </a:cubicBezTo>
                  <a:cubicBezTo>
                    <a:pt x="1200" y="116"/>
                    <a:pt x="1207" y="147"/>
                    <a:pt x="1203" y="166"/>
                  </a:cubicBezTo>
                  <a:cubicBezTo>
                    <a:pt x="1191" y="224"/>
                    <a:pt x="1064" y="273"/>
                    <a:pt x="866" y="297"/>
                  </a:cubicBezTo>
                  <a:cubicBezTo>
                    <a:pt x="784" y="307"/>
                    <a:pt x="698" y="312"/>
                    <a:pt x="608" y="312"/>
                  </a:cubicBezTo>
                  <a:moveTo>
                    <a:pt x="603" y="124"/>
                  </a:moveTo>
                  <a:cubicBezTo>
                    <a:pt x="579" y="124"/>
                    <a:pt x="557" y="125"/>
                    <a:pt x="536" y="128"/>
                  </a:cubicBezTo>
                  <a:cubicBezTo>
                    <a:pt x="480" y="135"/>
                    <a:pt x="457" y="148"/>
                    <a:pt x="456" y="155"/>
                  </a:cubicBezTo>
                  <a:cubicBezTo>
                    <a:pt x="455" y="159"/>
                    <a:pt x="460" y="163"/>
                    <a:pt x="468" y="167"/>
                  </a:cubicBezTo>
                  <a:cubicBezTo>
                    <a:pt x="493" y="180"/>
                    <a:pt x="547" y="188"/>
                    <a:pt x="605" y="188"/>
                  </a:cubicBezTo>
                  <a:cubicBezTo>
                    <a:pt x="628" y="188"/>
                    <a:pt x="650" y="187"/>
                    <a:pt x="671" y="185"/>
                  </a:cubicBezTo>
                  <a:cubicBezTo>
                    <a:pt x="727" y="178"/>
                    <a:pt x="750" y="165"/>
                    <a:pt x="752" y="157"/>
                  </a:cubicBezTo>
                  <a:cubicBezTo>
                    <a:pt x="752" y="154"/>
                    <a:pt x="748" y="150"/>
                    <a:pt x="740" y="145"/>
                  </a:cubicBezTo>
                  <a:cubicBezTo>
                    <a:pt x="715" y="132"/>
                    <a:pt x="661" y="124"/>
                    <a:pt x="603" y="124"/>
                  </a:cubicBezTo>
                </a:path>
              </a:pathLst>
            </a:custGeom>
            <a:solidFill>
              <a:srgbClr val="B98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reeform 49">
              <a:extLst>
                <a:ext uri="{FF2B5EF4-FFF2-40B4-BE49-F238E27FC236}">
                  <a16:creationId xmlns:a16="http://schemas.microsoft.com/office/drawing/2014/main" id="{54D2B05A-A316-7743-BDEF-D5D2F8EA1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" y="1883"/>
              <a:ext cx="2074" cy="532"/>
            </a:xfrm>
            <a:custGeom>
              <a:avLst/>
              <a:gdLst>
                <a:gd name="T0" fmla="*/ 1591 w 1594"/>
                <a:gd name="T1" fmla="*/ 9 h 409"/>
                <a:gd name="T2" fmla="*/ 1493 w 1594"/>
                <a:gd name="T3" fmla="*/ 73 h 409"/>
                <a:gd name="T4" fmla="*/ 1399 w 1594"/>
                <a:gd name="T5" fmla="*/ 104 h 409"/>
                <a:gd name="T6" fmla="*/ 1284 w 1594"/>
                <a:gd name="T7" fmla="*/ 132 h 409"/>
                <a:gd name="T8" fmla="*/ 1284 w 1594"/>
                <a:gd name="T9" fmla="*/ 132 h 409"/>
                <a:gd name="T10" fmla="*/ 1187 w 1594"/>
                <a:gd name="T11" fmla="*/ 148 h 409"/>
                <a:gd name="T12" fmla="*/ 687 w 1594"/>
                <a:gd name="T13" fmla="*/ 170 h 409"/>
                <a:gd name="T14" fmla="*/ 684 w 1594"/>
                <a:gd name="T15" fmla="*/ 170 h 409"/>
                <a:gd name="T16" fmla="*/ 635 w 1594"/>
                <a:gd name="T17" fmla="*/ 168 h 409"/>
                <a:gd name="T18" fmla="*/ 454 w 1594"/>
                <a:gd name="T19" fmla="*/ 152 h 409"/>
                <a:gd name="T20" fmla="*/ 380 w 1594"/>
                <a:gd name="T21" fmla="*/ 142 h 409"/>
                <a:gd name="T22" fmla="*/ 334 w 1594"/>
                <a:gd name="T23" fmla="*/ 135 h 409"/>
                <a:gd name="T24" fmla="*/ 313 w 1594"/>
                <a:gd name="T25" fmla="*/ 131 h 409"/>
                <a:gd name="T26" fmla="*/ 312 w 1594"/>
                <a:gd name="T27" fmla="*/ 131 h 409"/>
                <a:gd name="T28" fmla="*/ 311 w 1594"/>
                <a:gd name="T29" fmla="*/ 130 h 409"/>
                <a:gd name="T30" fmla="*/ 295 w 1594"/>
                <a:gd name="T31" fmla="*/ 127 h 409"/>
                <a:gd name="T32" fmla="*/ 150 w 1594"/>
                <a:gd name="T33" fmla="*/ 88 h 409"/>
                <a:gd name="T34" fmla="*/ 91 w 1594"/>
                <a:gd name="T35" fmla="*/ 66 h 409"/>
                <a:gd name="T36" fmla="*/ 37 w 1594"/>
                <a:gd name="T37" fmla="*/ 34 h 409"/>
                <a:gd name="T38" fmla="*/ 0 w 1594"/>
                <a:gd name="T39" fmla="*/ 0 h 409"/>
                <a:gd name="T40" fmla="*/ 55 w 1594"/>
                <a:gd name="T41" fmla="*/ 100 h 409"/>
                <a:gd name="T42" fmla="*/ 133 w 1594"/>
                <a:gd name="T43" fmla="*/ 239 h 409"/>
                <a:gd name="T44" fmla="*/ 218 w 1594"/>
                <a:gd name="T45" fmla="*/ 317 h 409"/>
                <a:gd name="T46" fmla="*/ 470 w 1594"/>
                <a:gd name="T47" fmla="*/ 385 h 409"/>
                <a:gd name="T48" fmla="*/ 615 w 1594"/>
                <a:gd name="T49" fmla="*/ 399 h 409"/>
                <a:gd name="T50" fmla="*/ 926 w 1594"/>
                <a:gd name="T51" fmla="*/ 403 h 409"/>
                <a:gd name="T52" fmla="*/ 1081 w 1594"/>
                <a:gd name="T53" fmla="*/ 390 h 409"/>
                <a:gd name="T54" fmla="*/ 1154 w 1594"/>
                <a:gd name="T55" fmla="*/ 381 h 409"/>
                <a:gd name="T56" fmla="*/ 1229 w 1594"/>
                <a:gd name="T57" fmla="*/ 364 h 409"/>
                <a:gd name="T58" fmla="*/ 1292 w 1594"/>
                <a:gd name="T59" fmla="*/ 350 h 409"/>
                <a:gd name="T60" fmla="*/ 1418 w 1594"/>
                <a:gd name="T61" fmla="*/ 290 h 409"/>
                <a:gd name="T62" fmla="*/ 1486 w 1594"/>
                <a:gd name="T63" fmla="*/ 196 h 409"/>
                <a:gd name="T64" fmla="*/ 1544 w 1594"/>
                <a:gd name="T65" fmla="*/ 95 h 409"/>
                <a:gd name="T66" fmla="*/ 1592 w 1594"/>
                <a:gd name="T67" fmla="*/ 9 h 409"/>
                <a:gd name="T68" fmla="*/ 1594 w 1594"/>
                <a:gd name="T69" fmla="*/ 5 h 409"/>
                <a:gd name="T70" fmla="*/ 1591 w 1594"/>
                <a:gd name="T71" fmla="*/ 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94" h="409">
                  <a:moveTo>
                    <a:pt x="1591" y="9"/>
                  </a:moveTo>
                  <a:cubicBezTo>
                    <a:pt x="1566" y="37"/>
                    <a:pt x="1529" y="57"/>
                    <a:pt x="1493" y="73"/>
                  </a:cubicBezTo>
                  <a:cubicBezTo>
                    <a:pt x="1463" y="86"/>
                    <a:pt x="1431" y="95"/>
                    <a:pt x="1399" y="104"/>
                  </a:cubicBezTo>
                  <a:cubicBezTo>
                    <a:pt x="1383" y="109"/>
                    <a:pt x="1290" y="131"/>
                    <a:pt x="1284" y="132"/>
                  </a:cubicBezTo>
                  <a:cubicBezTo>
                    <a:pt x="1284" y="132"/>
                    <a:pt x="1284" y="132"/>
                    <a:pt x="1284" y="132"/>
                  </a:cubicBezTo>
                  <a:cubicBezTo>
                    <a:pt x="1252" y="138"/>
                    <a:pt x="1219" y="145"/>
                    <a:pt x="1187" y="148"/>
                  </a:cubicBezTo>
                  <a:cubicBezTo>
                    <a:pt x="1022" y="171"/>
                    <a:pt x="854" y="177"/>
                    <a:pt x="687" y="170"/>
                  </a:cubicBezTo>
                  <a:cubicBezTo>
                    <a:pt x="684" y="170"/>
                    <a:pt x="684" y="170"/>
                    <a:pt x="684" y="170"/>
                  </a:cubicBezTo>
                  <a:cubicBezTo>
                    <a:pt x="668" y="170"/>
                    <a:pt x="651" y="169"/>
                    <a:pt x="635" y="168"/>
                  </a:cubicBezTo>
                  <a:cubicBezTo>
                    <a:pt x="574" y="163"/>
                    <a:pt x="514" y="160"/>
                    <a:pt x="454" y="152"/>
                  </a:cubicBezTo>
                  <a:cubicBezTo>
                    <a:pt x="429" y="150"/>
                    <a:pt x="404" y="146"/>
                    <a:pt x="380" y="142"/>
                  </a:cubicBezTo>
                  <a:cubicBezTo>
                    <a:pt x="365" y="140"/>
                    <a:pt x="349" y="138"/>
                    <a:pt x="334" y="135"/>
                  </a:cubicBezTo>
                  <a:cubicBezTo>
                    <a:pt x="327" y="133"/>
                    <a:pt x="320" y="132"/>
                    <a:pt x="313" y="131"/>
                  </a:cubicBezTo>
                  <a:cubicBezTo>
                    <a:pt x="313" y="131"/>
                    <a:pt x="312" y="131"/>
                    <a:pt x="312" y="131"/>
                  </a:cubicBezTo>
                  <a:cubicBezTo>
                    <a:pt x="311" y="130"/>
                    <a:pt x="311" y="130"/>
                    <a:pt x="311" y="130"/>
                  </a:cubicBezTo>
                  <a:cubicBezTo>
                    <a:pt x="306" y="129"/>
                    <a:pt x="300" y="128"/>
                    <a:pt x="295" y="127"/>
                  </a:cubicBezTo>
                  <a:cubicBezTo>
                    <a:pt x="246" y="117"/>
                    <a:pt x="196" y="106"/>
                    <a:pt x="150" y="88"/>
                  </a:cubicBezTo>
                  <a:cubicBezTo>
                    <a:pt x="130" y="81"/>
                    <a:pt x="110" y="75"/>
                    <a:pt x="91" y="66"/>
                  </a:cubicBezTo>
                  <a:cubicBezTo>
                    <a:pt x="72" y="57"/>
                    <a:pt x="54" y="46"/>
                    <a:pt x="37" y="34"/>
                  </a:cubicBezTo>
                  <a:cubicBezTo>
                    <a:pt x="24" y="24"/>
                    <a:pt x="9" y="13"/>
                    <a:pt x="0" y="0"/>
                  </a:cubicBezTo>
                  <a:cubicBezTo>
                    <a:pt x="22" y="32"/>
                    <a:pt x="37" y="67"/>
                    <a:pt x="55" y="100"/>
                  </a:cubicBezTo>
                  <a:cubicBezTo>
                    <a:pt x="80" y="147"/>
                    <a:pt x="107" y="193"/>
                    <a:pt x="133" y="239"/>
                  </a:cubicBezTo>
                  <a:cubicBezTo>
                    <a:pt x="151" y="272"/>
                    <a:pt x="181" y="300"/>
                    <a:pt x="218" y="317"/>
                  </a:cubicBezTo>
                  <a:cubicBezTo>
                    <a:pt x="297" y="355"/>
                    <a:pt x="382" y="374"/>
                    <a:pt x="470" y="385"/>
                  </a:cubicBezTo>
                  <a:cubicBezTo>
                    <a:pt x="518" y="392"/>
                    <a:pt x="567" y="395"/>
                    <a:pt x="615" y="399"/>
                  </a:cubicBezTo>
                  <a:cubicBezTo>
                    <a:pt x="719" y="407"/>
                    <a:pt x="823" y="409"/>
                    <a:pt x="926" y="403"/>
                  </a:cubicBezTo>
                  <a:cubicBezTo>
                    <a:pt x="978" y="401"/>
                    <a:pt x="1030" y="396"/>
                    <a:pt x="1081" y="390"/>
                  </a:cubicBezTo>
                  <a:cubicBezTo>
                    <a:pt x="1106" y="387"/>
                    <a:pt x="1130" y="384"/>
                    <a:pt x="1154" y="381"/>
                  </a:cubicBezTo>
                  <a:cubicBezTo>
                    <a:pt x="1179" y="377"/>
                    <a:pt x="1205" y="369"/>
                    <a:pt x="1229" y="364"/>
                  </a:cubicBezTo>
                  <a:cubicBezTo>
                    <a:pt x="1250" y="360"/>
                    <a:pt x="1272" y="356"/>
                    <a:pt x="1292" y="350"/>
                  </a:cubicBezTo>
                  <a:cubicBezTo>
                    <a:pt x="1338" y="338"/>
                    <a:pt x="1384" y="320"/>
                    <a:pt x="1418" y="290"/>
                  </a:cubicBezTo>
                  <a:cubicBezTo>
                    <a:pt x="1449" y="264"/>
                    <a:pt x="1468" y="230"/>
                    <a:pt x="1486" y="196"/>
                  </a:cubicBezTo>
                  <a:cubicBezTo>
                    <a:pt x="1504" y="162"/>
                    <a:pt x="1524" y="129"/>
                    <a:pt x="1544" y="95"/>
                  </a:cubicBezTo>
                  <a:cubicBezTo>
                    <a:pt x="1560" y="67"/>
                    <a:pt x="1577" y="38"/>
                    <a:pt x="1592" y="9"/>
                  </a:cubicBezTo>
                  <a:cubicBezTo>
                    <a:pt x="1593" y="8"/>
                    <a:pt x="1593" y="6"/>
                    <a:pt x="1594" y="5"/>
                  </a:cubicBezTo>
                  <a:cubicBezTo>
                    <a:pt x="1593" y="6"/>
                    <a:pt x="1592" y="7"/>
                    <a:pt x="1591" y="9"/>
                  </a:cubicBezTo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Freeform 50">
              <a:extLst>
                <a:ext uri="{FF2B5EF4-FFF2-40B4-BE49-F238E27FC236}">
                  <a16:creationId xmlns:a16="http://schemas.microsoft.com/office/drawing/2014/main" id="{7CCE9CA2-0740-894A-8CE1-7D7DD1625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1794"/>
              <a:ext cx="2131" cy="323"/>
            </a:xfrm>
            <a:custGeom>
              <a:avLst/>
              <a:gdLst>
                <a:gd name="T0" fmla="*/ 833 w 1638"/>
                <a:gd name="T1" fmla="*/ 248 h 248"/>
                <a:gd name="T2" fmla="*/ 707 w 1638"/>
                <a:gd name="T3" fmla="*/ 245 h 248"/>
                <a:gd name="T4" fmla="*/ 704 w 1638"/>
                <a:gd name="T5" fmla="*/ 245 h 248"/>
                <a:gd name="T6" fmla="*/ 655 w 1638"/>
                <a:gd name="T7" fmla="*/ 243 h 248"/>
                <a:gd name="T8" fmla="*/ 594 w 1638"/>
                <a:gd name="T9" fmla="*/ 238 h 248"/>
                <a:gd name="T10" fmla="*/ 473 w 1638"/>
                <a:gd name="T11" fmla="*/ 227 h 248"/>
                <a:gd name="T12" fmla="*/ 413 w 1638"/>
                <a:gd name="T13" fmla="*/ 219 h 248"/>
                <a:gd name="T14" fmla="*/ 399 w 1638"/>
                <a:gd name="T15" fmla="*/ 217 h 248"/>
                <a:gd name="T16" fmla="*/ 390 w 1638"/>
                <a:gd name="T17" fmla="*/ 216 h 248"/>
                <a:gd name="T18" fmla="*/ 388 w 1638"/>
                <a:gd name="T19" fmla="*/ 216 h 248"/>
                <a:gd name="T20" fmla="*/ 245 w 1638"/>
                <a:gd name="T21" fmla="*/ 187 h 248"/>
                <a:gd name="T22" fmla="*/ 106 w 1638"/>
                <a:gd name="T23" fmla="*/ 139 h 248"/>
                <a:gd name="T24" fmla="*/ 42 w 1638"/>
                <a:gd name="T25" fmla="*/ 101 h 248"/>
                <a:gd name="T26" fmla="*/ 2 w 1638"/>
                <a:gd name="T27" fmla="*/ 29 h 248"/>
                <a:gd name="T28" fmla="*/ 2 w 1638"/>
                <a:gd name="T29" fmla="*/ 27 h 248"/>
                <a:gd name="T30" fmla="*/ 7 w 1638"/>
                <a:gd name="T31" fmla="*/ 9 h 248"/>
                <a:gd name="T32" fmla="*/ 7 w 1638"/>
                <a:gd name="T33" fmla="*/ 9 h 248"/>
                <a:gd name="T34" fmla="*/ 8 w 1638"/>
                <a:gd name="T35" fmla="*/ 7 h 248"/>
                <a:gd name="T36" fmla="*/ 12 w 1638"/>
                <a:gd name="T37" fmla="*/ 0 h 248"/>
                <a:gd name="T38" fmla="*/ 20 w 1638"/>
                <a:gd name="T39" fmla="*/ 5 h 248"/>
                <a:gd name="T40" fmla="*/ 20 w 1638"/>
                <a:gd name="T41" fmla="*/ 5 h 248"/>
                <a:gd name="T42" fmla="*/ 25 w 1638"/>
                <a:gd name="T43" fmla="*/ 8 h 248"/>
                <a:gd name="T44" fmla="*/ 31 w 1638"/>
                <a:gd name="T45" fmla="*/ 12 h 248"/>
                <a:gd name="T46" fmla="*/ 459 w 1638"/>
                <a:gd name="T47" fmla="*/ 119 h 248"/>
                <a:gd name="T48" fmla="*/ 828 w 1638"/>
                <a:gd name="T49" fmla="*/ 139 h 248"/>
                <a:gd name="T50" fmla="*/ 893 w 1638"/>
                <a:gd name="T51" fmla="*/ 139 h 248"/>
                <a:gd name="T52" fmla="*/ 896 w 1638"/>
                <a:gd name="T53" fmla="*/ 139 h 248"/>
                <a:gd name="T54" fmla="*/ 982 w 1638"/>
                <a:gd name="T55" fmla="*/ 134 h 248"/>
                <a:gd name="T56" fmla="*/ 1038 w 1638"/>
                <a:gd name="T57" fmla="*/ 133 h 248"/>
                <a:gd name="T58" fmla="*/ 1177 w 1638"/>
                <a:gd name="T59" fmla="*/ 120 h 248"/>
                <a:gd name="T60" fmla="*/ 1480 w 1638"/>
                <a:gd name="T61" fmla="*/ 64 h 248"/>
                <a:gd name="T62" fmla="*/ 1481 w 1638"/>
                <a:gd name="T63" fmla="*/ 63 h 248"/>
                <a:gd name="T64" fmla="*/ 1612 w 1638"/>
                <a:gd name="T65" fmla="*/ 11 h 248"/>
                <a:gd name="T66" fmla="*/ 1615 w 1638"/>
                <a:gd name="T67" fmla="*/ 9 h 248"/>
                <a:gd name="T68" fmla="*/ 1618 w 1638"/>
                <a:gd name="T69" fmla="*/ 7 h 248"/>
                <a:gd name="T70" fmla="*/ 1626 w 1638"/>
                <a:gd name="T71" fmla="*/ 3 h 248"/>
                <a:gd name="T72" fmla="*/ 1630 w 1638"/>
                <a:gd name="T73" fmla="*/ 10 h 248"/>
                <a:gd name="T74" fmla="*/ 1631 w 1638"/>
                <a:gd name="T75" fmla="*/ 14 h 248"/>
                <a:gd name="T76" fmla="*/ 1626 w 1638"/>
                <a:gd name="T77" fmla="*/ 70 h 248"/>
                <a:gd name="T78" fmla="*/ 1624 w 1638"/>
                <a:gd name="T79" fmla="*/ 73 h 248"/>
                <a:gd name="T80" fmla="*/ 1622 w 1638"/>
                <a:gd name="T81" fmla="*/ 75 h 248"/>
                <a:gd name="T82" fmla="*/ 1479 w 1638"/>
                <a:gd name="T83" fmla="*/ 161 h 248"/>
                <a:gd name="T84" fmla="*/ 1305 w 1638"/>
                <a:gd name="T85" fmla="*/ 207 h 248"/>
                <a:gd name="T86" fmla="*/ 1208 w 1638"/>
                <a:gd name="T87" fmla="*/ 223 h 248"/>
                <a:gd name="T88" fmla="*/ 833 w 1638"/>
                <a:gd name="T8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38" h="248">
                  <a:moveTo>
                    <a:pt x="833" y="248"/>
                  </a:moveTo>
                  <a:cubicBezTo>
                    <a:pt x="792" y="248"/>
                    <a:pt x="749" y="247"/>
                    <a:pt x="707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687" y="245"/>
                    <a:pt x="671" y="244"/>
                    <a:pt x="655" y="243"/>
                  </a:cubicBezTo>
                  <a:cubicBezTo>
                    <a:pt x="634" y="241"/>
                    <a:pt x="614" y="240"/>
                    <a:pt x="594" y="238"/>
                  </a:cubicBezTo>
                  <a:cubicBezTo>
                    <a:pt x="554" y="235"/>
                    <a:pt x="513" y="232"/>
                    <a:pt x="473" y="227"/>
                  </a:cubicBezTo>
                  <a:cubicBezTo>
                    <a:pt x="453" y="226"/>
                    <a:pt x="432" y="222"/>
                    <a:pt x="413" y="219"/>
                  </a:cubicBezTo>
                  <a:cubicBezTo>
                    <a:pt x="408" y="219"/>
                    <a:pt x="404" y="218"/>
                    <a:pt x="399" y="217"/>
                  </a:cubicBezTo>
                  <a:cubicBezTo>
                    <a:pt x="396" y="217"/>
                    <a:pt x="393" y="216"/>
                    <a:pt x="390" y="216"/>
                  </a:cubicBezTo>
                  <a:cubicBezTo>
                    <a:pt x="388" y="216"/>
                    <a:pt x="388" y="216"/>
                    <a:pt x="388" y="216"/>
                  </a:cubicBezTo>
                  <a:cubicBezTo>
                    <a:pt x="338" y="208"/>
                    <a:pt x="290" y="198"/>
                    <a:pt x="245" y="187"/>
                  </a:cubicBezTo>
                  <a:cubicBezTo>
                    <a:pt x="201" y="175"/>
                    <a:pt x="149" y="160"/>
                    <a:pt x="106" y="139"/>
                  </a:cubicBezTo>
                  <a:cubicBezTo>
                    <a:pt x="84" y="128"/>
                    <a:pt x="61" y="117"/>
                    <a:pt x="42" y="101"/>
                  </a:cubicBezTo>
                  <a:cubicBezTo>
                    <a:pt x="14" y="79"/>
                    <a:pt x="0" y="53"/>
                    <a:pt x="2" y="29"/>
                  </a:cubicBezTo>
                  <a:cubicBezTo>
                    <a:pt x="2" y="28"/>
                    <a:pt x="2" y="27"/>
                    <a:pt x="2" y="27"/>
                  </a:cubicBezTo>
                  <a:cubicBezTo>
                    <a:pt x="2" y="21"/>
                    <a:pt x="4" y="15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8" y="7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6"/>
                    <a:pt x="23" y="7"/>
                    <a:pt x="25" y="8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165" y="78"/>
                    <a:pt x="323" y="103"/>
                    <a:pt x="459" y="119"/>
                  </a:cubicBezTo>
                  <a:cubicBezTo>
                    <a:pt x="576" y="133"/>
                    <a:pt x="696" y="139"/>
                    <a:pt x="828" y="139"/>
                  </a:cubicBezTo>
                  <a:cubicBezTo>
                    <a:pt x="849" y="139"/>
                    <a:pt x="871" y="139"/>
                    <a:pt x="893" y="139"/>
                  </a:cubicBezTo>
                  <a:cubicBezTo>
                    <a:pt x="894" y="139"/>
                    <a:pt x="895" y="139"/>
                    <a:pt x="896" y="139"/>
                  </a:cubicBezTo>
                  <a:cubicBezTo>
                    <a:pt x="924" y="135"/>
                    <a:pt x="953" y="135"/>
                    <a:pt x="982" y="134"/>
                  </a:cubicBezTo>
                  <a:cubicBezTo>
                    <a:pt x="1001" y="134"/>
                    <a:pt x="1020" y="134"/>
                    <a:pt x="1038" y="133"/>
                  </a:cubicBezTo>
                  <a:cubicBezTo>
                    <a:pt x="1086" y="130"/>
                    <a:pt x="1132" y="125"/>
                    <a:pt x="1177" y="120"/>
                  </a:cubicBezTo>
                  <a:cubicBezTo>
                    <a:pt x="1290" y="108"/>
                    <a:pt x="1389" y="90"/>
                    <a:pt x="1480" y="64"/>
                  </a:cubicBezTo>
                  <a:cubicBezTo>
                    <a:pt x="1481" y="63"/>
                    <a:pt x="1481" y="63"/>
                    <a:pt x="1481" y="63"/>
                  </a:cubicBezTo>
                  <a:cubicBezTo>
                    <a:pt x="1524" y="50"/>
                    <a:pt x="1566" y="33"/>
                    <a:pt x="1612" y="11"/>
                  </a:cubicBezTo>
                  <a:cubicBezTo>
                    <a:pt x="1613" y="10"/>
                    <a:pt x="1614" y="10"/>
                    <a:pt x="1615" y="9"/>
                  </a:cubicBezTo>
                  <a:cubicBezTo>
                    <a:pt x="1618" y="7"/>
                    <a:pt x="1618" y="7"/>
                    <a:pt x="1618" y="7"/>
                  </a:cubicBezTo>
                  <a:cubicBezTo>
                    <a:pt x="1626" y="3"/>
                    <a:pt x="1626" y="3"/>
                    <a:pt x="1626" y="3"/>
                  </a:cubicBezTo>
                  <a:cubicBezTo>
                    <a:pt x="1630" y="10"/>
                    <a:pt x="1630" y="10"/>
                    <a:pt x="1630" y="10"/>
                  </a:cubicBezTo>
                  <a:cubicBezTo>
                    <a:pt x="1630" y="12"/>
                    <a:pt x="1631" y="13"/>
                    <a:pt x="1631" y="14"/>
                  </a:cubicBezTo>
                  <a:cubicBezTo>
                    <a:pt x="1638" y="33"/>
                    <a:pt x="1636" y="53"/>
                    <a:pt x="1626" y="70"/>
                  </a:cubicBezTo>
                  <a:cubicBezTo>
                    <a:pt x="1624" y="73"/>
                    <a:pt x="1624" y="73"/>
                    <a:pt x="1624" y="73"/>
                  </a:cubicBezTo>
                  <a:cubicBezTo>
                    <a:pt x="1623" y="74"/>
                    <a:pt x="1623" y="74"/>
                    <a:pt x="1622" y="75"/>
                  </a:cubicBezTo>
                  <a:cubicBezTo>
                    <a:pt x="1586" y="120"/>
                    <a:pt x="1527" y="145"/>
                    <a:pt x="1479" y="161"/>
                  </a:cubicBezTo>
                  <a:cubicBezTo>
                    <a:pt x="1421" y="181"/>
                    <a:pt x="1320" y="204"/>
                    <a:pt x="1305" y="207"/>
                  </a:cubicBezTo>
                  <a:cubicBezTo>
                    <a:pt x="1271" y="214"/>
                    <a:pt x="1239" y="220"/>
                    <a:pt x="1208" y="223"/>
                  </a:cubicBezTo>
                  <a:cubicBezTo>
                    <a:pt x="1090" y="239"/>
                    <a:pt x="963" y="248"/>
                    <a:pt x="833" y="248"/>
                  </a:cubicBezTo>
                </a:path>
              </a:pathLst>
            </a:custGeom>
            <a:solidFill>
              <a:srgbClr val="0E0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53">
              <a:extLst>
                <a:ext uri="{FF2B5EF4-FFF2-40B4-BE49-F238E27FC236}">
                  <a16:creationId xmlns:a16="http://schemas.microsoft.com/office/drawing/2014/main" id="{C842C681-DE6C-644D-97BF-65EA45BBD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5" y="1175"/>
              <a:ext cx="1170" cy="346"/>
            </a:xfrm>
            <a:custGeom>
              <a:avLst/>
              <a:gdLst>
                <a:gd name="T0" fmla="*/ 899 w 899"/>
                <a:gd name="T1" fmla="*/ 133 h 266"/>
                <a:gd name="T2" fmla="*/ 896 w 899"/>
                <a:gd name="T3" fmla="*/ 142 h 266"/>
                <a:gd name="T4" fmla="*/ 889 w 899"/>
                <a:gd name="T5" fmla="*/ 153 h 266"/>
                <a:gd name="T6" fmla="*/ 878 w 899"/>
                <a:gd name="T7" fmla="*/ 164 h 266"/>
                <a:gd name="T8" fmla="*/ 862 w 899"/>
                <a:gd name="T9" fmla="*/ 175 h 266"/>
                <a:gd name="T10" fmla="*/ 846 w 899"/>
                <a:gd name="T11" fmla="*/ 246 h 266"/>
                <a:gd name="T12" fmla="*/ 825 w 899"/>
                <a:gd name="T13" fmla="*/ 255 h 266"/>
                <a:gd name="T14" fmla="*/ 797 w 899"/>
                <a:gd name="T15" fmla="*/ 265 h 266"/>
                <a:gd name="T16" fmla="*/ 784 w 899"/>
                <a:gd name="T17" fmla="*/ 265 h 266"/>
                <a:gd name="T18" fmla="*/ 745 w 899"/>
                <a:gd name="T19" fmla="*/ 261 h 266"/>
                <a:gd name="T20" fmla="*/ 730 w 899"/>
                <a:gd name="T21" fmla="*/ 260 h 266"/>
                <a:gd name="T22" fmla="*/ 700 w 899"/>
                <a:gd name="T23" fmla="*/ 258 h 266"/>
                <a:gd name="T24" fmla="*/ 675 w 899"/>
                <a:gd name="T25" fmla="*/ 256 h 266"/>
                <a:gd name="T26" fmla="*/ 664 w 899"/>
                <a:gd name="T27" fmla="*/ 255 h 266"/>
                <a:gd name="T28" fmla="*/ 636 w 899"/>
                <a:gd name="T29" fmla="*/ 253 h 266"/>
                <a:gd name="T30" fmla="*/ 613 w 899"/>
                <a:gd name="T31" fmla="*/ 252 h 266"/>
                <a:gd name="T32" fmla="*/ 591 w 899"/>
                <a:gd name="T33" fmla="*/ 251 h 266"/>
                <a:gd name="T34" fmla="*/ 563 w 899"/>
                <a:gd name="T35" fmla="*/ 250 h 266"/>
                <a:gd name="T36" fmla="*/ 538 w 899"/>
                <a:gd name="T37" fmla="*/ 249 h 266"/>
                <a:gd name="T38" fmla="*/ 509 w 899"/>
                <a:gd name="T39" fmla="*/ 248 h 266"/>
                <a:gd name="T40" fmla="*/ 479 w 899"/>
                <a:gd name="T41" fmla="*/ 248 h 266"/>
                <a:gd name="T42" fmla="*/ 448 w 899"/>
                <a:gd name="T43" fmla="*/ 248 h 266"/>
                <a:gd name="T44" fmla="*/ 420 w 899"/>
                <a:gd name="T45" fmla="*/ 248 h 266"/>
                <a:gd name="T46" fmla="*/ 391 w 899"/>
                <a:gd name="T47" fmla="*/ 248 h 266"/>
                <a:gd name="T48" fmla="*/ 365 w 899"/>
                <a:gd name="T49" fmla="*/ 249 h 266"/>
                <a:gd name="T50" fmla="*/ 340 w 899"/>
                <a:gd name="T51" fmla="*/ 249 h 266"/>
                <a:gd name="T52" fmla="*/ 311 w 899"/>
                <a:gd name="T53" fmla="*/ 250 h 266"/>
                <a:gd name="T54" fmla="*/ 279 w 899"/>
                <a:gd name="T55" fmla="*/ 252 h 266"/>
                <a:gd name="T56" fmla="*/ 251 w 899"/>
                <a:gd name="T57" fmla="*/ 253 h 266"/>
                <a:gd name="T58" fmla="*/ 211 w 899"/>
                <a:gd name="T59" fmla="*/ 256 h 266"/>
                <a:gd name="T60" fmla="*/ 183 w 899"/>
                <a:gd name="T61" fmla="*/ 258 h 266"/>
                <a:gd name="T62" fmla="*/ 152 w 899"/>
                <a:gd name="T63" fmla="*/ 260 h 266"/>
                <a:gd name="T64" fmla="*/ 112 w 899"/>
                <a:gd name="T65" fmla="*/ 264 h 266"/>
                <a:gd name="T66" fmla="*/ 39 w 899"/>
                <a:gd name="T67" fmla="*/ 175 h 266"/>
                <a:gd name="T68" fmla="*/ 26 w 899"/>
                <a:gd name="T69" fmla="*/ 167 h 266"/>
                <a:gd name="T70" fmla="*/ 17 w 899"/>
                <a:gd name="T71" fmla="*/ 160 h 266"/>
                <a:gd name="T72" fmla="*/ 8 w 899"/>
                <a:gd name="T73" fmla="*/ 150 h 266"/>
                <a:gd name="T74" fmla="*/ 3 w 899"/>
                <a:gd name="T75" fmla="*/ 142 h 266"/>
                <a:gd name="T76" fmla="*/ 0 w 899"/>
                <a:gd name="T77" fmla="*/ 132 h 266"/>
                <a:gd name="T78" fmla="*/ 0 w 899"/>
                <a:gd name="T79" fmla="*/ 129 h 266"/>
                <a:gd name="T80" fmla="*/ 1 w 899"/>
                <a:gd name="T81" fmla="*/ 121 h 266"/>
                <a:gd name="T82" fmla="*/ 6 w 899"/>
                <a:gd name="T83" fmla="*/ 110 h 266"/>
                <a:gd name="T84" fmla="*/ 13 w 899"/>
                <a:gd name="T85" fmla="*/ 101 h 266"/>
                <a:gd name="T86" fmla="*/ 25 w 899"/>
                <a:gd name="T87" fmla="*/ 91 h 266"/>
                <a:gd name="T88" fmla="*/ 43 w 899"/>
                <a:gd name="T89" fmla="*/ 80 h 266"/>
                <a:gd name="T90" fmla="*/ 59 w 899"/>
                <a:gd name="T91" fmla="*/ 73 h 266"/>
                <a:gd name="T92" fmla="*/ 83 w 899"/>
                <a:gd name="T93" fmla="*/ 63 h 266"/>
                <a:gd name="T94" fmla="*/ 111 w 899"/>
                <a:gd name="T95" fmla="*/ 54 h 266"/>
                <a:gd name="T96" fmla="*/ 135 w 899"/>
                <a:gd name="T97" fmla="*/ 48 h 266"/>
                <a:gd name="T98" fmla="*/ 171 w 899"/>
                <a:gd name="T99" fmla="*/ 40 h 266"/>
                <a:gd name="T100" fmla="*/ 206 w 899"/>
                <a:gd name="T101" fmla="*/ 34 h 266"/>
                <a:gd name="T102" fmla="*/ 238 w 899"/>
                <a:gd name="T103" fmla="*/ 29 h 266"/>
                <a:gd name="T104" fmla="*/ 863 w 899"/>
                <a:gd name="T105" fmla="*/ 86 h 266"/>
                <a:gd name="T106" fmla="*/ 874 w 899"/>
                <a:gd name="T107" fmla="*/ 93 h 266"/>
                <a:gd name="T108" fmla="*/ 885 w 899"/>
                <a:gd name="T109" fmla="*/ 102 h 266"/>
                <a:gd name="T110" fmla="*/ 892 w 899"/>
                <a:gd name="T111" fmla="*/ 110 h 266"/>
                <a:gd name="T112" fmla="*/ 896 w 899"/>
                <a:gd name="T113" fmla="*/ 118 h 266"/>
                <a:gd name="T114" fmla="*/ 899 w 899"/>
                <a:gd name="T115" fmla="*/ 12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9" h="266">
                  <a:moveTo>
                    <a:pt x="899" y="129"/>
                  </a:moveTo>
                  <a:cubicBezTo>
                    <a:pt x="899" y="130"/>
                    <a:pt x="899" y="130"/>
                    <a:pt x="899" y="130"/>
                  </a:cubicBezTo>
                  <a:cubicBezTo>
                    <a:pt x="899" y="130"/>
                    <a:pt x="899" y="130"/>
                    <a:pt x="899" y="130"/>
                  </a:cubicBezTo>
                  <a:cubicBezTo>
                    <a:pt x="899" y="131"/>
                    <a:pt x="899" y="131"/>
                    <a:pt x="899" y="131"/>
                  </a:cubicBezTo>
                  <a:cubicBezTo>
                    <a:pt x="899" y="132"/>
                    <a:pt x="899" y="133"/>
                    <a:pt x="899" y="133"/>
                  </a:cubicBezTo>
                  <a:cubicBezTo>
                    <a:pt x="899" y="134"/>
                    <a:pt x="899" y="134"/>
                    <a:pt x="899" y="134"/>
                  </a:cubicBezTo>
                  <a:cubicBezTo>
                    <a:pt x="898" y="135"/>
                    <a:pt x="898" y="136"/>
                    <a:pt x="898" y="137"/>
                  </a:cubicBezTo>
                  <a:cubicBezTo>
                    <a:pt x="898" y="138"/>
                    <a:pt x="898" y="138"/>
                    <a:pt x="898" y="138"/>
                  </a:cubicBezTo>
                  <a:cubicBezTo>
                    <a:pt x="897" y="139"/>
                    <a:pt x="897" y="140"/>
                    <a:pt x="897" y="141"/>
                  </a:cubicBezTo>
                  <a:cubicBezTo>
                    <a:pt x="896" y="142"/>
                    <a:pt x="896" y="142"/>
                    <a:pt x="896" y="142"/>
                  </a:cubicBezTo>
                  <a:cubicBezTo>
                    <a:pt x="896" y="143"/>
                    <a:pt x="895" y="144"/>
                    <a:pt x="895" y="145"/>
                  </a:cubicBezTo>
                  <a:cubicBezTo>
                    <a:pt x="894" y="147"/>
                    <a:pt x="893" y="148"/>
                    <a:pt x="893" y="149"/>
                  </a:cubicBezTo>
                  <a:cubicBezTo>
                    <a:pt x="892" y="150"/>
                    <a:pt x="892" y="150"/>
                    <a:pt x="892" y="150"/>
                  </a:cubicBezTo>
                  <a:cubicBezTo>
                    <a:pt x="891" y="151"/>
                    <a:pt x="890" y="152"/>
                    <a:pt x="890" y="153"/>
                  </a:cubicBezTo>
                  <a:cubicBezTo>
                    <a:pt x="889" y="153"/>
                    <a:pt x="889" y="153"/>
                    <a:pt x="889" y="153"/>
                  </a:cubicBezTo>
                  <a:cubicBezTo>
                    <a:pt x="888" y="154"/>
                    <a:pt x="887" y="155"/>
                    <a:pt x="886" y="156"/>
                  </a:cubicBezTo>
                  <a:cubicBezTo>
                    <a:pt x="885" y="157"/>
                    <a:pt x="885" y="157"/>
                    <a:pt x="885" y="157"/>
                  </a:cubicBezTo>
                  <a:cubicBezTo>
                    <a:pt x="884" y="158"/>
                    <a:pt x="884" y="159"/>
                    <a:pt x="883" y="160"/>
                  </a:cubicBezTo>
                  <a:cubicBezTo>
                    <a:pt x="882" y="161"/>
                    <a:pt x="882" y="161"/>
                    <a:pt x="882" y="161"/>
                  </a:cubicBezTo>
                  <a:cubicBezTo>
                    <a:pt x="880" y="162"/>
                    <a:pt x="879" y="163"/>
                    <a:pt x="878" y="164"/>
                  </a:cubicBezTo>
                  <a:cubicBezTo>
                    <a:pt x="877" y="165"/>
                    <a:pt x="877" y="165"/>
                    <a:pt x="877" y="165"/>
                  </a:cubicBezTo>
                  <a:cubicBezTo>
                    <a:pt x="876" y="166"/>
                    <a:pt x="875" y="167"/>
                    <a:pt x="873" y="167"/>
                  </a:cubicBezTo>
                  <a:cubicBezTo>
                    <a:pt x="873" y="168"/>
                    <a:pt x="872" y="168"/>
                    <a:pt x="872" y="168"/>
                  </a:cubicBezTo>
                  <a:cubicBezTo>
                    <a:pt x="870" y="169"/>
                    <a:pt x="869" y="170"/>
                    <a:pt x="867" y="172"/>
                  </a:cubicBezTo>
                  <a:cubicBezTo>
                    <a:pt x="865" y="173"/>
                    <a:pt x="864" y="174"/>
                    <a:pt x="862" y="175"/>
                  </a:cubicBezTo>
                  <a:cubicBezTo>
                    <a:pt x="861" y="175"/>
                    <a:pt x="861" y="175"/>
                    <a:pt x="860" y="176"/>
                  </a:cubicBezTo>
                  <a:cubicBezTo>
                    <a:pt x="859" y="176"/>
                    <a:pt x="857" y="177"/>
                    <a:pt x="856" y="178"/>
                  </a:cubicBezTo>
                  <a:cubicBezTo>
                    <a:pt x="854" y="243"/>
                    <a:pt x="854" y="243"/>
                    <a:pt x="854" y="243"/>
                  </a:cubicBezTo>
                  <a:cubicBezTo>
                    <a:pt x="852" y="244"/>
                    <a:pt x="850" y="245"/>
                    <a:pt x="848" y="246"/>
                  </a:cubicBezTo>
                  <a:cubicBezTo>
                    <a:pt x="847" y="246"/>
                    <a:pt x="847" y="246"/>
                    <a:pt x="846" y="246"/>
                  </a:cubicBezTo>
                  <a:cubicBezTo>
                    <a:pt x="844" y="247"/>
                    <a:pt x="843" y="248"/>
                    <a:pt x="841" y="249"/>
                  </a:cubicBezTo>
                  <a:cubicBezTo>
                    <a:pt x="840" y="249"/>
                    <a:pt x="840" y="249"/>
                    <a:pt x="839" y="250"/>
                  </a:cubicBezTo>
                  <a:cubicBezTo>
                    <a:pt x="837" y="251"/>
                    <a:pt x="835" y="251"/>
                    <a:pt x="832" y="252"/>
                  </a:cubicBezTo>
                  <a:cubicBezTo>
                    <a:pt x="832" y="253"/>
                    <a:pt x="831" y="253"/>
                    <a:pt x="831" y="253"/>
                  </a:cubicBezTo>
                  <a:cubicBezTo>
                    <a:pt x="829" y="254"/>
                    <a:pt x="827" y="255"/>
                    <a:pt x="825" y="255"/>
                  </a:cubicBezTo>
                  <a:cubicBezTo>
                    <a:pt x="824" y="256"/>
                    <a:pt x="823" y="256"/>
                    <a:pt x="823" y="256"/>
                  </a:cubicBezTo>
                  <a:cubicBezTo>
                    <a:pt x="820" y="257"/>
                    <a:pt x="818" y="258"/>
                    <a:pt x="815" y="259"/>
                  </a:cubicBezTo>
                  <a:cubicBezTo>
                    <a:pt x="812" y="260"/>
                    <a:pt x="809" y="261"/>
                    <a:pt x="807" y="262"/>
                  </a:cubicBezTo>
                  <a:cubicBezTo>
                    <a:pt x="806" y="262"/>
                    <a:pt x="805" y="262"/>
                    <a:pt x="804" y="263"/>
                  </a:cubicBezTo>
                  <a:cubicBezTo>
                    <a:pt x="802" y="263"/>
                    <a:pt x="800" y="264"/>
                    <a:pt x="797" y="265"/>
                  </a:cubicBezTo>
                  <a:cubicBezTo>
                    <a:pt x="797" y="265"/>
                    <a:pt x="796" y="265"/>
                    <a:pt x="796" y="265"/>
                  </a:cubicBezTo>
                  <a:cubicBezTo>
                    <a:pt x="795" y="266"/>
                    <a:pt x="794" y="266"/>
                    <a:pt x="793" y="266"/>
                  </a:cubicBezTo>
                  <a:cubicBezTo>
                    <a:pt x="792" y="266"/>
                    <a:pt x="792" y="266"/>
                    <a:pt x="792" y="266"/>
                  </a:cubicBezTo>
                  <a:cubicBezTo>
                    <a:pt x="790" y="266"/>
                    <a:pt x="787" y="266"/>
                    <a:pt x="785" y="265"/>
                  </a:cubicBezTo>
                  <a:cubicBezTo>
                    <a:pt x="785" y="265"/>
                    <a:pt x="784" y="265"/>
                    <a:pt x="784" y="265"/>
                  </a:cubicBezTo>
                  <a:cubicBezTo>
                    <a:pt x="782" y="265"/>
                    <a:pt x="781" y="265"/>
                    <a:pt x="779" y="265"/>
                  </a:cubicBezTo>
                  <a:cubicBezTo>
                    <a:pt x="772" y="264"/>
                    <a:pt x="765" y="263"/>
                    <a:pt x="757" y="263"/>
                  </a:cubicBezTo>
                  <a:cubicBezTo>
                    <a:pt x="755" y="262"/>
                    <a:pt x="753" y="262"/>
                    <a:pt x="750" y="262"/>
                  </a:cubicBezTo>
                  <a:cubicBezTo>
                    <a:pt x="749" y="262"/>
                    <a:pt x="748" y="262"/>
                    <a:pt x="747" y="262"/>
                  </a:cubicBezTo>
                  <a:cubicBezTo>
                    <a:pt x="746" y="261"/>
                    <a:pt x="746" y="261"/>
                    <a:pt x="745" y="261"/>
                  </a:cubicBezTo>
                  <a:cubicBezTo>
                    <a:pt x="742" y="261"/>
                    <a:pt x="740" y="261"/>
                    <a:pt x="737" y="261"/>
                  </a:cubicBezTo>
                  <a:cubicBezTo>
                    <a:pt x="736" y="261"/>
                    <a:pt x="735" y="260"/>
                    <a:pt x="734" y="260"/>
                  </a:cubicBezTo>
                  <a:cubicBezTo>
                    <a:pt x="733" y="260"/>
                    <a:pt x="732" y="260"/>
                    <a:pt x="731" y="260"/>
                  </a:cubicBezTo>
                  <a:cubicBezTo>
                    <a:pt x="730" y="260"/>
                    <a:pt x="730" y="260"/>
                    <a:pt x="730" y="260"/>
                  </a:cubicBezTo>
                  <a:cubicBezTo>
                    <a:pt x="730" y="260"/>
                    <a:pt x="730" y="260"/>
                    <a:pt x="730" y="260"/>
                  </a:cubicBezTo>
                  <a:cubicBezTo>
                    <a:pt x="728" y="260"/>
                    <a:pt x="726" y="260"/>
                    <a:pt x="724" y="259"/>
                  </a:cubicBezTo>
                  <a:cubicBezTo>
                    <a:pt x="723" y="259"/>
                    <a:pt x="723" y="259"/>
                    <a:pt x="723" y="259"/>
                  </a:cubicBezTo>
                  <a:cubicBezTo>
                    <a:pt x="722" y="259"/>
                    <a:pt x="720" y="259"/>
                    <a:pt x="718" y="259"/>
                  </a:cubicBezTo>
                  <a:cubicBezTo>
                    <a:pt x="716" y="259"/>
                    <a:pt x="714" y="259"/>
                    <a:pt x="712" y="259"/>
                  </a:cubicBezTo>
                  <a:cubicBezTo>
                    <a:pt x="708" y="258"/>
                    <a:pt x="704" y="258"/>
                    <a:pt x="700" y="258"/>
                  </a:cubicBezTo>
                  <a:cubicBezTo>
                    <a:pt x="698" y="257"/>
                    <a:pt x="696" y="257"/>
                    <a:pt x="694" y="257"/>
                  </a:cubicBezTo>
                  <a:cubicBezTo>
                    <a:pt x="693" y="257"/>
                    <a:pt x="692" y="257"/>
                    <a:pt x="692" y="257"/>
                  </a:cubicBezTo>
                  <a:cubicBezTo>
                    <a:pt x="689" y="257"/>
                    <a:pt x="686" y="256"/>
                    <a:pt x="682" y="256"/>
                  </a:cubicBezTo>
                  <a:cubicBezTo>
                    <a:pt x="682" y="256"/>
                    <a:pt x="682" y="256"/>
                    <a:pt x="682" y="256"/>
                  </a:cubicBezTo>
                  <a:cubicBezTo>
                    <a:pt x="680" y="256"/>
                    <a:pt x="677" y="256"/>
                    <a:pt x="675" y="256"/>
                  </a:cubicBezTo>
                  <a:cubicBezTo>
                    <a:pt x="674" y="256"/>
                    <a:pt x="673" y="256"/>
                    <a:pt x="673" y="256"/>
                  </a:cubicBezTo>
                  <a:cubicBezTo>
                    <a:pt x="672" y="255"/>
                    <a:pt x="671" y="255"/>
                    <a:pt x="670" y="255"/>
                  </a:cubicBezTo>
                  <a:cubicBezTo>
                    <a:pt x="670" y="255"/>
                    <a:pt x="669" y="255"/>
                    <a:pt x="668" y="255"/>
                  </a:cubicBezTo>
                  <a:cubicBezTo>
                    <a:pt x="667" y="255"/>
                    <a:pt x="666" y="255"/>
                    <a:pt x="665" y="255"/>
                  </a:cubicBezTo>
                  <a:cubicBezTo>
                    <a:pt x="664" y="255"/>
                    <a:pt x="664" y="255"/>
                    <a:pt x="664" y="255"/>
                  </a:cubicBezTo>
                  <a:cubicBezTo>
                    <a:pt x="661" y="255"/>
                    <a:pt x="658" y="255"/>
                    <a:pt x="655" y="254"/>
                  </a:cubicBezTo>
                  <a:cubicBezTo>
                    <a:pt x="654" y="254"/>
                    <a:pt x="654" y="254"/>
                    <a:pt x="653" y="254"/>
                  </a:cubicBezTo>
                  <a:cubicBezTo>
                    <a:pt x="651" y="254"/>
                    <a:pt x="648" y="254"/>
                    <a:pt x="645" y="254"/>
                  </a:cubicBezTo>
                  <a:cubicBezTo>
                    <a:pt x="642" y="254"/>
                    <a:pt x="639" y="253"/>
                    <a:pt x="637" y="253"/>
                  </a:cubicBezTo>
                  <a:cubicBezTo>
                    <a:pt x="636" y="253"/>
                    <a:pt x="636" y="253"/>
                    <a:pt x="636" y="253"/>
                  </a:cubicBezTo>
                  <a:cubicBezTo>
                    <a:pt x="635" y="253"/>
                    <a:pt x="634" y="253"/>
                    <a:pt x="633" y="253"/>
                  </a:cubicBezTo>
                  <a:cubicBezTo>
                    <a:pt x="631" y="253"/>
                    <a:pt x="629" y="253"/>
                    <a:pt x="627" y="253"/>
                  </a:cubicBezTo>
                  <a:cubicBezTo>
                    <a:pt x="626" y="253"/>
                    <a:pt x="626" y="253"/>
                    <a:pt x="625" y="253"/>
                  </a:cubicBezTo>
                  <a:cubicBezTo>
                    <a:pt x="623" y="252"/>
                    <a:pt x="620" y="252"/>
                    <a:pt x="617" y="252"/>
                  </a:cubicBezTo>
                  <a:cubicBezTo>
                    <a:pt x="616" y="252"/>
                    <a:pt x="615" y="252"/>
                    <a:pt x="613" y="252"/>
                  </a:cubicBezTo>
                  <a:cubicBezTo>
                    <a:pt x="611" y="252"/>
                    <a:pt x="609" y="252"/>
                    <a:pt x="607" y="252"/>
                  </a:cubicBezTo>
                  <a:cubicBezTo>
                    <a:pt x="606" y="252"/>
                    <a:pt x="606" y="252"/>
                    <a:pt x="606" y="252"/>
                  </a:cubicBezTo>
                  <a:cubicBezTo>
                    <a:pt x="604" y="252"/>
                    <a:pt x="602" y="251"/>
                    <a:pt x="601" y="251"/>
                  </a:cubicBezTo>
                  <a:cubicBezTo>
                    <a:pt x="600" y="251"/>
                    <a:pt x="599" y="251"/>
                    <a:pt x="599" y="251"/>
                  </a:cubicBezTo>
                  <a:cubicBezTo>
                    <a:pt x="596" y="251"/>
                    <a:pt x="594" y="251"/>
                    <a:pt x="591" y="251"/>
                  </a:cubicBezTo>
                  <a:cubicBezTo>
                    <a:pt x="590" y="251"/>
                    <a:pt x="588" y="251"/>
                    <a:pt x="587" y="251"/>
                  </a:cubicBezTo>
                  <a:cubicBezTo>
                    <a:pt x="584" y="251"/>
                    <a:pt x="580" y="250"/>
                    <a:pt x="577" y="250"/>
                  </a:cubicBezTo>
                  <a:cubicBezTo>
                    <a:pt x="576" y="250"/>
                    <a:pt x="575" y="250"/>
                    <a:pt x="574" y="250"/>
                  </a:cubicBezTo>
                  <a:cubicBezTo>
                    <a:pt x="572" y="250"/>
                    <a:pt x="570" y="250"/>
                    <a:pt x="568" y="250"/>
                  </a:cubicBezTo>
                  <a:cubicBezTo>
                    <a:pt x="567" y="250"/>
                    <a:pt x="565" y="250"/>
                    <a:pt x="563" y="250"/>
                  </a:cubicBezTo>
                  <a:cubicBezTo>
                    <a:pt x="562" y="250"/>
                    <a:pt x="561" y="250"/>
                    <a:pt x="560" y="250"/>
                  </a:cubicBezTo>
                  <a:cubicBezTo>
                    <a:pt x="559" y="250"/>
                    <a:pt x="559" y="250"/>
                    <a:pt x="558" y="250"/>
                  </a:cubicBezTo>
                  <a:cubicBezTo>
                    <a:pt x="556" y="250"/>
                    <a:pt x="554" y="250"/>
                    <a:pt x="553" y="249"/>
                  </a:cubicBezTo>
                  <a:cubicBezTo>
                    <a:pt x="551" y="249"/>
                    <a:pt x="550" y="249"/>
                    <a:pt x="549" y="249"/>
                  </a:cubicBezTo>
                  <a:cubicBezTo>
                    <a:pt x="545" y="249"/>
                    <a:pt x="542" y="249"/>
                    <a:pt x="538" y="249"/>
                  </a:cubicBezTo>
                  <a:cubicBezTo>
                    <a:pt x="535" y="249"/>
                    <a:pt x="532" y="249"/>
                    <a:pt x="529" y="249"/>
                  </a:cubicBezTo>
                  <a:cubicBezTo>
                    <a:pt x="527" y="249"/>
                    <a:pt x="525" y="249"/>
                    <a:pt x="524" y="249"/>
                  </a:cubicBezTo>
                  <a:cubicBezTo>
                    <a:pt x="522" y="249"/>
                    <a:pt x="521" y="249"/>
                    <a:pt x="519" y="249"/>
                  </a:cubicBezTo>
                  <a:cubicBezTo>
                    <a:pt x="518" y="249"/>
                    <a:pt x="518" y="249"/>
                    <a:pt x="518" y="249"/>
                  </a:cubicBezTo>
                  <a:cubicBezTo>
                    <a:pt x="515" y="248"/>
                    <a:pt x="512" y="248"/>
                    <a:pt x="509" y="248"/>
                  </a:cubicBezTo>
                  <a:cubicBezTo>
                    <a:pt x="507" y="248"/>
                    <a:pt x="505" y="248"/>
                    <a:pt x="504" y="248"/>
                  </a:cubicBezTo>
                  <a:cubicBezTo>
                    <a:pt x="502" y="248"/>
                    <a:pt x="501" y="248"/>
                    <a:pt x="499" y="248"/>
                  </a:cubicBezTo>
                  <a:cubicBezTo>
                    <a:pt x="496" y="248"/>
                    <a:pt x="492" y="248"/>
                    <a:pt x="489" y="248"/>
                  </a:cubicBezTo>
                  <a:cubicBezTo>
                    <a:pt x="486" y="248"/>
                    <a:pt x="484" y="248"/>
                    <a:pt x="483" y="248"/>
                  </a:cubicBezTo>
                  <a:cubicBezTo>
                    <a:pt x="482" y="248"/>
                    <a:pt x="480" y="248"/>
                    <a:pt x="479" y="248"/>
                  </a:cubicBezTo>
                  <a:cubicBezTo>
                    <a:pt x="479" y="248"/>
                    <a:pt x="479" y="248"/>
                    <a:pt x="479" y="248"/>
                  </a:cubicBezTo>
                  <a:cubicBezTo>
                    <a:pt x="475" y="248"/>
                    <a:pt x="472" y="248"/>
                    <a:pt x="469" y="248"/>
                  </a:cubicBezTo>
                  <a:cubicBezTo>
                    <a:pt x="466" y="248"/>
                    <a:pt x="464" y="248"/>
                    <a:pt x="462" y="248"/>
                  </a:cubicBezTo>
                  <a:cubicBezTo>
                    <a:pt x="460" y="248"/>
                    <a:pt x="460" y="248"/>
                    <a:pt x="460" y="248"/>
                  </a:cubicBezTo>
                  <a:cubicBezTo>
                    <a:pt x="456" y="248"/>
                    <a:pt x="452" y="248"/>
                    <a:pt x="448" y="248"/>
                  </a:cubicBezTo>
                  <a:cubicBezTo>
                    <a:pt x="445" y="248"/>
                    <a:pt x="442" y="248"/>
                    <a:pt x="439" y="248"/>
                  </a:cubicBezTo>
                  <a:cubicBezTo>
                    <a:pt x="436" y="248"/>
                    <a:pt x="432" y="248"/>
                    <a:pt x="428" y="248"/>
                  </a:cubicBezTo>
                  <a:cubicBezTo>
                    <a:pt x="426" y="248"/>
                    <a:pt x="426" y="248"/>
                    <a:pt x="426" y="248"/>
                  </a:cubicBezTo>
                  <a:cubicBezTo>
                    <a:pt x="425" y="248"/>
                    <a:pt x="424" y="248"/>
                    <a:pt x="423" y="248"/>
                  </a:cubicBezTo>
                  <a:cubicBezTo>
                    <a:pt x="420" y="248"/>
                    <a:pt x="420" y="248"/>
                    <a:pt x="420" y="248"/>
                  </a:cubicBezTo>
                  <a:cubicBezTo>
                    <a:pt x="419" y="248"/>
                    <a:pt x="418" y="248"/>
                    <a:pt x="418" y="248"/>
                  </a:cubicBezTo>
                  <a:cubicBezTo>
                    <a:pt x="416" y="248"/>
                    <a:pt x="414" y="248"/>
                    <a:pt x="412" y="248"/>
                  </a:cubicBezTo>
                  <a:cubicBezTo>
                    <a:pt x="408" y="248"/>
                    <a:pt x="404" y="248"/>
                    <a:pt x="400" y="248"/>
                  </a:cubicBezTo>
                  <a:cubicBezTo>
                    <a:pt x="398" y="248"/>
                    <a:pt x="395" y="248"/>
                    <a:pt x="392" y="248"/>
                  </a:cubicBezTo>
                  <a:cubicBezTo>
                    <a:pt x="391" y="248"/>
                    <a:pt x="391" y="248"/>
                    <a:pt x="391" y="248"/>
                  </a:cubicBezTo>
                  <a:cubicBezTo>
                    <a:pt x="388" y="248"/>
                    <a:pt x="384" y="248"/>
                    <a:pt x="380" y="248"/>
                  </a:cubicBezTo>
                  <a:cubicBezTo>
                    <a:pt x="378" y="248"/>
                    <a:pt x="375" y="248"/>
                    <a:pt x="372" y="248"/>
                  </a:cubicBezTo>
                  <a:cubicBezTo>
                    <a:pt x="371" y="248"/>
                    <a:pt x="371" y="248"/>
                    <a:pt x="371" y="248"/>
                  </a:cubicBezTo>
                  <a:cubicBezTo>
                    <a:pt x="371" y="248"/>
                    <a:pt x="371" y="248"/>
                    <a:pt x="371" y="248"/>
                  </a:cubicBezTo>
                  <a:cubicBezTo>
                    <a:pt x="369" y="248"/>
                    <a:pt x="367" y="249"/>
                    <a:pt x="365" y="249"/>
                  </a:cubicBezTo>
                  <a:cubicBezTo>
                    <a:pt x="364" y="249"/>
                    <a:pt x="362" y="249"/>
                    <a:pt x="360" y="249"/>
                  </a:cubicBezTo>
                  <a:cubicBezTo>
                    <a:pt x="359" y="249"/>
                    <a:pt x="357" y="249"/>
                    <a:pt x="355" y="249"/>
                  </a:cubicBezTo>
                  <a:cubicBezTo>
                    <a:pt x="354" y="249"/>
                    <a:pt x="354" y="249"/>
                    <a:pt x="354" y="249"/>
                  </a:cubicBezTo>
                  <a:cubicBezTo>
                    <a:pt x="353" y="249"/>
                    <a:pt x="352" y="249"/>
                    <a:pt x="351" y="249"/>
                  </a:cubicBezTo>
                  <a:cubicBezTo>
                    <a:pt x="347" y="249"/>
                    <a:pt x="344" y="249"/>
                    <a:pt x="340" y="249"/>
                  </a:cubicBezTo>
                  <a:cubicBezTo>
                    <a:pt x="340" y="249"/>
                    <a:pt x="340" y="249"/>
                    <a:pt x="340" y="249"/>
                  </a:cubicBezTo>
                  <a:cubicBezTo>
                    <a:pt x="337" y="249"/>
                    <a:pt x="334" y="249"/>
                    <a:pt x="331" y="249"/>
                  </a:cubicBezTo>
                  <a:cubicBezTo>
                    <a:pt x="328" y="250"/>
                    <a:pt x="325" y="250"/>
                    <a:pt x="322" y="250"/>
                  </a:cubicBezTo>
                  <a:cubicBezTo>
                    <a:pt x="321" y="250"/>
                    <a:pt x="320" y="250"/>
                    <a:pt x="319" y="250"/>
                  </a:cubicBezTo>
                  <a:cubicBezTo>
                    <a:pt x="316" y="250"/>
                    <a:pt x="314" y="250"/>
                    <a:pt x="311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07" y="250"/>
                    <a:pt x="303" y="251"/>
                    <a:pt x="300" y="251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6" y="251"/>
                    <a:pt x="293" y="251"/>
                    <a:pt x="291" y="251"/>
                  </a:cubicBezTo>
                  <a:cubicBezTo>
                    <a:pt x="287" y="251"/>
                    <a:pt x="283" y="251"/>
                    <a:pt x="279" y="252"/>
                  </a:cubicBezTo>
                  <a:cubicBezTo>
                    <a:pt x="279" y="252"/>
                    <a:pt x="279" y="252"/>
                    <a:pt x="279" y="252"/>
                  </a:cubicBezTo>
                  <a:cubicBezTo>
                    <a:pt x="277" y="252"/>
                    <a:pt x="276" y="252"/>
                    <a:pt x="275" y="252"/>
                  </a:cubicBezTo>
                  <a:cubicBezTo>
                    <a:pt x="274" y="252"/>
                    <a:pt x="272" y="252"/>
                    <a:pt x="271" y="252"/>
                  </a:cubicBezTo>
                  <a:cubicBezTo>
                    <a:pt x="266" y="252"/>
                    <a:pt x="261" y="252"/>
                    <a:pt x="256" y="253"/>
                  </a:cubicBezTo>
                  <a:cubicBezTo>
                    <a:pt x="255" y="253"/>
                    <a:pt x="253" y="253"/>
                    <a:pt x="251" y="253"/>
                  </a:cubicBezTo>
                  <a:cubicBezTo>
                    <a:pt x="244" y="253"/>
                    <a:pt x="238" y="254"/>
                    <a:pt x="231" y="254"/>
                  </a:cubicBezTo>
                  <a:cubicBezTo>
                    <a:pt x="230" y="254"/>
                    <a:pt x="229" y="254"/>
                    <a:pt x="228" y="255"/>
                  </a:cubicBezTo>
                  <a:cubicBezTo>
                    <a:pt x="227" y="255"/>
                    <a:pt x="226" y="255"/>
                    <a:pt x="225" y="255"/>
                  </a:cubicBezTo>
                  <a:cubicBezTo>
                    <a:pt x="223" y="255"/>
                    <a:pt x="221" y="255"/>
                    <a:pt x="219" y="255"/>
                  </a:cubicBezTo>
                  <a:cubicBezTo>
                    <a:pt x="217" y="255"/>
                    <a:pt x="214" y="255"/>
                    <a:pt x="211" y="256"/>
                  </a:cubicBezTo>
                  <a:cubicBezTo>
                    <a:pt x="209" y="256"/>
                    <a:pt x="208" y="256"/>
                    <a:pt x="206" y="256"/>
                  </a:cubicBezTo>
                  <a:cubicBezTo>
                    <a:pt x="206" y="256"/>
                    <a:pt x="205" y="256"/>
                    <a:pt x="205" y="256"/>
                  </a:cubicBezTo>
                  <a:cubicBezTo>
                    <a:pt x="200" y="256"/>
                    <a:pt x="196" y="257"/>
                    <a:pt x="192" y="257"/>
                  </a:cubicBezTo>
                  <a:cubicBezTo>
                    <a:pt x="190" y="257"/>
                    <a:pt x="189" y="257"/>
                    <a:pt x="187" y="257"/>
                  </a:cubicBezTo>
                  <a:cubicBezTo>
                    <a:pt x="186" y="257"/>
                    <a:pt x="185" y="258"/>
                    <a:pt x="183" y="258"/>
                  </a:cubicBezTo>
                  <a:cubicBezTo>
                    <a:pt x="182" y="258"/>
                    <a:pt x="181" y="258"/>
                    <a:pt x="180" y="258"/>
                  </a:cubicBezTo>
                  <a:cubicBezTo>
                    <a:pt x="177" y="258"/>
                    <a:pt x="174" y="258"/>
                    <a:pt x="172" y="259"/>
                  </a:cubicBezTo>
                  <a:cubicBezTo>
                    <a:pt x="163" y="259"/>
                    <a:pt x="163" y="259"/>
                    <a:pt x="163" y="259"/>
                  </a:cubicBezTo>
                  <a:cubicBezTo>
                    <a:pt x="162" y="259"/>
                    <a:pt x="160" y="260"/>
                    <a:pt x="159" y="260"/>
                  </a:cubicBezTo>
                  <a:cubicBezTo>
                    <a:pt x="156" y="260"/>
                    <a:pt x="154" y="260"/>
                    <a:pt x="152" y="260"/>
                  </a:cubicBezTo>
                  <a:cubicBezTo>
                    <a:pt x="150" y="260"/>
                    <a:pt x="149" y="261"/>
                    <a:pt x="147" y="261"/>
                  </a:cubicBezTo>
                  <a:cubicBezTo>
                    <a:pt x="146" y="261"/>
                    <a:pt x="145" y="261"/>
                    <a:pt x="144" y="261"/>
                  </a:cubicBezTo>
                  <a:cubicBezTo>
                    <a:pt x="140" y="261"/>
                    <a:pt x="136" y="262"/>
                    <a:pt x="132" y="262"/>
                  </a:cubicBezTo>
                  <a:cubicBezTo>
                    <a:pt x="129" y="262"/>
                    <a:pt x="127" y="263"/>
                    <a:pt x="124" y="263"/>
                  </a:cubicBezTo>
                  <a:cubicBezTo>
                    <a:pt x="120" y="263"/>
                    <a:pt x="116" y="264"/>
                    <a:pt x="112" y="264"/>
                  </a:cubicBezTo>
                  <a:cubicBezTo>
                    <a:pt x="110" y="264"/>
                    <a:pt x="107" y="265"/>
                    <a:pt x="104" y="265"/>
                  </a:cubicBezTo>
                  <a:cubicBezTo>
                    <a:pt x="104" y="265"/>
                    <a:pt x="104" y="265"/>
                    <a:pt x="104" y="265"/>
                  </a:cubicBezTo>
                  <a:cubicBezTo>
                    <a:pt x="81" y="258"/>
                    <a:pt x="61" y="251"/>
                    <a:pt x="45" y="242"/>
                  </a:cubicBezTo>
                  <a:cubicBezTo>
                    <a:pt x="43" y="241"/>
                    <a:pt x="42" y="176"/>
                    <a:pt x="40" y="175"/>
                  </a:cubicBezTo>
                  <a:cubicBezTo>
                    <a:pt x="40" y="175"/>
                    <a:pt x="39" y="175"/>
                    <a:pt x="39" y="175"/>
                  </a:cubicBezTo>
                  <a:cubicBezTo>
                    <a:pt x="37" y="174"/>
                    <a:pt x="36" y="173"/>
                    <a:pt x="35" y="173"/>
                  </a:cubicBezTo>
                  <a:cubicBezTo>
                    <a:pt x="35" y="172"/>
                    <a:pt x="34" y="172"/>
                    <a:pt x="33" y="171"/>
                  </a:cubicBezTo>
                  <a:cubicBezTo>
                    <a:pt x="32" y="171"/>
                    <a:pt x="32" y="170"/>
                    <a:pt x="31" y="170"/>
                  </a:cubicBezTo>
                  <a:cubicBezTo>
                    <a:pt x="30" y="169"/>
                    <a:pt x="29" y="169"/>
                    <a:pt x="29" y="169"/>
                  </a:cubicBezTo>
                  <a:cubicBezTo>
                    <a:pt x="28" y="168"/>
                    <a:pt x="27" y="167"/>
                    <a:pt x="26" y="167"/>
                  </a:cubicBezTo>
                  <a:cubicBezTo>
                    <a:pt x="26" y="166"/>
                    <a:pt x="25" y="166"/>
                    <a:pt x="25" y="166"/>
                  </a:cubicBezTo>
                  <a:cubicBezTo>
                    <a:pt x="24" y="165"/>
                    <a:pt x="23" y="164"/>
                    <a:pt x="22" y="164"/>
                  </a:cubicBezTo>
                  <a:cubicBezTo>
                    <a:pt x="22" y="163"/>
                    <a:pt x="21" y="163"/>
                    <a:pt x="21" y="163"/>
                  </a:cubicBezTo>
                  <a:cubicBezTo>
                    <a:pt x="20" y="162"/>
                    <a:pt x="19" y="161"/>
                    <a:pt x="18" y="161"/>
                  </a:cubicBezTo>
                  <a:cubicBezTo>
                    <a:pt x="18" y="160"/>
                    <a:pt x="17" y="160"/>
                    <a:pt x="17" y="160"/>
                  </a:cubicBezTo>
                  <a:cubicBezTo>
                    <a:pt x="16" y="159"/>
                    <a:pt x="15" y="158"/>
                    <a:pt x="14" y="157"/>
                  </a:cubicBezTo>
                  <a:cubicBezTo>
                    <a:pt x="13" y="156"/>
                    <a:pt x="12" y="155"/>
                    <a:pt x="11" y="154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2"/>
                    <a:pt x="9" y="152"/>
                    <a:pt x="9" y="151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7" y="149"/>
                    <a:pt x="7" y="149"/>
                    <a:pt x="6" y="148"/>
                  </a:cubicBezTo>
                  <a:cubicBezTo>
                    <a:pt x="6" y="148"/>
                    <a:pt x="6" y="147"/>
                    <a:pt x="5" y="147"/>
                  </a:cubicBezTo>
                  <a:cubicBezTo>
                    <a:pt x="5" y="146"/>
                    <a:pt x="5" y="145"/>
                    <a:pt x="4" y="145"/>
                  </a:cubicBezTo>
                  <a:cubicBezTo>
                    <a:pt x="4" y="145"/>
                    <a:pt x="4" y="144"/>
                    <a:pt x="4" y="144"/>
                  </a:cubicBezTo>
                  <a:cubicBezTo>
                    <a:pt x="3" y="143"/>
                    <a:pt x="3" y="142"/>
                    <a:pt x="3" y="142"/>
                  </a:cubicBezTo>
                  <a:cubicBezTo>
                    <a:pt x="3" y="141"/>
                    <a:pt x="2" y="141"/>
                    <a:pt x="2" y="141"/>
                  </a:cubicBezTo>
                  <a:cubicBezTo>
                    <a:pt x="2" y="140"/>
                    <a:pt x="2" y="139"/>
                    <a:pt x="1" y="139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1" y="137"/>
                    <a:pt x="0" y="136"/>
                    <a:pt x="0" y="135"/>
                  </a:cubicBezTo>
                  <a:cubicBezTo>
                    <a:pt x="0" y="134"/>
                    <a:pt x="0" y="133"/>
                    <a:pt x="0" y="13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0"/>
                    <a:pt x="0" y="129"/>
                    <a:pt x="0" y="129"/>
                  </a:cubicBezTo>
                  <a:cubicBezTo>
                    <a:pt x="0" y="129"/>
                    <a:pt x="0" y="129"/>
                    <a:pt x="0" y="13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7"/>
                    <a:pt x="0" y="126"/>
                    <a:pt x="0" y="125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3"/>
                    <a:pt x="0" y="122"/>
                    <a:pt x="1" y="121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19"/>
                    <a:pt x="1" y="118"/>
                    <a:pt x="2" y="117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3" y="115"/>
                    <a:pt x="3" y="114"/>
                    <a:pt x="4" y="113"/>
                  </a:cubicBezTo>
                  <a:cubicBezTo>
                    <a:pt x="5" y="112"/>
                    <a:pt x="5" y="111"/>
                    <a:pt x="6" y="110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08"/>
                    <a:pt x="8" y="107"/>
                    <a:pt x="9" y="106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10" y="104"/>
                    <a:pt x="11" y="103"/>
                    <a:pt x="12" y="102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4" y="100"/>
                    <a:pt x="15" y="99"/>
                    <a:pt x="16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8" y="96"/>
                    <a:pt x="19" y="95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3" y="93"/>
                    <a:pt x="24" y="92"/>
                    <a:pt x="25" y="91"/>
                  </a:cubicBezTo>
                  <a:cubicBezTo>
                    <a:pt x="26" y="91"/>
                    <a:pt x="26" y="90"/>
                    <a:pt x="27" y="90"/>
                  </a:cubicBezTo>
                  <a:cubicBezTo>
                    <a:pt x="28" y="89"/>
                    <a:pt x="30" y="88"/>
                    <a:pt x="31" y="87"/>
                  </a:cubicBezTo>
                  <a:cubicBezTo>
                    <a:pt x="33" y="86"/>
                    <a:pt x="35" y="85"/>
                    <a:pt x="37" y="84"/>
                  </a:cubicBezTo>
                  <a:cubicBezTo>
                    <a:pt x="37" y="83"/>
                    <a:pt x="38" y="83"/>
                    <a:pt x="38" y="83"/>
                  </a:cubicBezTo>
                  <a:cubicBezTo>
                    <a:pt x="40" y="82"/>
                    <a:pt x="41" y="81"/>
                    <a:pt x="43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6" y="79"/>
                    <a:pt x="48" y="78"/>
                    <a:pt x="50" y="77"/>
                  </a:cubicBezTo>
                  <a:cubicBezTo>
                    <a:pt x="51" y="76"/>
                    <a:pt x="51" y="76"/>
                    <a:pt x="52" y="76"/>
                  </a:cubicBezTo>
                  <a:cubicBezTo>
                    <a:pt x="53" y="75"/>
                    <a:pt x="55" y="74"/>
                    <a:pt x="57" y="73"/>
                  </a:cubicBezTo>
                  <a:cubicBezTo>
                    <a:pt x="57" y="73"/>
                    <a:pt x="58" y="73"/>
                    <a:pt x="59" y="73"/>
                  </a:cubicBezTo>
                  <a:cubicBezTo>
                    <a:pt x="61" y="72"/>
                    <a:pt x="63" y="71"/>
                    <a:pt x="65" y="70"/>
                  </a:cubicBezTo>
                  <a:cubicBezTo>
                    <a:pt x="66" y="70"/>
                    <a:pt x="66" y="69"/>
                    <a:pt x="67" y="69"/>
                  </a:cubicBezTo>
                  <a:cubicBezTo>
                    <a:pt x="69" y="68"/>
                    <a:pt x="71" y="68"/>
                    <a:pt x="73" y="67"/>
                  </a:cubicBezTo>
                  <a:cubicBezTo>
                    <a:pt x="74" y="66"/>
                    <a:pt x="74" y="66"/>
                    <a:pt x="75" y="66"/>
                  </a:cubicBezTo>
                  <a:cubicBezTo>
                    <a:pt x="78" y="65"/>
                    <a:pt x="80" y="64"/>
                    <a:pt x="83" y="63"/>
                  </a:cubicBezTo>
                  <a:cubicBezTo>
                    <a:pt x="86" y="62"/>
                    <a:pt x="88" y="61"/>
                    <a:pt x="91" y="60"/>
                  </a:cubicBezTo>
                  <a:cubicBezTo>
                    <a:pt x="92" y="60"/>
                    <a:pt x="93" y="60"/>
                    <a:pt x="93" y="60"/>
                  </a:cubicBezTo>
                  <a:cubicBezTo>
                    <a:pt x="96" y="59"/>
                    <a:pt x="98" y="58"/>
                    <a:pt x="101" y="57"/>
                  </a:cubicBezTo>
                  <a:cubicBezTo>
                    <a:pt x="101" y="57"/>
                    <a:pt x="102" y="57"/>
                    <a:pt x="102" y="57"/>
                  </a:cubicBezTo>
                  <a:cubicBezTo>
                    <a:pt x="105" y="56"/>
                    <a:pt x="108" y="55"/>
                    <a:pt x="111" y="54"/>
                  </a:cubicBezTo>
                  <a:cubicBezTo>
                    <a:pt x="112" y="54"/>
                    <a:pt x="113" y="54"/>
                    <a:pt x="113" y="54"/>
                  </a:cubicBezTo>
                  <a:cubicBezTo>
                    <a:pt x="116" y="53"/>
                    <a:pt x="118" y="52"/>
                    <a:pt x="121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6" y="50"/>
                    <a:pt x="130" y="49"/>
                    <a:pt x="133" y="48"/>
                  </a:cubicBezTo>
                  <a:cubicBezTo>
                    <a:pt x="134" y="48"/>
                    <a:pt x="134" y="48"/>
                    <a:pt x="135" y="48"/>
                  </a:cubicBezTo>
                  <a:cubicBezTo>
                    <a:pt x="138" y="47"/>
                    <a:pt x="140" y="47"/>
                    <a:pt x="143" y="46"/>
                  </a:cubicBezTo>
                  <a:cubicBezTo>
                    <a:pt x="144" y="46"/>
                    <a:pt x="145" y="45"/>
                    <a:pt x="146" y="45"/>
                  </a:cubicBezTo>
                  <a:cubicBezTo>
                    <a:pt x="150" y="44"/>
                    <a:pt x="153" y="44"/>
                    <a:pt x="157" y="43"/>
                  </a:cubicBezTo>
                  <a:cubicBezTo>
                    <a:pt x="160" y="42"/>
                    <a:pt x="164" y="41"/>
                    <a:pt x="168" y="41"/>
                  </a:cubicBezTo>
                  <a:cubicBezTo>
                    <a:pt x="169" y="40"/>
                    <a:pt x="170" y="40"/>
                    <a:pt x="171" y="40"/>
                  </a:cubicBezTo>
                  <a:cubicBezTo>
                    <a:pt x="174" y="39"/>
                    <a:pt x="177" y="39"/>
                    <a:pt x="180" y="38"/>
                  </a:cubicBezTo>
                  <a:cubicBezTo>
                    <a:pt x="181" y="38"/>
                    <a:pt x="182" y="38"/>
                    <a:pt x="182" y="38"/>
                  </a:cubicBezTo>
                  <a:cubicBezTo>
                    <a:pt x="186" y="37"/>
                    <a:pt x="190" y="36"/>
                    <a:pt x="194" y="36"/>
                  </a:cubicBezTo>
                  <a:cubicBezTo>
                    <a:pt x="195" y="36"/>
                    <a:pt x="196" y="35"/>
                    <a:pt x="197" y="35"/>
                  </a:cubicBezTo>
                  <a:cubicBezTo>
                    <a:pt x="200" y="35"/>
                    <a:pt x="203" y="34"/>
                    <a:pt x="206" y="34"/>
                  </a:cubicBezTo>
                  <a:cubicBezTo>
                    <a:pt x="207" y="34"/>
                    <a:pt x="208" y="33"/>
                    <a:pt x="209" y="33"/>
                  </a:cubicBezTo>
                  <a:cubicBezTo>
                    <a:pt x="213" y="33"/>
                    <a:pt x="218" y="32"/>
                    <a:pt x="222" y="31"/>
                  </a:cubicBezTo>
                  <a:cubicBezTo>
                    <a:pt x="222" y="31"/>
                    <a:pt x="223" y="31"/>
                    <a:pt x="224" y="31"/>
                  </a:cubicBezTo>
                  <a:cubicBezTo>
                    <a:pt x="228" y="31"/>
                    <a:pt x="231" y="30"/>
                    <a:pt x="235" y="30"/>
                  </a:cubicBezTo>
                  <a:cubicBezTo>
                    <a:pt x="236" y="29"/>
                    <a:pt x="237" y="29"/>
                    <a:pt x="238" y="29"/>
                  </a:cubicBezTo>
                  <a:cubicBezTo>
                    <a:pt x="243" y="29"/>
                    <a:pt x="247" y="28"/>
                    <a:pt x="251" y="27"/>
                  </a:cubicBezTo>
                  <a:cubicBezTo>
                    <a:pt x="474" y="0"/>
                    <a:pt x="744" y="24"/>
                    <a:pt x="853" y="80"/>
                  </a:cubicBezTo>
                  <a:cubicBezTo>
                    <a:pt x="855" y="81"/>
                    <a:pt x="857" y="82"/>
                    <a:pt x="858" y="83"/>
                  </a:cubicBezTo>
                  <a:cubicBezTo>
                    <a:pt x="859" y="83"/>
                    <a:pt x="859" y="84"/>
                    <a:pt x="860" y="84"/>
                  </a:cubicBezTo>
                  <a:cubicBezTo>
                    <a:pt x="861" y="84"/>
                    <a:pt x="862" y="85"/>
                    <a:pt x="863" y="86"/>
                  </a:cubicBezTo>
                  <a:cubicBezTo>
                    <a:pt x="864" y="86"/>
                    <a:pt x="865" y="87"/>
                    <a:pt x="865" y="87"/>
                  </a:cubicBezTo>
                  <a:cubicBezTo>
                    <a:pt x="866" y="87"/>
                    <a:pt x="867" y="88"/>
                    <a:pt x="868" y="89"/>
                  </a:cubicBezTo>
                  <a:cubicBezTo>
                    <a:pt x="869" y="89"/>
                    <a:pt x="869" y="89"/>
                    <a:pt x="870" y="90"/>
                  </a:cubicBezTo>
                  <a:cubicBezTo>
                    <a:pt x="871" y="90"/>
                    <a:pt x="872" y="91"/>
                    <a:pt x="872" y="92"/>
                  </a:cubicBezTo>
                  <a:cubicBezTo>
                    <a:pt x="873" y="92"/>
                    <a:pt x="873" y="92"/>
                    <a:pt x="874" y="93"/>
                  </a:cubicBezTo>
                  <a:cubicBezTo>
                    <a:pt x="875" y="93"/>
                    <a:pt x="876" y="94"/>
                    <a:pt x="876" y="95"/>
                  </a:cubicBezTo>
                  <a:cubicBezTo>
                    <a:pt x="877" y="95"/>
                    <a:pt x="877" y="95"/>
                    <a:pt x="878" y="96"/>
                  </a:cubicBezTo>
                  <a:cubicBezTo>
                    <a:pt x="879" y="96"/>
                    <a:pt x="880" y="97"/>
                    <a:pt x="880" y="98"/>
                  </a:cubicBezTo>
                  <a:cubicBezTo>
                    <a:pt x="881" y="99"/>
                    <a:pt x="881" y="99"/>
                    <a:pt x="881" y="99"/>
                  </a:cubicBezTo>
                  <a:cubicBezTo>
                    <a:pt x="883" y="100"/>
                    <a:pt x="884" y="101"/>
                    <a:pt x="885" y="102"/>
                  </a:cubicBezTo>
                  <a:cubicBezTo>
                    <a:pt x="886" y="103"/>
                    <a:pt x="887" y="104"/>
                    <a:pt x="888" y="105"/>
                  </a:cubicBezTo>
                  <a:cubicBezTo>
                    <a:pt x="888" y="106"/>
                    <a:pt x="888" y="106"/>
                    <a:pt x="888" y="106"/>
                  </a:cubicBezTo>
                  <a:cubicBezTo>
                    <a:pt x="889" y="106"/>
                    <a:pt x="890" y="107"/>
                    <a:pt x="890" y="107"/>
                  </a:cubicBezTo>
                  <a:cubicBezTo>
                    <a:pt x="890" y="108"/>
                    <a:pt x="891" y="108"/>
                    <a:pt x="891" y="109"/>
                  </a:cubicBezTo>
                  <a:cubicBezTo>
                    <a:pt x="891" y="109"/>
                    <a:pt x="892" y="110"/>
                    <a:pt x="892" y="110"/>
                  </a:cubicBezTo>
                  <a:cubicBezTo>
                    <a:pt x="893" y="111"/>
                    <a:pt x="893" y="111"/>
                    <a:pt x="893" y="112"/>
                  </a:cubicBezTo>
                  <a:cubicBezTo>
                    <a:pt x="893" y="112"/>
                    <a:pt x="894" y="113"/>
                    <a:pt x="894" y="113"/>
                  </a:cubicBezTo>
                  <a:cubicBezTo>
                    <a:pt x="894" y="114"/>
                    <a:pt x="895" y="114"/>
                    <a:pt x="895" y="115"/>
                  </a:cubicBezTo>
                  <a:cubicBezTo>
                    <a:pt x="895" y="115"/>
                    <a:pt x="896" y="116"/>
                    <a:pt x="896" y="116"/>
                  </a:cubicBezTo>
                  <a:cubicBezTo>
                    <a:pt x="896" y="117"/>
                    <a:pt x="896" y="117"/>
                    <a:pt x="896" y="118"/>
                  </a:cubicBezTo>
                  <a:cubicBezTo>
                    <a:pt x="897" y="118"/>
                    <a:pt x="897" y="119"/>
                    <a:pt x="897" y="120"/>
                  </a:cubicBezTo>
                  <a:cubicBezTo>
                    <a:pt x="897" y="121"/>
                    <a:pt x="897" y="121"/>
                    <a:pt x="897" y="121"/>
                  </a:cubicBezTo>
                  <a:cubicBezTo>
                    <a:pt x="898" y="122"/>
                    <a:pt x="898" y="123"/>
                    <a:pt x="898" y="124"/>
                  </a:cubicBezTo>
                  <a:cubicBezTo>
                    <a:pt x="899" y="125"/>
                    <a:pt x="899" y="126"/>
                    <a:pt x="899" y="127"/>
                  </a:cubicBezTo>
                  <a:cubicBezTo>
                    <a:pt x="899" y="127"/>
                    <a:pt x="899" y="127"/>
                    <a:pt x="899" y="127"/>
                  </a:cubicBezTo>
                  <a:cubicBezTo>
                    <a:pt x="899" y="128"/>
                    <a:pt x="899" y="129"/>
                    <a:pt x="899" y="129"/>
                  </a:cubicBezTo>
                </a:path>
              </a:pathLst>
            </a:custGeom>
            <a:solidFill>
              <a:srgbClr val="009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reeform 54">
              <a:extLst>
                <a:ext uri="{FF2B5EF4-FFF2-40B4-BE49-F238E27FC236}">
                  <a16:creationId xmlns:a16="http://schemas.microsoft.com/office/drawing/2014/main" id="{C8B08808-EE19-6A4F-9C04-53FAFB043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" y="1195"/>
              <a:ext cx="1221" cy="326"/>
            </a:xfrm>
            <a:custGeom>
              <a:avLst/>
              <a:gdLst>
                <a:gd name="T0" fmla="*/ 224 w 899"/>
                <a:gd name="T1" fmla="*/ 15 h 250"/>
                <a:gd name="T2" fmla="*/ 194 w 899"/>
                <a:gd name="T3" fmla="*/ 20 h 250"/>
                <a:gd name="T4" fmla="*/ 157 w 899"/>
                <a:gd name="T5" fmla="*/ 27 h 250"/>
                <a:gd name="T6" fmla="*/ 123 w 899"/>
                <a:gd name="T7" fmla="*/ 35 h 250"/>
                <a:gd name="T8" fmla="*/ 101 w 899"/>
                <a:gd name="T9" fmla="*/ 41 h 250"/>
                <a:gd name="T10" fmla="*/ 73 w 899"/>
                <a:gd name="T11" fmla="*/ 51 h 250"/>
                <a:gd name="T12" fmla="*/ 52 w 899"/>
                <a:gd name="T13" fmla="*/ 60 h 250"/>
                <a:gd name="T14" fmla="*/ 37 w 899"/>
                <a:gd name="T15" fmla="*/ 68 h 250"/>
                <a:gd name="T16" fmla="*/ 21 w 899"/>
                <a:gd name="T17" fmla="*/ 78 h 250"/>
                <a:gd name="T18" fmla="*/ 9 w 899"/>
                <a:gd name="T19" fmla="*/ 89 h 250"/>
                <a:gd name="T20" fmla="*/ 2 w 899"/>
                <a:gd name="T21" fmla="*/ 100 h 250"/>
                <a:gd name="T22" fmla="*/ 0 w 899"/>
                <a:gd name="T23" fmla="*/ 109 h 250"/>
                <a:gd name="T24" fmla="*/ 0 w 899"/>
                <a:gd name="T25" fmla="*/ 113 h 250"/>
                <a:gd name="T26" fmla="*/ 0 w 899"/>
                <a:gd name="T27" fmla="*/ 116 h 250"/>
                <a:gd name="T28" fmla="*/ 3 w 899"/>
                <a:gd name="T29" fmla="*/ 126 h 250"/>
                <a:gd name="T30" fmla="*/ 8 w 899"/>
                <a:gd name="T31" fmla="*/ 134 h 250"/>
                <a:gd name="T32" fmla="*/ 17 w 899"/>
                <a:gd name="T33" fmla="*/ 144 h 250"/>
                <a:gd name="T34" fmla="*/ 26 w 899"/>
                <a:gd name="T35" fmla="*/ 151 h 250"/>
                <a:gd name="T36" fmla="*/ 39 w 899"/>
                <a:gd name="T37" fmla="*/ 159 h 250"/>
                <a:gd name="T38" fmla="*/ 112 w 899"/>
                <a:gd name="T39" fmla="*/ 248 h 250"/>
                <a:gd name="T40" fmla="*/ 152 w 899"/>
                <a:gd name="T41" fmla="*/ 244 h 250"/>
                <a:gd name="T42" fmla="*/ 183 w 899"/>
                <a:gd name="T43" fmla="*/ 242 h 250"/>
                <a:gd name="T44" fmla="*/ 211 w 899"/>
                <a:gd name="T45" fmla="*/ 240 h 250"/>
                <a:gd name="T46" fmla="*/ 251 w 899"/>
                <a:gd name="T47" fmla="*/ 237 h 250"/>
                <a:gd name="T48" fmla="*/ 279 w 899"/>
                <a:gd name="T49" fmla="*/ 236 h 250"/>
                <a:gd name="T50" fmla="*/ 311 w 899"/>
                <a:gd name="T51" fmla="*/ 234 h 250"/>
                <a:gd name="T52" fmla="*/ 340 w 899"/>
                <a:gd name="T53" fmla="*/ 233 h 250"/>
                <a:gd name="T54" fmla="*/ 365 w 899"/>
                <a:gd name="T55" fmla="*/ 233 h 250"/>
                <a:gd name="T56" fmla="*/ 391 w 899"/>
                <a:gd name="T57" fmla="*/ 232 h 250"/>
                <a:gd name="T58" fmla="*/ 420 w 899"/>
                <a:gd name="T59" fmla="*/ 232 h 250"/>
                <a:gd name="T60" fmla="*/ 448 w 899"/>
                <a:gd name="T61" fmla="*/ 232 h 250"/>
                <a:gd name="T62" fmla="*/ 479 w 899"/>
                <a:gd name="T63" fmla="*/ 232 h 250"/>
                <a:gd name="T64" fmla="*/ 509 w 899"/>
                <a:gd name="T65" fmla="*/ 232 h 250"/>
                <a:gd name="T66" fmla="*/ 538 w 899"/>
                <a:gd name="T67" fmla="*/ 233 h 250"/>
                <a:gd name="T68" fmla="*/ 563 w 899"/>
                <a:gd name="T69" fmla="*/ 234 h 250"/>
                <a:gd name="T70" fmla="*/ 591 w 899"/>
                <a:gd name="T71" fmla="*/ 235 h 250"/>
                <a:gd name="T72" fmla="*/ 613 w 899"/>
                <a:gd name="T73" fmla="*/ 236 h 250"/>
                <a:gd name="T74" fmla="*/ 636 w 899"/>
                <a:gd name="T75" fmla="*/ 237 h 250"/>
                <a:gd name="T76" fmla="*/ 664 w 899"/>
                <a:gd name="T77" fmla="*/ 239 h 250"/>
                <a:gd name="T78" fmla="*/ 675 w 899"/>
                <a:gd name="T79" fmla="*/ 240 h 250"/>
                <a:gd name="T80" fmla="*/ 700 w 899"/>
                <a:gd name="T81" fmla="*/ 242 h 250"/>
                <a:gd name="T82" fmla="*/ 730 w 899"/>
                <a:gd name="T83" fmla="*/ 244 h 250"/>
                <a:gd name="T84" fmla="*/ 745 w 899"/>
                <a:gd name="T85" fmla="*/ 245 h 250"/>
                <a:gd name="T86" fmla="*/ 784 w 899"/>
                <a:gd name="T87" fmla="*/ 249 h 250"/>
                <a:gd name="T88" fmla="*/ 797 w 899"/>
                <a:gd name="T89" fmla="*/ 249 h 250"/>
                <a:gd name="T90" fmla="*/ 825 w 899"/>
                <a:gd name="T91" fmla="*/ 239 h 250"/>
                <a:gd name="T92" fmla="*/ 846 w 899"/>
                <a:gd name="T93" fmla="*/ 230 h 250"/>
                <a:gd name="T94" fmla="*/ 862 w 899"/>
                <a:gd name="T95" fmla="*/ 159 h 250"/>
                <a:gd name="T96" fmla="*/ 878 w 899"/>
                <a:gd name="T97" fmla="*/ 148 h 250"/>
                <a:gd name="T98" fmla="*/ 889 w 899"/>
                <a:gd name="T99" fmla="*/ 137 h 250"/>
                <a:gd name="T100" fmla="*/ 896 w 899"/>
                <a:gd name="T101" fmla="*/ 126 h 250"/>
                <a:gd name="T102" fmla="*/ 899 w 899"/>
                <a:gd name="T103" fmla="*/ 117 h 250"/>
                <a:gd name="T104" fmla="*/ 899 w 899"/>
                <a:gd name="T105" fmla="*/ 111 h 250"/>
                <a:gd name="T106" fmla="*/ 896 w 899"/>
                <a:gd name="T107" fmla="*/ 102 h 250"/>
                <a:gd name="T108" fmla="*/ 892 w 899"/>
                <a:gd name="T109" fmla="*/ 94 h 250"/>
                <a:gd name="T110" fmla="*/ 885 w 899"/>
                <a:gd name="T111" fmla="*/ 86 h 250"/>
                <a:gd name="T112" fmla="*/ 874 w 899"/>
                <a:gd name="T113" fmla="*/ 77 h 250"/>
                <a:gd name="T114" fmla="*/ 863 w 899"/>
                <a:gd name="T115" fmla="*/ 7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9" h="250">
                  <a:moveTo>
                    <a:pt x="446" y="0"/>
                  </a:moveTo>
                  <a:cubicBezTo>
                    <a:pt x="381" y="0"/>
                    <a:pt x="314" y="4"/>
                    <a:pt x="251" y="11"/>
                  </a:cubicBezTo>
                  <a:cubicBezTo>
                    <a:pt x="247" y="12"/>
                    <a:pt x="243" y="13"/>
                    <a:pt x="238" y="13"/>
                  </a:cubicBezTo>
                  <a:cubicBezTo>
                    <a:pt x="237" y="13"/>
                    <a:pt x="236" y="13"/>
                    <a:pt x="235" y="14"/>
                  </a:cubicBezTo>
                  <a:cubicBezTo>
                    <a:pt x="231" y="14"/>
                    <a:pt x="228" y="15"/>
                    <a:pt x="224" y="15"/>
                  </a:cubicBezTo>
                  <a:cubicBezTo>
                    <a:pt x="223" y="15"/>
                    <a:pt x="222" y="15"/>
                    <a:pt x="222" y="15"/>
                  </a:cubicBezTo>
                  <a:cubicBezTo>
                    <a:pt x="218" y="16"/>
                    <a:pt x="213" y="17"/>
                    <a:pt x="209" y="17"/>
                  </a:cubicBezTo>
                  <a:cubicBezTo>
                    <a:pt x="208" y="17"/>
                    <a:pt x="207" y="18"/>
                    <a:pt x="206" y="18"/>
                  </a:cubicBezTo>
                  <a:cubicBezTo>
                    <a:pt x="203" y="18"/>
                    <a:pt x="200" y="19"/>
                    <a:pt x="197" y="19"/>
                  </a:cubicBezTo>
                  <a:cubicBezTo>
                    <a:pt x="196" y="19"/>
                    <a:pt x="195" y="20"/>
                    <a:pt x="194" y="20"/>
                  </a:cubicBezTo>
                  <a:cubicBezTo>
                    <a:pt x="190" y="20"/>
                    <a:pt x="186" y="21"/>
                    <a:pt x="182" y="22"/>
                  </a:cubicBezTo>
                  <a:cubicBezTo>
                    <a:pt x="182" y="22"/>
                    <a:pt x="181" y="22"/>
                    <a:pt x="180" y="22"/>
                  </a:cubicBezTo>
                  <a:cubicBezTo>
                    <a:pt x="177" y="23"/>
                    <a:pt x="174" y="23"/>
                    <a:pt x="171" y="24"/>
                  </a:cubicBezTo>
                  <a:cubicBezTo>
                    <a:pt x="170" y="24"/>
                    <a:pt x="169" y="24"/>
                    <a:pt x="168" y="25"/>
                  </a:cubicBezTo>
                  <a:cubicBezTo>
                    <a:pt x="164" y="25"/>
                    <a:pt x="160" y="26"/>
                    <a:pt x="157" y="27"/>
                  </a:cubicBezTo>
                  <a:cubicBezTo>
                    <a:pt x="153" y="28"/>
                    <a:pt x="150" y="28"/>
                    <a:pt x="146" y="29"/>
                  </a:cubicBezTo>
                  <a:cubicBezTo>
                    <a:pt x="145" y="29"/>
                    <a:pt x="144" y="30"/>
                    <a:pt x="143" y="30"/>
                  </a:cubicBezTo>
                  <a:cubicBezTo>
                    <a:pt x="140" y="31"/>
                    <a:pt x="138" y="31"/>
                    <a:pt x="135" y="32"/>
                  </a:cubicBezTo>
                  <a:cubicBezTo>
                    <a:pt x="134" y="32"/>
                    <a:pt x="134" y="32"/>
                    <a:pt x="133" y="32"/>
                  </a:cubicBezTo>
                  <a:cubicBezTo>
                    <a:pt x="130" y="33"/>
                    <a:pt x="126" y="34"/>
                    <a:pt x="123" y="35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18" y="36"/>
                    <a:pt x="116" y="37"/>
                    <a:pt x="113" y="38"/>
                  </a:cubicBezTo>
                  <a:cubicBezTo>
                    <a:pt x="113" y="38"/>
                    <a:pt x="112" y="38"/>
                    <a:pt x="111" y="38"/>
                  </a:cubicBezTo>
                  <a:cubicBezTo>
                    <a:pt x="108" y="39"/>
                    <a:pt x="105" y="40"/>
                    <a:pt x="102" y="41"/>
                  </a:cubicBezTo>
                  <a:cubicBezTo>
                    <a:pt x="102" y="41"/>
                    <a:pt x="101" y="41"/>
                    <a:pt x="101" y="41"/>
                  </a:cubicBezTo>
                  <a:cubicBezTo>
                    <a:pt x="98" y="42"/>
                    <a:pt x="96" y="43"/>
                    <a:pt x="93" y="44"/>
                  </a:cubicBezTo>
                  <a:cubicBezTo>
                    <a:pt x="93" y="44"/>
                    <a:pt x="92" y="44"/>
                    <a:pt x="91" y="44"/>
                  </a:cubicBezTo>
                  <a:cubicBezTo>
                    <a:pt x="88" y="45"/>
                    <a:pt x="86" y="46"/>
                    <a:pt x="83" y="47"/>
                  </a:cubicBezTo>
                  <a:cubicBezTo>
                    <a:pt x="80" y="48"/>
                    <a:pt x="78" y="49"/>
                    <a:pt x="75" y="50"/>
                  </a:cubicBezTo>
                  <a:cubicBezTo>
                    <a:pt x="74" y="50"/>
                    <a:pt x="74" y="50"/>
                    <a:pt x="73" y="51"/>
                  </a:cubicBezTo>
                  <a:cubicBezTo>
                    <a:pt x="71" y="52"/>
                    <a:pt x="69" y="52"/>
                    <a:pt x="67" y="53"/>
                  </a:cubicBezTo>
                  <a:cubicBezTo>
                    <a:pt x="66" y="53"/>
                    <a:pt x="66" y="54"/>
                    <a:pt x="65" y="54"/>
                  </a:cubicBezTo>
                  <a:cubicBezTo>
                    <a:pt x="63" y="55"/>
                    <a:pt x="61" y="56"/>
                    <a:pt x="59" y="57"/>
                  </a:cubicBezTo>
                  <a:cubicBezTo>
                    <a:pt x="58" y="57"/>
                    <a:pt x="57" y="57"/>
                    <a:pt x="57" y="57"/>
                  </a:cubicBezTo>
                  <a:cubicBezTo>
                    <a:pt x="55" y="58"/>
                    <a:pt x="53" y="59"/>
                    <a:pt x="52" y="60"/>
                  </a:cubicBezTo>
                  <a:cubicBezTo>
                    <a:pt x="51" y="60"/>
                    <a:pt x="51" y="60"/>
                    <a:pt x="50" y="61"/>
                  </a:cubicBezTo>
                  <a:cubicBezTo>
                    <a:pt x="48" y="62"/>
                    <a:pt x="46" y="63"/>
                    <a:pt x="44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1" y="65"/>
                    <a:pt x="40" y="66"/>
                    <a:pt x="38" y="67"/>
                  </a:cubicBezTo>
                  <a:cubicBezTo>
                    <a:pt x="38" y="67"/>
                    <a:pt x="37" y="67"/>
                    <a:pt x="37" y="68"/>
                  </a:cubicBezTo>
                  <a:cubicBezTo>
                    <a:pt x="35" y="69"/>
                    <a:pt x="33" y="70"/>
                    <a:pt x="31" y="71"/>
                  </a:cubicBezTo>
                  <a:cubicBezTo>
                    <a:pt x="30" y="72"/>
                    <a:pt x="28" y="73"/>
                    <a:pt x="27" y="74"/>
                  </a:cubicBezTo>
                  <a:cubicBezTo>
                    <a:pt x="26" y="74"/>
                    <a:pt x="26" y="75"/>
                    <a:pt x="25" y="75"/>
                  </a:cubicBezTo>
                  <a:cubicBezTo>
                    <a:pt x="24" y="76"/>
                    <a:pt x="23" y="77"/>
                    <a:pt x="22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9" y="79"/>
                    <a:pt x="18" y="80"/>
                    <a:pt x="17" y="82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5" y="83"/>
                    <a:pt x="14" y="84"/>
                    <a:pt x="13" y="85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1" y="87"/>
                    <a:pt x="10" y="88"/>
                    <a:pt x="9" y="89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8" y="91"/>
                    <a:pt x="7" y="92"/>
                    <a:pt x="7" y="93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5" y="95"/>
                    <a:pt x="5" y="96"/>
                    <a:pt x="4" y="97"/>
                  </a:cubicBezTo>
                  <a:cubicBezTo>
                    <a:pt x="3" y="98"/>
                    <a:pt x="3" y="99"/>
                    <a:pt x="2" y="100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1" y="102"/>
                    <a:pt x="1" y="103"/>
                    <a:pt x="1" y="104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6"/>
                    <a:pt x="0" y="107"/>
                    <a:pt x="0" y="108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0"/>
                    <a:pt x="0" y="111"/>
                    <a:pt x="0" y="1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4"/>
                    <a:pt x="0" y="114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20"/>
                    <a:pt x="1" y="121"/>
                    <a:pt x="1" y="122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2" y="123"/>
                    <a:pt x="2" y="124"/>
                    <a:pt x="2" y="125"/>
                  </a:cubicBezTo>
                  <a:cubicBezTo>
                    <a:pt x="2" y="125"/>
                    <a:pt x="3" y="125"/>
                    <a:pt x="3" y="126"/>
                  </a:cubicBezTo>
                  <a:cubicBezTo>
                    <a:pt x="3" y="126"/>
                    <a:pt x="3" y="127"/>
                    <a:pt x="4" y="128"/>
                  </a:cubicBezTo>
                  <a:cubicBezTo>
                    <a:pt x="4" y="128"/>
                    <a:pt x="4" y="129"/>
                    <a:pt x="4" y="129"/>
                  </a:cubicBezTo>
                  <a:cubicBezTo>
                    <a:pt x="5" y="129"/>
                    <a:pt x="5" y="130"/>
                    <a:pt x="5" y="131"/>
                  </a:cubicBezTo>
                  <a:cubicBezTo>
                    <a:pt x="6" y="131"/>
                    <a:pt x="6" y="132"/>
                    <a:pt x="6" y="132"/>
                  </a:cubicBezTo>
                  <a:cubicBezTo>
                    <a:pt x="7" y="133"/>
                    <a:pt x="7" y="133"/>
                    <a:pt x="8" y="134"/>
                  </a:cubicBezTo>
                  <a:cubicBezTo>
                    <a:pt x="8" y="134"/>
                    <a:pt x="8" y="134"/>
                    <a:pt x="9" y="135"/>
                  </a:cubicBezTo>
                  <a:cubicBezTo>
                    <a:pt x="9" y="136"/>
                    <a:pt x="10" y="136"/>
                    <a:pt x="10" y="137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2" y="139"/>
                    <a:pt x="13" y="140"/>
                    <a:pt x="14" y="141"/>
                  </a:cubicBezTo>
                  <a:cubicBezTo>
                    <a:pt x="15" y="142"/>
                    <a:pt x="16" y="143"/>
                    <a:pt x="17" y="144"/>
                  </a:cubicBezTo>
                  <a:cubicBezTo>
                    <a:pt x="17" y="144"/>
                    <a:pt x="18" y="144"/>
                    <a:pt x="18" y="145"/>
                  </a:cubicBezTo>
                  <a:cubicBezTo>
                    <a:pt x="19" y="145"/>
                    <a:pt x="20" y="146"/>
                    <a:pt x="21" y="147"/>
                  </a:cubicBezTo>
                  <a:cubicBezTo>
                    <a:pt x="21" y="147"/>
                    <a:pt x="22" y="147"/>
                    <a:pt x="22" y="148"/>
                  </a:cubicBezTo>
                  <a:cubicBezTo>
                    <a:pt x="23" y="148"/>
                    <a:pt x="24" y="149"/>
                    <a:pt x="25" y="150"/>
                  </a:cubicBezTo>
                  <a:cubicBezTo>
                    <a:pt x="25" y="150"/>
                    <a:pt x="26" y="150"/>
                    <a:pt x="26" y="151"/>
                  </a:cubicBezTo>
                  <a:cubicBezTo>
                    <a:pt x="27" y="151"/>
                    <a:pt x="28" y="152"/>
                    <a:pt x="29" y="153"/>
                  </a:cubicBezTo>
                  <a:cubicBezTo>
                    <a:pt x="29" y="153"/>
                    <a:pt x="30" y="153"/>
                    <a:pt x="31" y="154"/>
                  </a:cubicBezTo>
                  <a:cubicBezTo>
                    <a:pt x="32" y="154"/>
                    <a:pt x="32" y="155"/>
                    <a:pt x="33" y="155"/>
                  </a:cubicBezTo>
                  <a:cubicBezTo>
                    <a:pt x="34" y="156"/>
                    <a:pt x="35" y="156"/>
                    <a:pt x="35" y="157"/>
                  </a:cubicBezTo>
                  <a:cubicBezTo>
                    <a:pt x="36" y="157"/>
                    <a:pt x="37" y="158"/>
                    <a:pt x="39" y="159"/>
                  </a:cubicBezTo>
                  <a:cubicBezTo>
                    <a:pt x="39" y="159"/>
                    <a:pt x="40" y="159"/>
                    <a:pt x="40" y="159"/>
                  </a:cubicBezTo>
                  <a:cubicBezTo>
                    <a:pt x="42" y="160"/>
                    <a:pt x="43" y="225"/>
                    <a:pt x="45" y="226"/>
                  </a:cubicBezTo>
                  <a:cubicBezTo>
                    <a:pt x="61" y="235"/>
                    <a:pt x="81" y="242"/>
                    <a:pt x="104" y="249"/>
                  </a:cubicBezTo>
                  <a:cubicBezTo>
                    <a:pt x="104" y="249"/>
                    <a:pt x="104" y="249"/>
                    <a:pt x="104" y="249"/>
                  </a:cubicBezTo>
                  <a:cubicBezTo>
                    <a:pt x="107" y="249"/>
                    <a:pt x="110" y="248"/>
                    <a:pt x="112" y="248"/>
                  </a:cubicBezTo>
                  <a:cubicBezTo>
                    <a:pt x="116" y="248"/>
                    <a:pt x="120" y="247"/>
                    <a:pt x="124" y="247"/>
                  </a:cubicBezTo>
                  <a:cubicBezTo>
                    <a:pt x="127" y="247"/>
                    <a:pt x="129" y="246"/>
                    <a:pt x="132" y="246"/>
                  </a:cubicBezTo>
                  <a:cubicBezTo>
                    <a:pt x="136" y="246"/>
                    <a:pt x="140" y="245"/>
                    <a:pt x="144" y="245"/>
                  </a:cubicBezTo>
                  <a:cubicBezTo>
                    <a:pt x="145" y="245"/>
                    <a:pt x="146" y="245"/>
                    <a:pt x="147" y="245"/>
                  </a:cubicBezTo>
                  <a:cubicBezTo>
                    <a:pt x="149" y="245"/>
                    <a:pt x="150" y="244"/>
                    <a:pt x="152" y="244"/>
                  </a:cubicBezTo>
                  <a:cubicBezTo>
                    <a:pt x="154" y="244"/>
                    <a:pt x="156" y="244"/>
                    <a:pt x="159" y="244"/>
                  </a:cubicBezTo>
                  <a:cubicBezTo>
                    <a:pt x="160" y="244"/>
                    <a:pt x="162" y="243"/>
                    <a:pt x="163" y="243"/>
                  </a:cubicBezTo>
                  <a:cubicBezTo>
                    <a:pt x="172" y="243"/>
                    <a:pt x="172" y="243"/>
                    <a:pt x="172" y="243"/>
                  </a:cubicBezTo>
                  <a:cubicBezTo>
                    <a:pt x="174" y="242"/>
                    <a:pt x="177" y="242"/>
                    <a:pt x="180" y="242"/>
                  </a:cubicBezTo>
                  <a:cubicBezTo>
                    <a:pt x="181" y="242"/>
                    <a:pt x="182" y="242"/>
                    <a:pt x="183" y="242"/>
                  </a:cubicBezTo>
                  <a:cubicBezTo>
                    <a:pt x="185" y="242"/>
                    <a:pt x="186" y="241"/>
                    <a:pt x="187" y="241"/>
                  </a:cubicBezTo>
                  <a:cubicBezTo>
                    <a:pt x="189" y="241"/>
                    <a:pt x="190" y="241"/>
                    <a:pt x="192" y="241"/>
                  </a:cubicBezTo>
                  <a:cubicBezTo>
                    <a:pt x="196" y="241"/>
                    <a:pt x="200" y="240"/>
                    <a:pt x="205" y="240"/>
                  </a:cubicBezTo>
                  <a:cubicBezTo>
                    <a:pt x="205" y="240"/>
                    <a:pt x="206" y="240"/>
                    <a:pt x="206" y="240"/>
                  </a:cubicBezTo>
                  <a:cubicBezTo>
                    <a:pt x="208" y="240"/>
                    <a:pt x="209" y="240"/>
                    <a:pt x="211" y="240"/>
                  </a:cubicBezTo>
                  <a:cubicBezTo>
                    <a:pt x="214" y="239"/>
                    <a:pt x="217" y="239"/>
                    <a:pt x="219" y="239"/>
                  </a:cubicBezTo>
                  <a:cubicBezTo>
                    <a:pt x="221" y="239"/>
                    <a:pt x="223" y="239"/>
                    <a:pt x="225" y="239"/>
                  </a:cubicBezTo>
                  <a:cubicBezTo>
                    <a:pt x="226" y="239"/>
                    <a:pt x="227" y="239"/>
                    <a:pt x="228" y="239"/>
                  </a:cubicBezTo>
                  <a:cubicBezTo>
                    <a:pt x="229" y="238"/>
                    <a:pt x="230" y="238"/>
                    <a:pt x="231" y="238"/>
                  </a:cubicBezTo>
                  <a:cubicBezTo>
                    <a:pt x="238" y="238"/>
                    <a:pt x="244" y="237"/>
                    <a:pt x="251" y="237"/>
                  </a:cubicBezTo>
                  <a:cubicBezTo>
                    <a:pt x="253" y="237"/>
                    <a:pt x="255" y="237"/>
                    <a:pt x="256" y="237"/>
                  </a:cubicBezTo>
                  <a:cubicBezTo>
                    <a:pt x="261" y="236"/>
                    <a:pt x="266" y="236"/>
                    <a:pt x="271" y="236"/>
                  </a:cubicBezTo>
                  <a:cubicBezTo>
                    <a:pt x="272" y="236"/>
                    <a:pt x="274" y="236"/>
                    <a:pt x="275" y="236"/>
                  </a:cubicBezTo>
                  <a:cubicBezTo>
                    <a:pt x="276" y="236"/>
                    <a:pt x="277" y="236"/>
                    <a:pt x="279" y="236"/>
                  </a:cubicBezTo>
                  <a:cubicBezTo>
                    <a:pt x="279" y="236"/>
                    <a:pt x="279" y="236"/>
                    <a:pt x="279" y="236"/>
                  </a:cubicBezTo>
                  <a:cubicBezTo>
                    <a:pt x="283" y="235"/>
                    <a:pt x="287" y="235"/>
                    <a:pt x="291" y="235"/>
                  </a:cubicBezTo>
                  <a:cubicBezTo>
                    <a:pt x="293" y="235"/>
                    <a:pt x="296" y="235"/>
                    <a:pt x="299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303" y="235"/>
                    <a:pt x="307" y="234"/>
                    <a:pt x="311" y="234"/>
                  </a:cubicBezTo>
                  <a:cubicBezTo>
                    <a:pt x="311" y="234"/>
                    <a:pt x="311" y="234"/>
                    <a:pt x="311" y="234"/>
                  </a:cubicBezTo>
                  <a:cubicBezTo>
                    <a:pt x="314" y="234"/>
                    <a:pt x="316" y="234"/>
                    <a:pt x="319" y="234"/>
                  </a:cubicBezTo>
                  <a:cubicBezTo>
                    <a:pt x="320" y="234"/>
                    <a:pt x="321" y="234"/>
                    <a:pt x="322" y="234"/>
                  </a:cubicBezTo>
                  <a:cubicBezTo>
                    <a:pt x="325" y="234"/>
                    <a:pt x="328" y="234"/>
                    <a:pt x="331" y="233"/>
                  </a:cubicBezTo>
                  <a:cubicBezTo>
                    <a:pt x="334" y="233"/>
                    <a:pt x="337" y="233"/>
                    <a:pt x="340" y="233"/>
                  </a:cubicBezTo>
                  <a:cubicBezTo>
                    <a:pt x="340" y="233"/>
                    <a:pt x="340" y="233"/>
                    <a:pt x="340" y="233"/>
                  </a:cubicBezTo>
                  <a:cubicBezTo>
                    <a:pt x="344" y="233"/>
                    <a:pt x="347" y="233"/>
                    <a:pt x="351" y="233"/>
                  </a:cubicBezTo>
                  <a:cubicBezTo>
                    <a:pt x="352" y="233"/>
                    <a:pt x="353" y="233"/>
                    <a:pt x="354" y="233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57" y="233"/>
                    <a:pt x="359" y="233"/>
                    <a:pt x="360" y="233"/>
                  </a:cubicBezTo>
                  <a:cubicBezTo>
                    <a:pt x="362" y="233"/>
                    <a:pt x="364" y="233"/>
                    <a:pt x="365" y="233"/>
                  </a:cubicBezTo>
                  <a:cubicBezTo>
                    <a:pt x="367" y="233"/>
                    <a:pt x="369" y="232"/>
                    <a:pt x="371" y="232"/>
                  </a:cubicBezTo>
                  <a:cubicBezTo>
                    <a:pt x="371" y="232"/>
                    <a:pt x="371" y="232"/>
                    <a:pt x="371" y="232"/>
                  </a:cubicBezTo>
                  <a:cubicBezTo>
                    <a:pt x="372" y="232"/>
                    <a:pt x="372" y="232"/>
                    <a:pt x="372" y="232"/>
                  </a:cubicBezTo>
                  <a:cubicBezTo>
                    <a:pt x="375" y="232"/>
                    <a:pt x="378" y="232"/>
                    <a:pt x="380" y="232"/>
                  </a:cubicBezTo>
                  <a:cubicBezTo>
                    <a:pt x="384" y="232"/>
                    <a:pt x="388" y="232"/>
                    <a:pt x="391" y="232"/>
                  </a:cubicBezTo>
                  <a:cubicBezTo>
                    <a:pt x="392" y="232"/>
                    <a:pt x="392" y="232"/>
                    <a:pt x="392" y="232"/>
                  </a:cubicBezTo>
                  <a:cubicBezTo>
                    <a:pt x="395" y="232"/>
                    <a:pt x="398" y="232"/>
                    <a:pt x="400" y="232"/>
                  </a:cubicBezTo>
                  <a:cubicBezTo>
                    <a:pt x="404" y="232"/>
                    <a:pt x="408" y="232"/>
                    <a:pt x="412" y="232"/>
                  </a:cubicBezTo>
                  <a:cubicBezTo>
                    <a:pt x="414" y="232"/>
                    <a:pt x="416" y="232"/>
                    <a:pt x="418" y="232"/>
                  </a:cubicBezTo>
                  <a:cubicBezTo>
                    <a:pt x="418" y="232"/>
                    <a:pt x="419" y="232"/>
                    <a:pt x="420" y="232"/>
                  </a:cubicBezTo>
                  <a:cubicBezTo>
                    <a:pt x="423" y="232"/>
                    <a:pt x="423" y="232"/>
                    <a:pt x="423" y="232"/>
                  </a:cubicBezTo>
                  <a:cubicBezTo>
                    <a:pt x="424" y="232"/>
                    <a:pt x="425" y="232"/>
                    <a:pt x="426" y="232"/>
                  </a:cubicBezTo>
                  <a:cubicBezTo>
                    <a:pt x="428" y="232"/>
                    <a:pt x="428" y="232"/>
                    <a:pt x="428" y="232"/>
                  </a:cubicBezTo>
                  <a:cubicBezTo>
                    <a:pt x="432" y="232"/>
                    <a:pt x="436" y="232"/>
                    <a:pt x="439" y="232"/>
                  </a:cubicBezTo>
                  <a:cubicBezTo>
                    <a:pt x="442" y="232"/>
                    <a:pt x="445" y="232"/>
                    <a:pt x="448" y="232"/>
                  </a:cubicBezTo>
                  <a:cubicBezTo>
                    <a:pt x="452" y="232"/>
                    <a:pt x="456" y="232"/>
                    <a:pt x="460" y="232"/>
                  </a:cubicBezTo>
                  <a:cubicBezTo>
                    <a:pt x="462" y="232"/>
                    <a:pt x="462" y="232"/>
                    <a:pt x="462" y="232"/>
                  </a:cubicBezTo>
                  <a:cubicBezTo>
                    <a:pt x="464" y="232"/>
                    <a:pt x="466" y="232"/>
                    <a:pt x="469" y="232"/>
                  </a:cubicBezTo>
                  <a:cubicBezTo>
                    <a:pt x="472" y="232"/>
                    <a:pt x="475" y="232"/>
                    <a:pt x="479" y="232"/>
                  </a:cubicBezTo>
                  <a:cubicBezTo>
                    <a:pt x="479" y="232"/>
                    <a:pt x="479" y="232"/>
                    <a:pt x="479" y="232"/>
                  </a:cubicBezTo>
                  <a:cubicBezTo>
                    <a:pt x="480" y="232"/>
                    <a:pt x="482" y="232"/>
                    <a:pt x="483" y="232"/>
                  </a:cubicBezTo>
                  <a:cubicBezTo>
                    <a:pt x="484" y="232"/>
                    <a:pt x="486" y="232"/>
                    <a:pt x="489" y="232"/>
                  </a:cubicBezTo>
                  <a:cubicBezTo>
                    <a:pt x="492" y="232"/>
                    <a:pt x="496" y="232"/>
                    <a:pt x="499" y="232"/>
                  </a:cubicBezTo>
                  <a:cubicBezTo>
                    <a:pt x="501" y="232"/>
                    <a:pt x="502" y="232"/>
                    <a:pt x="504" y="232"/>
                  </a:cubicBezTo>
                  <a:cubicBezTo>
                    <a:pt x="505" y="232"/>
                    <a:pt x="507" y="232"/>
                    <a:pt x="509" y="232"/>
                  </a:cubicBezTo>
                  <a:cubicBezTo>
                    <a:pt x="512" y="232"/>
                    <a:pt x="515" y="232"/>
                    <a:pt x="518" y="233"/>
                  </a:cubicBezTo>
                  <a:cubicBezTo>
                    <a:pt x="519" y="233"/>
                    <a:pt x="519" y="233"/>
                    <a:pt x="519" y="233"/>
                  </a:cubicBezTo>
                  <a:cubicBezTo>
                    <a:pt x="521" y="233"/>
                    <a:pt x="522" y="233"/>
                    <a:pt x="524" y="233"/>
                  </a:cubicBezTo>
                  <a:cubicBezTo>
                    <a:pt x="525" y="233"/>
                    <a:pt x="527" y="233"/>
                    <a:pt x="529" y="233"/>
                  </a:cubicBezTo>
                  <a:cubicBezTo>
                    <a:pt x="532" y="233"/>
                    <a:pt x="535" y="233"/>
                    <a:pt x="538" y="233"/>
                  </a:cubicBezTo>
                  <a:cubicBezTo>
                    <a:pt x="542" y="233"/>
                    <a:pt x="545" y="233"/>
                    <a:pt x="549" y="233"/>
                  </a:cubicBezTo>
                  <a:cubicBezTo>
                    <a:pt x="550" y="233"/>
                    <a:pt x="551" y="233"/>
                    <a:pt x="553" y="233"/>
                  </a:cubicBezTo>
                  <a:cubicBezTo>
                    <a:pt x="554" y="234"/>
                    <a:pt x="556" y="234"/>
                    <a:pt x="558" y="234"/>
                  </a:cubicBezTo>
                  <a:cubicBezTo>
                    <a:pt x="559" y="234"/>
                    <a:pt x="559" y="234"/>
                    <a:pt x="560" y="234"/>
                  </a:cubicBezTo>
                  <a:cubicBezTo>
                    <a:pt x="561" y="234"/>
                    <a:pt x="562" y="234"/>
                    <a:pt x="563" y="234"/>
                  </a:cubicBezTo>
                  <a:cubicBezTo>
                    <a:pt x="565" y="234"/>
                    <a:pt x="567" y="234"/>
                    <a:pt x="568" y="234"/>
                  </a:cubicBezTo>
                  <a:cubicBezTo>
                    <a:pt x="570" y="234"/>
                    <a:pt x="572" y="234"/>
                    <a:pt x="574" y="234"/>
                  </a:cubicBezTo>
                  <a:cubicBezTo>
                    <a:pt x="575" y="234"/>
                    <a:pt x="576" y="234"/>
                    <a:pt x="577" y="234"/>
                  </a:cubicBezTo>
                  <a:cubicBezTo>
                    <a:pt x="580" y="234"/>
                    <a:pt x="584" y="235"/>
                    <a:pt x="587" y="235"/>
                  </a:cubicBezTo>
                  <a:cubicBezTo>
                    <a:pt x="588" y="235"/>
                    <a:pt x="590" y="235"/>
                    <a:pt x="591" y="235"/>
                  </a:cubicBezTo>
                  <a:cubicBezTo>
                    <a:pt x="594" y="235"/>
                    <a:pt x="596" y="235"/>
                    <a:pt x="599" y="235"/>
                  </a:cubicBezTo>
                  <a:cubicBezTo>
                    <a:pt x="599" y="235"/>
                    <a:pt x="600" y="235"/>
                    <a:pt x="601" y="235"/>
                  </a:cubicBezTo>
                  <a:cubicBezTo>
                    <a:pt x="602" y="235"/>
                    <a:pt x="604" y="236"/>
                    <a:pt x="606" y="236"/>
                  </a:cubicBezTo>
                  <a:cubicBezTo>
                    <a:pt x="607" y="236"/>
                    <a:pt x="607" y="236"/>
                    <a:pt x="607" y="236"/>
                  </a:cubicBezTo>
                  <a:cubicBezTo>
                    <a:pt x="609" y="236"/>
                    <a:pt x="611" y="236"/>
                    <a:pt x="613" y="236"/>
                  </a:cubicBezTo>
                  <a:cubicBezTo>
                    <a:pt x="615" y="236"/>
                    <a:pt x="616" y="236"/>
                    <a:pt x="617" y="236"/>
                  </a:cubicBezTo>
                  <a:cubicBezTo>
                    <a:pt x="620" y="236"/>
                    <a:pt x="623" y="236"/>
                    <a:pt x="625" y="237"/>
                  </a:cubicBezTo>
                  <a:cubicBezTo>
                    <a:pt x="626" y="237"/>
                    <a:pt x="626" y="237"/>
                    <a:pt x="627" y="237"/>
                  </a:cubicBezTo>
                  <a:cubicBezTo>
                    <a:pt x="629" y="237"/>
                    <a:pt x="631" y="237"/>
                    <a:pt x="633" y="237"/>
                  </a:cubicBezTo>
                  <a:cubicBezTo>
                    <a:pt x="634" y="237"/>
                    <a:pt x="635" y="237"/>
                    <a:pt x="636" y="237"/>
                  </a:cubicBezTo>
                  <a:cubicBezTo>
                    <a:pt x="637" y="237"/>
                    <a:pt x="637" y="237"/>
                    <a:pt x="637" y="237"/>
                  </a:cubicBezTo>
                  <a:cubicBezTo>
                    <a:pt x="639" y="237"/>
                    <a:pt x="642" y="238"/>
                    <a:pt x="645" y="238"/>
                  </a:cubicBezTo>
                  <a:cubicBezTo>
                    <a:pt x="648" y="238"/>
                    <a:pt x="651" y="238"/>
                    <a:pt x="653" y="238"/>
                  </a:cubicBezTo>
                  <a:cubicBezTo>
                    <a:pt x="654" y="238"/>
                    <a:pt x="654" y="238"/>
                    <a:pt x="655" y="238"/>
                  </a:cubicBezTo>
                  <a:cubicBezTo>
                    <a:pt x="658" y="239"/>
                    <a:pt x="661" y="239"/>
                    <a:pt x="664" y="239"/>
                  </a:cubicBezTo>
                  <a:cubicBezTo>
                    <a:pt x="665" y="239"/>
                    <a:pt x="665" y="239"/>
                    <a:pt x="665" y="239"/>
                  </a:cubicBezTo>
                  <a:cubicBezTo>
                    <a:pt x="666" y="239"/>
                    <a:pt x="667" y="239"/>
                    <a:pt x="668" y="239"/>
                  </a:cubicBezTo>
                  <a:cubicBezTo>
                    <a:pt x="669" y="239"/>
                    <a:pt x="670" y="239"/>
                    <a:pt x="670" y="239"/>
                  </a:cubicBezTo>
                  <a:cubicBezTo>
                    <a:pt x="671" y="239"/>
                    <a:pt x="672" y="239"/>
                    <a:pt x="673" y="240"/>
                  </a:cubicBezTo>
                  <a:cubicBezTo>
                    <a:pt x="673" y="240"/>
                    <a:pt x="674" y="240"/>
                    <a:pt x="675" y="240"/>
                  </a:cubicBezTo>
                  <a:cubicBezTo>
                    <a:pt x="677" y="240"/>
                    <a:pt x="680" y="240"/>
                    <a:pt x="682" y="240"/>
                  </a:cubicBezTo>
                  <a:cubicBezTo>
                    <a:pt x="682" y="240"/>
                    <a:pt x="682" y="240"/>
                    <a:pt x="682" y="240"/>
                  </a:cubicBezTo>
                  <a:cubicBezTo>
                    <a:pt x="686" y="240"/>
                    <a:pt x="689" y="241"/>
                    <a:pt x="692" y="241"/>
                  </a:cubicBezTo>
                  <a:cubicBezTo>
                    <a:pt x="692" y="241"/>
                    <a:pt x="693" y="241"/>
                    <a:pt x="694" y="241"/>
                  </a:cubicBezTo>
                  <a:cubicBezTo>
                    <a:pt x="696" y="241"/>
                    <a:pt x="698" y="241"/>
                    <a:pt x="700" y="242"/>
                  </a:cubicBezTo>
                  <a:cubicBezTo>
                    <a:pt x="704" y="242"/>
                    <a:pt x="708" y="242"/>
                    <a:pt x="712" y="243"/>
                  </a:cubicBezTo>
                  <a:cubicBezTo>
                    <a:pt x="714" y="243"/>
                    <a:pt x="716" y="243"/>
                    <a:pt x="718" y="243"/>
                  </a:cubicBezTo>
                  <a:cubicBezTo>
                    <a:pt x="720" y="243"/>
                    <a:pt x="722" y="243"/>
                    <a:pt x="723" y="243"/>
                  </a:cubicBezTo>
                  <a:cubicBezTo>
                    <a:pt x="724" y="243"/>
                    <a:pt x="724" y="243"/>
                    <a:pt x="724" y="243"/>
                  </a:cubicBezTo>
                  <a:cubicBezTo>
                    <a:pt x="726" y="244"/>
                    <a:pt x="728" y="244"/>
                    <a:pt x="730" y="244"/>
                  </a:cubicBezTo>
                  <a:cubicBezTo>
                    <a:pt x="730" y="244"/>
                    <a:pt x="730" y="244"/>
                    <a:pt x="730" y="244"/>
                  </a:cubicBezTo>
                  <a:cubicBezTo>
                    <a:pt x="731" y="244"/>
                    <a:pt x="731" y="244"/>
                    <a:pt x="731" y="244"/>
                  </a:cubicBezTo>
                  <a:cubicBezTo>
                    <a:pt x="732" y="244"/>
                    <a:pt x="733" y="244"/>
                    <a:pt x="734" y="244"/>
                  </a:cubicBezTo>
                  <a:cubicBezTo>
                    <a:pt x="735" y="244"/>
                    <a:pt x="736" y="245"/>
                    <a:pt x="737" y="245"/>
                  </a:cubicBezTo>
                  <a:cubicBezTo>
                    <a:pt x="740" y="245"/>
                    <a:pt x="742" y="245"/>
                    <a:pt x="745" y="245"/>
                  </a:cubicBezTo>
                  <a:cubicBezTo>
                    <a:pt x="746" y="245"/>
                    <a:pt x="746" y="245"/>
                    <a:pt x="747" y="246"/>
                  </a:cubicBezTo>
                  <a:cubicBezTo>
                    <a:pt x="748" y="246"/>
                    <a:pt x="749" y="246"/>
                    <a:pt x="750" y="246"/>
                  </a:cubicBezTo>
                  <a:cubicBezTo>
                    <a:pt x="753" y="246"/>
                    <a:pt x="755" y="246"/>
                    <a:pt x="757" y="247"/>
                  </a:cubicBezTo>
                  <a:cubicBezTo>
                    <a:pt x="765" y="247"/>
                    <a:pt x="772" y="248"/>
                    <a:pt x="779" y="249"/>
                  </a:cubicBezTo>
                  <a:cubicBezTo>
                    <a:pt x="781" y="249"/>
                    <a:pt x="782" y="249"/>
                    <a:pt x="784" y="249"/>
                  </a:cubicBezTo>
                  <a:cubicBezTo>
                    <a:pt x="784" y="249"/>
                    <a:pt x="785" y="249"/>
                    <a:pt x="785" y="249"/>
                  </a:cubicBezTo>
                  <a:cubicBezTo>
                    <a:pt x="787" y="250"/>
                    <a:pt x="790" y="250"/>
                    <a:pt x="792" y="250"/>
                  </a:cubicBezTo>
                  <a:cubicBezTo>
                    <a:pt x="793" y="250"/>
                    <a:pt x="793" y="250"/>
                    <a:pt x="793" y="250"/>
                  </a:cubicBezTo>
                  <a:cubicBezTo>
                    <a:pt x="794" y="250"/>
                    <a:pt x="795" y="250"/>
                    <a:pt x="796" y="249"/>
                  </a:cubicBezTo>
                  <a:cubicBezTo>
                    <a:pt x="796" y="249"/>
                    <a:pt x="797" y="249"/>
                    <a:pt x="797" y="249"/>
                  </a:cubicBezTo>
                  <a:cubicBezTo>
                    <a:pt x="800" y="248"/>
                    <a:pt x="802" y="247"/>
                    <a:pt x="804" y="247"/>
                  </a:cubicBezTo>
                  <a:cubicBezTo>
                    <a:pt x="805" y="246"/>
                    <a:pt x="806" y="246"/>
                    <a:pt x="807" y="246"/>
                  </a:cubicBezTo>
                  <a:cubicBezTo>
                    <a:pt x="809" y="245"/>
                    <a:pt x="812" y="244"/>
                    <a:pt x="815" y="243"/>
                  </a:cubicBezTo>
                  <a:cubicBezTo>
                    <a:pt x="818" y="242"/>
                    <a:pt x="820" y="241"/>
                    <a:pt x="823" y="240"/>
                  </a:cubicBezTo>
                  <a:cubicBezTo>
                    <a:pt x="823" y="240"/>
                    <a:pt x="824" y="240"/>
                    <a:pt x="825" y="239"/>
                  </a:cubicBezTo>
                  <a:cubicBezTo>
                    <a:pt x="827" y="239"/>
                    <a:pt x="829" y="238"/>
                    <a:pt x="831" y="237"/>
                  </a:cubicBezTo>
                  <a:cubicBezTo>
                    <a:pt x="831" y="237"/>
                    <a:pt x="832" y="237"/>
                    <a:pt x="832" y="236"/>
                  </a:cubicBezTo>
                  <a:cubicBezTo>
                    <a:pt x="835" y="235"/>
                    <a:pt x="837" y="235"/>
                    <a:pt x="839" y="234"/>
                  </a:cubicBezTo>
                  <a:cubicBezTo>
                    <a:pt x="840" y="233"/>
                    <a:pt x="840" y="233"/>
                    <a:pt x="841" y="233"/>
                  </a:cubicBezTo>
                  <a:cubicBezTo>
                    <a:pt x="843" y="232"/>
                    <a:pt x="844" y="231"/>
                    <a:pt x="846" y="230"/>
                  </a:cubicBezTo>
                  <a:cubicBezTo>
                    <a:pt x="847" y="230"/>
                    <a:pt x="847" y="230"/>
                    <a:pt x="848" y="230"/>
                  </a:cubicBezTo>
                  <a:cubicBezTo>
                    <a:pt x="850" y="229"/>
                    <a:pt x="852" y="228"/>
                    <a:pt x="854" y="227"/>
                  </a:cubicBezTo>
                  <a:cubicBezTo>
                    <a:pt x="856" y="162"/>
                    <a:pt x="856" y="162"/>
                    <a:pt x="856" y="162"/>
                  </a:cubicBezTo>
                  <a:cubicBezTo>
                    <a:pt x="857" y="161"/>
                    <a:pt x="859" y="160"/>
                    <a:pt x="860" y="160"/>
                  </a:cubicBezTo>
                  <a:cubicBezTo>
                    <a:pt x="861" y="159"/>
                    <a:pt x="861" y="159"/>
                    <a:pt x="862" y="159"/>
                  </a:cubicBezTo>
                  <a:cubicBezTo>
                    <a:pt x="864" y="158"/>
                    <a:pt x="865" y="157"/>
                    <a:pt x="867" y="156"/>
                  </a:cubicBezTo>
                  <a:cubicBezTo>
                    <a:pt x="869" y="154"/>
                    <a:pt x="870" y="153"/>
                    <a:pt x="872" y="152"/>
                  </a:cubicBezTo>
                  <a:cubicBezTo>
                    <a:pt x="872" y="152"/>
                    <a:pt x="873" y="152"/>
                    <a:pt x="873" y="151"/>
                  </a:cubicBezTo>
                  <a:cubicBezTo>
                    <a:pt x="875" y="151"/>
                    <a:pt x="876" y="150"/>
                    <a:pt x="877" y="149"/>
                  </a:cubicBezTo>
                  <a:cubicBezTo>
                    <a:pt x="878" y="148"/>
                    <a:pt x="878" y="148"/>
                    <a:pt x="878" y="148"/>
                  </a:cubicBezTo>
                  <a:cubicBezTo>
                    <a:pt x="879" y="147"/>
                    <a:pt x="880" y="146"/>
                    <a:pt x="882" y="145"/>
                  </a:cubicBezTo>
                  <a:cubicBezTo>
                    <a:pt x="883" y="144"/>
                    <a:pt x="883" y="144"/>
                    <a:pt x="883" y="144"/>
                  </a:cubicBezTo>
                  <a:cubicBezTo>
                    <a:pt x="884" y="143"/>
                    <a:pt x="884" y="142"/>
                    <a:pt x="885" y="141"/>
                  </a:cubicBezTo>
                  <a:cubicBezTo>
                    <a:pt x="886" y="140"/>
                    <a:pt x="886" y="140"/>
                    <a:pt x="886" y="140"/>
                  </a:cubicBezTo>
                  <a:cubicBezTo>
                    <a:pt x="887" y="139"/>
                    <a:pt x="888" y="138"/>
                    <a:pt x="889" y="137"/>
                  </a:cubicBezTo>
                  <a:cubicBezTo>
                    <a:pt x="890" y="137"/>
                    <a:pt x="890" y="137"/>
                    <a:pt x="890" y="137"/>
                  </a:cubicBezTo>
                  <a:cubicBezTo>
                    <a:pt x="890" y="136"/>
                    <a:pt x="891" y="135"/>
                    <a:pt x="892" y="134"/>
                  </a:cubicBezTo>
                  <a:cubicBezTo>
                    <a:pt x="893" y="133"/>
                    <a:pt x="893" y="133"/>
                    <a:pt x="893" y="133"/>
                  </a:cubicBezTo>
                  <a:cubicBezTo>
                    <a:pt x="893" y="132"/>
                    <a:pt x="894" y="131"/>
                    <a:pt x="895" y="129"/>
                  </a:cubicBezTo>
                  <a:cubicBezTo>
                    <a:pt x="895" y="128"/>
                    <a:pt x="896" y="127"/>
                    <a:pt x="896" y="126"/>
                  </a:cubicBezTo>
                  <a:cubicBezTo>
                    <a:pt x="897" y="125"/>
                    <a:pt x="897" y="125"/>
                    <a:pt x="897" y="125"/>
                  </a:cubicBezTo>
                  <a:cubicBezTo>
                    <a:pt x="897" y="124"/>
                    <a:pt x="897" y="123"/>
                    <a:pt x="898" y="122"/>
                  </a:cubicBezTo>
                  <a:cubicBezTo>
                    <a:pt x="898" y="121"/>
                    <a:pt x="898" y="121"/>
                    <a:pt x="898" y="121"/>
                  </a:cubicBezTo>
                  <a:cubicBezTo>
                    <a:pt x="898" y="120"/>
                    <a:pt x="898" y="119"/>
                    <a:pt x="899" y="118"/>
                  </a:cubicBezTo>
                  <a:cubicBezTo>
                    <a:pt x="899" y="117"/>
                    <a:pt x="899" y="117"/>
                    <a:pt x="899" y="117"/>
                  </a:cubicBezTo>
                  <a:cubicBezTo>
                    <a:pt x="899" y="117"/>
                    <a:pt x="899" y="116"/>
                    <a:pt x="899" y="115"/>
                  </a:cubicBezTo>
                  <a:cubicBezTo>
                    <a:pt x="899" y="114"/>
                    <a:pt x="899" y="114"/>
                    <a:pt x="899" y="114"/>
                  </a:cubicBezTo>
                  <a:cubicBezTo>
                    <a:pt x="899" y="114"/>
                    <a:pt x="899" y="114"/>
                    <a:pt x="899" y="114"/>
                  </a:cubicBezTo>
                  <a:cubicBezTo>
                    <a:pt x="899" y="113"/>
                    <a:pt x="899" y="113"/>
                    <a:pt x="899" y="113"/>
                  </a:cubicBezTo>
                  <a:cubicBezTo>
                    <a:pt x="899" y="113"/>
                    <a:pt x="899" y="112"/>
                    <a:pt x="899" y="111"/>
                  </a:cubicBezTo>
                  <a:cubicBezTo>
                    <a:pt x="899" y="111"/>
                    <a:pt x="899" y="111"/>
                    <a:pt x="899" y="111"/>
                  </a:cubicBezTo>
                  <a:cubicBezTo>
                    <a:pt x="899" y="110"/>
                    <a:pt x="899" y="109"/>
                    <a:pt x="898" y="108"/>
                  </a:cubicBezTo>
                  <a:cubicBezTo>
                    <a:pt x="898" y="107"/>
                    <a:pt x="898" y="106"/>
                    <a:pt x="897" y="105"/>
                  </a:cubicBezTo>
                  <a:cubicBezTo>
                    <a:pt x="897" y="104"/>
                    <a:pt x="897" y="104"/>
                    <a:pt x="897" y="104"/>
                  </a:cubicBezTo>
                  <a:cubicBezTo>
                    <a:pt x="897" y="103"/>
                    <a:pt x="897" y="102"/>
                    <a:pt x="896" y="102"/>
                  </a:cubicBezTo>
                  <a:cubicBezTo>
                    <a:pt x="896" y="101"/>
                    <a:pt x="896" y="101"/>
                    <a:pt x="896" y="100"/>
                  </a:cubicBezTo>
                  <a:cubicBezTo>
                    <a:pt x="896" y="100"/>
                    <a:pt x="895" y="99"/>
                    <a:pt x="895" y="99"/>
                  </a:cubicBezTo>
                  <a:cubicBezTo>
                    <a:pt x="895" y="98"/>
                    <a:pt x="894" y="98"/>
                    <a:pt x="894" y="97"/>
                  </a:cubicBezTo>
                  <a:cubicBezTo>
                    <a:pt x="894" y="97"/>
                    <a:pt x="893" y="96"/>
                    <a:pt x="893" y="96"/>
                  </a:cubicBezTo>
                  <a:cubicBezTo>
                    <a:pt x="893" y="95"/>
                    <a:pt x="893" y="95"/>
                    <a:pt x="892" y="94"/>
                  </a:cubicBezTo>
                  <a:cubicBezTo>
                    <a:pt x="892" y="94"/>
                    <a:pt x="891" y="93"/>
                    <a:pt x="891" y="93"/>
                  </a:cubicBezTo>
                  <a:cubicBezTo>
                    <a:pt x="891" y="92"/>
                    <a:pt x="890" y="92"/>
                    <a:pt x="890" y="91"/>
                  </a:cubicBezTo>
                  <a:cubicBezTo>
                    <a:pt x="890" y="91"/>
                    <a:pt x="889" y="90"/>
                    <a:pt x="888" y="90"/>
                  </a:cubicBezTo>
                  <a:cubicBezTo>
                    <a:pt x="888" y="89"/>
                    <a:pt x="888" y="89"/>
                    <a:pt x="888" y="89"/>
                  </a:cubicBezTo>
                  <a:cubicBezTo>
                    <a:pt x="887" y="88"/>
                    <a:pt x="886" y="87"/>
                    <a:pt x="885" y="86"/>
                  </a:cubicBezTo>
                  <a:cubicBezTo>
                    <a:pt x="884" y="85"/>
                    <a:pt x="883" y="84"/>
                    <a:pt x="881" y="83"/>
                  </a:cubicBezTo>
                  <a:cubicBezTo>
                    <a:pt x="880" y="82"/>
                    <a:pt x="880" y="82"/>
                    <a:pt x="880" y="82"/>
                  </a:cubicBezTo>
                  <a:cubicBezTo>
                    <a:pt x="880" y="81"/>
                    <a:pt x="879" y="80"/>
                    <a:pt x="878" y="80"/>
                  </a:cubicBezTo>
                  <a:cubicBezTo>
                    <a:pt x="877" y="79"/>
                    <a:pt x="877" y="79"/>
                    <a:pt x="876" y="79"/>
                  </a:cubicBezTo>
                  <a:cubicBezTo>
                    <a:pt x="876" y="78"/>
                    <a:pt x="875" y="77"/>
                    <a:pt x="874" y="77"/>
                  </a:cubicBezTo>
                  <a:cubicBezTo>
                    <a:pt x="873" y="76"/>
                    <a:pt x="873" y="76"/>
                    <a:pt x="872" y="76"/>
                  </a:cubicBezTo>
                  <a:cubicBezTo>
                    <a:pt x="872" y="75"/>
                    <a:pt x="871" y="74"/>
                    <a:pt x="870" y="74"/>
                  </a:cubicBezTo>
                  <a:cubicBezTo>
                    <a:pt x="869" y="73"/>
                    <a:pt x="869" y="73"/>
                    <a:pt x="868" y="73"/>
                  </a:cubicBezTo>
                  <a:cubicBezTo>
                    <a:pt x="867" y="72"/>
                    <a:pt x="866" y="71"/>
                    <a:pt x="865" y="71"/>
                  </a:cubicBezTo>
                  <a:cubicBezTo>
                    <a:pt x="865" y="71"/>
                    <a:pt x="864" y="70"/>
                    <a:pt x="863" y="70"/>
                  </a:cubicBezTo>
                  <a:cubicBezTo>
                    <a:pt x="862" y="69"/>
                    <a:pt x="861" y="68"/>
                    <a:pt x="860" y="68"/>
                  </a:cubicBezTo>
                  <a:cubicBezTo>
                    <a:pt x="859" y="68"/>
                    <a:pt x="859" y="67"/>
                    <a:pt x="858" y="67"/>
                  </a:cubicBezTo>
                  <a:cubicBezTo>
                    <a:pt x="857" y="66"/>
                    <a:pt x="855" y="65"/>
                    <a:pt x="853" y="64"/>
                  </a:cubicBezTo>
                  <a:cubicBezTo>
                    <a:pt x="774" y="24"/>
                    <a:pt x="613" y="0"/>
                    <a:pt x="446" y="0"/>
                  </a:cubicBezTo>
                </a:path>
              </a:pathLst>
            </a:custGeom>
            <a:solidFill>
              <a:srgbClr val="660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Freeform 55">
              <a:extLst>
                <a:ext uri="{FF2B5EF4-FFF2-40B4-BE49-F238E27FC236}">
                  <a16:creationId xmlns:a16="http://schemas.microsoft.com/office/drawing/2014/main" id="{1AECA02F-ADF3-394E-8346-ADCAAEC1F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" y="1388"/>
              <a:ext cx="2644" cy="597"/>
            </a:xfrm>
            <a:custGeom>
              <a:avLst/>
              <a:gdLst>
                <a:gd name="T0" fmla="*/ 2025 w 2032"/>
                <a:gd name="T1" fmla="*/ 14 h 459"/>
                <a:gd name="T2" fmla="*/ 2014 w 2032"/>
                <a:gd name="T3" fmla="*/ 27 h 459"/>
                <a:gd name="T4" fmla="*/ 2001 w 2032"/>
                <a:gd name="T5" fmla="*/ 39 h 459"/>
                <a:gd name="T6" fmla="*/ 1986 w 2032"/>
                <a:gd name="T7" fmla="*/ 51 h 459"/>
                <a:gd name="T8" fmla="*/ 1970 w 2032"/>
                <a:gd name="T9" fmla="*/ 62 h 459"/>
                <a:gd name="T10" fmla="*/ 1951 w 2032"/>
                <a:gd name="T11" fmla="*/ 73 h 459"/>
                <a:gd name="T12" fmla="*/ 1928 w 2032"/>
                <a:gd name="T13" fmla="*/ 85 h 459"/>
                <a:gd name="T14" fmla="*/ 1922 w 2032"/>
                <a:gd name="T15" fmla="*/ 88 h 459"/>
                <a:gd name="T16" fmla="*/ 1902 w 2032"/>
                <a:gd name="T17" fmla="*/ 97 h 459"/>
                <a:gd name="T18" fmla="*/ 1874 w 2032"/>
                <a:gd name="T19" fmla="*/ 109 h 459"/>
                <a:gd name="T20" fmla="*/ 1847 w 2032"/>
                <a:gd name="T21" fmla="*/ 119 h 459"/>
                <a:gd name="T22" fmla="*/ 1818 w 2032"/>
                <a:gd name="T23" fmla="*/ 128 h 459"/>
                <a:gd name="T24" fmla="*/ 1799 w 2032"/>
                <a:gd name="T25" fmla="*/ 134 h 459"/>
                <a:gd name="T26" fmla="*/ 1771 w 2032"/>
                <a:gd name="T27" fmla="*/ 142 h 459"/>
                <a:gd name="T28" fmla="*/ 1736 w 2032"/>
                <a:gd name="T29" fmla="*/ 151 h 459"/>
                <a:gd name="T30" fmla="*/ 1700 w 2032"/>
                <a:gd name="T31" fmla="*/ 160 h 459"/>
                <a:gd name="T32" fmla="*/ 1663 w 2032"/>
                <a:gd name="T33" fmla="*/ 168 h 459"/>
                <a:gd name="T34" fmla="*/ 1623 w 2032"/>
                <a:gd name="T35" fmla="*/ 176 h 459"/>
                <a:gd name="T36" fmla="*/ 1579 w 2032"/>
                <a:gd name="T37" fmla="*/ 183 h 459"/>
                <a:gd name="T38" fmla="*/ 1535 w 2032"/>
                <a:gd name="T39" fmla="*/ 190 h 459"/>
                <a:gd name="T40" fmla="*/ 1511 w 2032"/>
                <a:gd name="T41" fmla="*/ 193 h 459"/>
                <a:gd name="T42" fmla="*/ 518 w 2032"/>
                <a:gd name="T43" fmla="*/ 191 h 459"/>
                <a:gd name="T44" fmla="*/ 110 w 2032"/>
                <a:gd name="T45" fmla="*/ 85 h 459"/>
                <a:gd name="T46" fmla="*/ 82 w 2032"/>
                <a:gd name="T47" fmla="*/ 70 h 459"/>
                <a:gd name="T48" fmla="*/ 62 w 2032"/>
                <a:gd name="T49" fmla="*/ 59 h 459"/>
                <a:gd name="T50" fmla="*/ 43 w 2032"/>
                <a:gd name="T51" fmla="*/ 46 h 459"/>
                <a:gd name="T52" fmla="*/ 29 w 2032"/>
                <a:gd name="T53" fmla="*/ 34 h 459"/>
                <a:gd name="T54" fmla="*/ 16 w 2032"/>
                <a:gd name="T55" fmla="*/ 21 h 459"/>
                <a:gd name="T56" fmla="*/ 6 w 2032"/>
                <a:gd name="T57" fmla="*/ 9 h 459"/>
                <a:gd name="T58" fmla="*/ 152 w 2032"/>
                <a:gd name="T59" fmla="*/ 267 h 459"/>
                <a:gd name="T60" fmla="*/ 156 w 2032"/>
                <a:gd name="T61" fmla="*/ 273 h 459"/>
                <a:gd name="T62" fmla="*/ 161 w 2032"/>
                <a:gd name="T63" fmla="*/ 281 h 459"/>
                <a:gd name="T64" fmla="*/ 168 w 2032"/>
                <a:gd name="T65" fmla="*/ 289 h 459"/>
                <a:gd name="T66" fmla="*/ 177 w 2032"/>
                <a:gd name="T67" fmla="*/ 297 h 459"/>
                <a:gd name="T68" fmla="*/ 188 w 2032"/>
                <a:gd name="T69" fmla="*/ 306 h 459"/>
                <a:gd name="T70" fmla="*/ 198 w 2032"/>
                <a:gd name="T71" fmla="*/ 314 h 459"/>
                <a:gd name="T72" fmla="*/ 210 w 2032"/>
                <a:gd name="T73" fmla="*/ 322 h 459"/>
                <a:gd name="T74" fmla="*/ 218 w 2032"/>
                <a:gd name="T75" fmla="*/ 326 h 459"/>
                <a:gd name="T76" fmla="*/ 234 w 2032"/>
                <a:gd name="T77" fmla="*/ 335 h 459"/>
                <a:gd name="T78" fmla="*/ 953 w 2032"/>
                <a:gd name="T79" fmla="*/ 458 h 459"/>
                <a:gd name="T80" fmla="*/ 1094 w 2032"/>
                <a:gd name="T81" fmla="*/ 458 h 459"/>
                <a:gd name="T82" fmla="*/ 1429 w 2032"/>
                <a:gd name="T83" fmla="*/ 433 h 459"/>
                <a:gd name="T84" fmla="*/ 1474 w 2032"/>
                <a:gd name="T85" fmla="*/ 426 h 459"/>
                <a:gd name="T86" fmla="*/ 1522 w 2032"/>
                <a:gd name="T87" fmla="*/ 418 h 459"/>
                <a:gd name="T88" fmla="*/ 1563 w 2032"/>
                <a:gd name="T89" fmla="*/ 411 h 459"/>
                <a:gd name="T90" fmla="*/ 1606 w 2032"/>
                <a:gd name="T91" fmla="*/ 401 h 459"/>
                <a:gd name="T92" fmla="*/ 1642 w 2032"/>
                <a:gd name="T93" fmla="*/ 393 h 459"/>
                <a:gd name="T94" fmla="*/ 1679 w 2032"/>
                <a:gd name="T95" fmla="*/ 382 h 459"/>
                <a:gd name="T96" fmla="*/ 1706 w 2032"/>
                <a:gd name="T97" fmla="*/ 374 h 459"/>
                <a:gd name="T98" fmla="*/ 1739 w 2032"/>
                <a:gd name="T99" fmla="*/ 363 h 459"/>
                <a:gd name="T100" fmla="*/ 1764 w 2032"/>
                <a:gd name="T101" fmla="*/ 352 h 459"/>
                <a:gd name="T102" fmla="*/ 1792 w 2032"/>
                <a:gd name="T103" fmla="*/ 340 h 459"/>
                <a:gd name="T104" fmla="*/ 1812 w 2032"/>
                <a:gd name="T105" fmla="*/ 329 h 459"/>
                <a:gd name="T106" fmla="*/ 1822 w 2032"/>
                <a:gd name="T107" fmla="*/ 323 h 459"/>
                <a:gd name="T108" fmla="*/ 1841 w 2032"/>
                <a:gd name="T109" fmla="*/ 311 h 459"/>
                <a:gd name="T110" fmla="*/ 1856 w 2032"/>
                <a:gd name="T111" fmla="*/ 299 h 459"/>
                <a:gd name="T112" fmla="*/ 1868 w 2032"/>
                <a:gd name="T113" fmla="*/ 285 h 459"/>
                <a:gd name="T114" fmla="*/ 1877 w 2032"/>
                <a:gd name="T115" fmla="*/ 273 h 459"/>
                <a:gd name="T116" fmla="*/ 2032 w 2032"/>
                <a:gd name="T117" fmla="*/ 3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2" h="459">
                  <a:moveTo>
                    <a:pt x="2029" y="8"/>
                  </a:moveTo>
                  <a:cubicBezTo>
                    <a:pt x="2029" y="9"/>
                    <a:pt x="2029" y="9"/>
                    <a:pt x="2029" y="9"/>
                  </a:cubicBezTo>
                  <a:cubicBezTo>
                    <a:pt x="2028" y="11"/>
                    <a:pt x="2026" y="12"/>
                    <a:pt x="2025" y="14"/>
                  </a:cubicBezTo>
                  <a:cubicBezTo>
                    <a:pt x="2025" y="14"/>
                    <a:pt x="2025" y="14"/>
                    <a:pt x="2025" y="14"/>
                  </a:cubicBezTo>
                  <a:cubicBezTo>
                    <a:pt x="2023" y="16"/>
                    <a:pt x="2022" y="18"/>
                    <a:pt x="2021" y="20"/>
                  </a:cubicBezTo>
                  <a:cubicBezTo>
                    <a:pt x="2020" y="20"/>
                    <a:pt x="2020" y="21"/>
                    <a:pt x="2020" y="21"/>
                  </a:cubicBezTo>
                  <a:cubicBezTo>
                    <a:pt x="2018" y="23"/>
                    <a:pt x="2016" y="24"/>
                    <a:pt x="2015" y="26"/>
                  </a:cubicBezTo>
                  <a:cubicBezTo>
                    <a:pt x="2014" y="27"/>
                    <a:pt x="2014" y="27"/>
                    <a:pt x="2014" y="27"/>
                  </a:cubicBezTo>
                  <a:cubicBezTo>
                    <a:pt x="2013" y="28"/>
                    <a:pt x="2011" y="30"/>
                    <a:pt x="2009" y="32"/>
                  </a:cubicBezTo>
                  <a:cubicBezTo>
                    <a:pt x="2009" y="32"/>
                    <a:pt x="2009" y="32"/>
                    <a:pt x="2008" y="33"/>
                  </a:cubicBezTo>
                  <a:cubicBezTo>
                    <a:pt x="2006" y="34"/>
                    <a:pt x="2005" y="36"/>
                    <a:pt x="2003" y="38"/>
                  </a:cubicBezTo>
                  <a:cubicBezTo>
                    <a:pt x="2002" y="38"/>
                    <a:pt x="2002" y="39"/>
                    <a:pt x="2001" y="39"/>
                  </a:cubicBezTo>
                  <a:cubicBezTo>
                    <a:pt x="1999" y="41"/>
                    <a:pt x="1997" y="42"/>
                    <a:pt x="1995" y="44"/>
                  </a:cubicBezTo>
                  <a:cubicBezTo>
                    <a:pt x="1995" y="44"/>
                    <a:pt x="1995" y="44"/>
                    <a:pt x="1995" y="44"/>
                  </a:cubicBezTo>
                  <a:cubicBezTo>
                    <a:pt x="1993" y="46"/>
                    <a:pt x="1990" y="48"/>
                    <a:pt x="1988" y="50"/>
                  </a:cubicBezTo>
                  <a:cubicBezTo>
                    <a:pt x="1988" y="50"/>
                    <a:pt x="1987" y="50"/>
                    <a:pt x="1986" y="51"/>
                  </a:cubicBezTo>
                  <a:cubicBezTo>
                    <a:pt x="1984" y="52"/>
                    <a:pt x="1982" y="54"/>
                    <a:pt x="1979" y="56"/>
                  </a:cubicBezTo>
                  <a:cubicBezTo>
                    <a:pt x="1978" y="56"/>
                    <a:pt x="1978" y="56"/>
                    <a:pt x="1978" y="56"/>
                  </a:cubicBezTo>
                  <a:cubicBezTo>
                    <a:pt x="1976" y="58"/>
                    <a:pt x="1974" y="60"/>
                    <a:pt x="1971" y="61"/>
                  </a:cubicBezTo>
                  <a:cubicBezTo>
                    <a:pt x="1971" y="61"/>
                    <a:pt x="1970" y="62"/>
                    <a:pt x="1970" y="62"/>
                  </a:cubicBezTo>
                  <a:cubicBezTo>
                    <a:pt x="1967" y="64"/>
                    <a:pt x="1964" y="65"/>
                    <a:pt x="1962" y="67"/>
                  </a:cubicBezTo>
                  <a:cubicBezTo>
                    <a:pt x="1961" y="67"/>
                    <a:pt x="1960" y="68"/>
                    <a:pt x="1960" y="68"/>
                  </a:cubicBezTo>
                  <a:cubicBezTo>
                    <a:pt x="1957" y="70"/>
                    <a:pt x="1954" y="71"/>
                    <a:pt x="1951" y="73"/>
                  </a:cubicBezTo>
                  <a:cubicBezTo>
                    <a:pt x="1951" y="73"/>
                    <a:pt x="1951" y="73"/>
                    <a:pt x="1951" y="73"/>
                  </a:cubicBezTo>
                  <a:cubicBezTo>
                    <a:pt x="1948" y="75"/>
                    <a:pt x="1945" y="76"/>
                    <a:pt x="1942" y="78"/>
                  </a:cubicBezTo>
                  <a:cubicBezTo>
                    <a:pt x="1941" y="78"/>
                    <a:pt x="1940" y="79"/>
                    <a:pt x="1940" y="79"/>
                  </a:cubicBezTo>
                  <a:cubicBezTo>
                    <a:pt x="1936" y="81"/>
                    <a:pt x="1933" y="82"/>
                    <a:pt x="1930" y="84"/>
                  </a:cubicBezTo>
                  <a:cubicBezTo>
                    <a:pt x="1930" y="84"/>
                    <a:pt x="1929" y="84"/>
                    <a:pt x="1928" y="85"/>
                  </a:cubicBezTo>
                  <a:cubicBezTo>
                    <a:pt x="1927" y="85"/>
                    <a:pt x="1926" y="86"/>
                    <a:pt x="1925" y="86"/>
                  </a:cubicBezTo>
                  <a:cubicBezTo>
                    <a:pt x="1925" y="87"/>
                    <a:pt x="1924" y="87"/>
                    <a:pt x="1924" y="87"/>
                  </a:cubicBezTo>
                  <a:cubicBezTo>
                    <a:pt x="1923" y="87"/>
                    <a:pt x="1923" y="87"/>
                    <a:pt x="1923" y="87"/>
                  </a:cubicBezTo>
                  <a:cubicBezTo>
                    <a:pt x="1923" y="88"/>
                    <a:pt x="1922" y="88"/>
                    <a:pt x="1922" y="88"/>
                  </a:cubicBezTo>
                  <a:cubicBezTo>
                    <a:pt x="1921" y="88"/>
                    <a:pt x="1920" y="89"/>
                    <a:pt x="1919" y="89"/>
                  </a:cubicBezTo>
                  <a:cubicBezTo>
                    <a:pt x="1917" y="90"/>
                    <a:pt x="1916" y="91"/>
                    <a:pt x="1914" y="92"/>
                  </a:cubicBezTo>
                  <a:cubicBezTo>
                    <a:pt x="1913" y="92"/>
                    <a:pt x="1913" y="92"/>
                    <a:pt x="1912" y="93"/>
                  </a:cubicBezTo>
                  <a:cubicBezTo>
                    <a:pt x="1909" y="94"/>
                    <a:pt x="1905" y="96"/>
                    <a:pt x="1902" y="97"/>
                  </a:cubicBezTo>
                  <a:cubicBezTo>
                    <a:pt x="1901" y="98"/>
                    <a:pt x="1900" y="98"/>
                    <a:pt x="1899" y="98"/>
                  </a:cubicBezTo>
                  <a:cubicBezTo>
                    <a:pt x="1896" y="100"/>
                    <a:pt x="1892" y="101"/>
                    <a:pt x="1888" y="103"/>
                  </a:cubicBezTo>
                  <a:cubicBezTo>
                    <a:pt x="1884" y="105"/>
                    <a:pt x="1881" y="106"/>
                    <a:pt x="1877" y="108"/>
                  </a:cubicBezTo>
                  <a:cubicBezTo>
                    <a:pt x="1876" y="108"/>
                    <a:pt x="1875" y="108"/>
                    <a:pt x="1874" y="109"/>
                  </a:cubicBezTo>
                  <a:cubicBezTo>
                    <a:pt x="1870" y="110"/>
                    <a:pt x="1866" y="112"/>
                    <a:pt x="1862" y="113"/>
                  </a:cubicBezTo>
                  <a:cubicBezTo>
                    <a:pt x="1862" y="113"/>
                    <a:pt x="1861" y="114"/>
                    <a:pt x="1860" y="114"/>
                  </a:cubicBezTo>
                  <a:cubicBezTo>
                    <a:pt x="1857" y="115"/>
                    <a:pt x="1853" y="117"/>
                    <a:pt x="1849" y="118"/>
                  </a:cubicBezTo>
                  <a:cubicBezTo>
                    <a:pt x="1848" y="118"/>
                    <a:pt x="1848" y="118"/>
                    <a:pt x="1847" y="119"/>
                  </a:cubicBezTo>
                  <a:cubicBezTo>
                    <a:pt x="1843" y="120"/>
                    <a:pt x="1839" y="122"/>
                    <a:pt x="1834" y="123"/>
                  </a:cubicBezTo>
                  <a:cubicBezTo>
                    <a:pt x="1834" y="123"/>
                    <a:pt x="1833" y="124"/>
                    <a:pt x="1832" y="124"/>
                  </a:cubicBezTo>
                  <a:cubicBezTo>
                    <a:pt x="1827" y="125"/>
                    <a:pt x="1823" y="127"/>
                    <a:pt x="1818" y="128"/>
                  </a:cubicBezTo>
                  <a:cubicBezTo>
                    <a:pt x="1818" y="128"/>
                    <a:pt x="1818" y="128"/>
                    <a:pt x="1818" y="128"/>
                  </a:cubicBezTo>
                  <a:cubicBezTo>
                    <a:pt x="1813" y="130"/>
                    <a:pt x="1809" y="131"/>
                    <a:pt x="1804" y="133"/>
                  </a:cubicBezTo>
                  <a:cubicBezTo>
                    <a:pt x="1803" y="133"/>
                    <a:pt x="1803" y="133"/>
                    <a:pt x="1803" y="133"/>
                  </a:cubicBezTo>
                  <a:cubicBezTo>
                    <a:pt x="1803" y="133"/>
                    <a:pt x="1802" y="133"/>
                    <a:pt x="1801" y="133"/>
                  </a:cubicBezTo>
                  <a:cubicBezTo>
                    <a:pt x="1801" y="134"/>
                    <a:pt x="1800" y="134"/>
                    <a:pt x="1799" y="134"/>
                  </a:cubicBezTo>
                  <a:cubicBezTo>
                    <a:pt x="1795" y="135"/>
                    <a:pt x="1791" y="136"/>
                    <a:pt x="1787" y="138"/>
                  </a:cubicBezTo>
                  <a:cubicBezTo>
                    <a:pt x="1787" y="138"/>
                    <a:pt x="1786" y="138"/>
                    <a:pt x="1785" y="138"/>
                  </a:cubicBezTo>
                  <a:cubicBezTo>
                    <a:pt x="1785" y="138"/>
                    <a:pt x="1785" y="138"/>
                    <a:pt x="1785" y="138"/>
                  </a:cubicBezTo>
                  <a:cubicBezTo>
                    <a:pt x="1780" y="140"/>
                    <a:pt x="1776" y="141"/>
                    <a:pt x="1771" y="142"/>
                  </a:cubicBezTo>
                  <a:cubicBezTo>
                    <a:pt x="1771" y="142"/>
                    <a:pt x="1770" y="142"/>
                    <a:pt x="1770" y="143"/>
                  </a:cubicBezTo>
                  <a:cubicBezTo>
                    <a:pt x="1765" y="144"/>
                    <a:pt x="1760" y="145"/>
                    <a:pt x="1755" y="147"/>
                  </a:cubicBezTo>
                  <a:cubicBezTo>
                    <a:pt x="1754" y="147"/>
                    <a:pt x="1752" y="147"/>
                    <a:pt x="1751" y="147"/>
                  </a:cubicBezTo>
                  <a:cubicBezTo>
                    <a:pt x="1746" y="149"/>
                    <a:pt x="1741" y="150"/>
                    <a:pt x="1736" y="151"/>
                  </a:cubicBezTo>
                  <a:cubicBezTo>
                    <a:pt x="1735" y="152"/>
                    <a:pt x="1735" y="152"/>
                    <a:pt x="1734" y="152"/>
                  </a:cubicBezTo>
                  <a:cubicBezTo>
                    <a:pt x="1729" y="153"/>
                    <a:pt x="1724" y="154"/>
                    <a:pt x="1719" y="155"/>
                  </a:cubicBezTo>
                  <a:cubicBezTo>
                    <a:pt x="1718" y="156"/>
                    <a:pt x="1717" y="156"/>
                    <a:pt x="1716" y="156"/>
                  </a:cubicBezTo>
                  <a:cubicBezTo>
                    <a:pt x="1711" y="157"/>
                    <a:pt x="1706" y="159"/>
                    <a:pt x="1700" y="160"/>
                  </a:cubicBezTo>
                  <a:cubicBezTo>
                    <a:pt x="1699" y="160"/>
                    <a:pt x="1698" y="160"/>
                    <a:pt x="1697" y="161"/>
                  </a:cubicBezTo>
                  <a:cubicBezTo>
                    <a:pt x="1692" y="162"/>
                    <a:pt x="1687" y="163"/>
                    <a:pt x="1681" y="164"/>
                  </a:cubicBezTo>
                  <a:cubicBezTo>
                    <a:pt x="1681" y="164"/>
                    <a:pt x="1680" y="164"/>
                    <a:pt x="1680" y="164"/>
                  </a:cubicBezTo>
                  <a:cubicBezTo>
                    <a:pt x="1674" y="166"/>
                    <a:pt x="1668" y="167"/>
                    <a:pt x="1663" y="168"/>
                  </a:cubicBezTo>
                  <a:cubicBezTo>
                    <a:pt x="1661" y="168"/>
                    <a:pt x="1660" y="168"/>
                    <a:pt x="1659" y="169"/>
                  </a:cubicBezTo>
                  <a:cubicBezTo>
                    <a:pt x="1653" y="170"/>
                    <a:pt x="1647" y="171"/>
                    <a:pt x="1641" y="172"/>
                  </a:cubicBezTo>
                  <a:cubicBezTo>
                    <a:pt x="1641" y="172"/>
                    <a:pt x="1640" y="172"/>
                    <a:pt x="1639" y="173"/>
                  </a:cubicBezTo>
                  <a:cubicBezTo>
                    <a:pt x="1634" y="174"/>
                    <a:pt x="1628" y="175"/>
                    <a:pt x="1623" y="176"/>
                  </a:cubicBezTo>
                  <a:cubicBezTo>
                    <a:pt x="1622" y="176"/>
                    <a:pt x="1620" y="176"/>
                    <a:pt x="1619" y="176"/>
                  </a:cubicBezTo>
                  <a:cubicBezTo>
                    <a:pt x="1613" y="177"/>
                    <a:pt x="1607" y="178"/>
                    <a:pt x="1601" y="179"/>
                  </a:cubicBezTo>
                  <a:cubicBezTo>
                    <a:pt x="1600" y="180"/>
                    <a:pt x="1599" y="180"/>
                    <a:pt x="1597" y="180"/>
                  </a:cubicBezTo>
                  <a:cubicBezTo>
                    <a:pt x="1591" y="181"/>
                    <a:pt x="1585" y="182"/>
                    <a:pt x="1579" y="183"/>
                  </a:cubicBezTo>
                  <a:cubicBezTo>
                    <a:pt x="1578" y="183"/>
                    <a:pt x="1578" y="183"/>
                    <a:pt x="1578" y="183"/>
                  </a:cubicBezTo>
                  <a:cubicBezTo>
                    <a:pt x="1572" y="184"/>
                    <a:pt x="1565" y="185"/>
                    <a:pt x="1559" y="186"/>
                  </a:cubicBezTo>
                  <a:cubicBezTo>
                    <a:pt x="1558" y="187"/>
                    <a:pt x="1556" y="187"/>
                    <a:pt x="1555" y="187"/>
                  </a:cubicBezTo>
                  <a:cubicBezTo>
                    <a:pt x="1548" y="188"/>
                    <a:pt x="1542" y="189"/>
                    <a:pt x="1535" y="190"/>
                  </a:cubicBezTo>
                  <a:cubicBezTo>
                    <a:pt x="1534" y="190"/>
                    <a:pt x="1533" y="190"/>
                    <a:pt x="1532" y="190"/>
                  </a:cubicBezTo>
                  <a:cubicBezTo>
                    <a:pt x="1531" y="191"/>
                    <a:pt x="1530" y="191"/>
                    <a:pt x="1529" y="191"/>
                  </a:cubicBezTo>
                  <a:cubicBezTo>
                    <a:pt x="1524" y="192"/>
                    <a:pt x="1519" y="192"/>
                    <a:pt x="1514" y="193"/>
                  </a:cubicBezTo>
                  <a:cubicBezTo>
                    <a:pt x="1513" y="193"/>
                    <a:pt x="1512" y="193"/>
                    <a:pt x="1511" y="193"/>
                  </a:cubicBezTo>
                  <a:cubicBezTo>
                    <a:pt x="1504" y="194"/>
                    <a:pt x="1497" y="195"/>
                    <a:pt x="1491" y="196"/>
                  </a:cubicBezTo>
                  <a:cubicBezTo>
                    <a:pt x="1489" y="196"/>
                    <a:pt x="1488" y="197"/>
                    <a:pt x="1486" y="197"/>
                  </a:cubicBezTo>
                  <a:cubicBezTo>
                    <a:pt x="1479" y="198"/>
                    <a:pt x="1472" y="199"/>
                    <a:pt x="1465" y="199"/>
                  </a:cubicBezTo>
                  <a:cubicBezTo>
                    <a:pt x="1153" y="237"/>
                    <a:pt x="800" y="232"/>
                    <a:pt x="518" y="191"/>
                  </a:cubicBezTo>
                  <a:cubicBezTo>
                    <a:pt x="513" y="191"/>
                    <a:pt x="507" y="190"/>
                    <a:pt x="502" y="189"/>
                  </a:cubicBezTo>
                  <a:cubicBezTo>
                    <a:pt x="407" y="175"/>
                    <a:pt x="321" y="157"/>
                    <a:pt x="247" y="136"/>
                  </a:cubicBezTo>
                  <a:cubicBezTo>
                    <a:pt x="246" y="136"/>
                    <a:pt x="246" y="136"/>
                    <a:pt x="246" y="136"/>
                  </a:cubicBezTo>
                  <a:cubicBezTo>
                    <a:pt x="194" y="120"/>
                    <a:pt x="148" y="103"/>
                    <a:pt x="110" y="85"/>
                  </a:cubicBezTo>
                  <a:cubicBezTo>
                    <a:pt x="108" y="84"/>
                    <a:pt x="107" y="83"/>
                    <a:pt x="105" y="82"/>
                  </a:cubicBezTo>
                  <a:cubicBezTo>
                    <a:pt x="102" y="81"/>
                    <a:pt x="98" y="79"/>
                    <a:pt x="95" y="77"/>
                  </a:cubicBezTo>
                  <a:cubicBezTo>
                    <a:pt x="91" y="75"/>
                    <a:pt x="88" y="74"/>
                    <a:pt x="85" y="72"/>
                  </a:cubicBezTo>
                  <a:cubicBezTo>
                    <a:pt x="84" y="71"/>
                    <a:pt x="83" y="71"/>
                    <a:pt x="82" y="70"/>
                  </a:cubicBezTo>
                  <a:cubicBezTo>
                    <a:pt x="79" y="69"/>
                    <a:pt x="77" y="67"/>
                    <a:pt x="75" y="66"/>
                  </a:cubicBezTo>
                  <a:cubicBezTo>
                    <a:pt x="74" y="66"/>
                    <a:pt x="73" y="65"/>
                    <a:pt x="71" y="64"/>
                  </a:cubicBezTo>
                  <a:cubicBezTo>
                    <a:pt x="69" y="63"/>
                    <a:pt x="67" y="62"/>
                    <a:pt x="65" y="60"/>
                  </a:cubicBezTo>
                  <a:cubicBezTo>
                    <a:pt x="64" y="60"/>
                    <a:pt x="63" y="59"/>
                    <a:pt x="62" y="59"/>
                  </a:cubicBezTo>
                  <a:cubicBezTo>
                    <a:pt x="59" y="57"/>
                    <a:pt x="57" y="55"/>
                    <a:pt x="54" y="53"/>
                  </a:cubicBezTo>
                  <a:cubicBezTo>
                    <a:pt x="53" y="53"/>
                    <a:pt x="53" y="52"/>
                    <a:pt x="52" y="52"/>
                  </a:cubicBezTo>
                  <a:cubicBezTo>
                    <a:pt x="50" y="51"/>
                    <a:pt x="48" y="49"/>
                    <a:pt x="46" y="48"/>
                  </a:cubicBezTo>
                  <a:cubicBezTo>
                    <a:pt x="45" y="47"/>
                    <a:pt x="44" y="46"/>
                    <a:pt x="43" y="46"/>
                  </a:cubicBezTo>
                  <a:cubicBezTo>
                    <a:pt x="42" y="44"/>
                    <a:pt x="40" y="43"/>
                    <a:pt x="38" y="42"/>
                  </a:cubicBezTo>
                  <a:cubicBezTo>
                    <a:pt x="37" y="41"/>
                    <a:pt x="37" y="41"/>
                    <a:pt x="36" y="40"/>
                  </a:cubicBezTo>
                  <a:cubicBezTo>
                    <a:pt x="34" y="38"/>
                    <a:pt x="32" y="37"/>
                    <a:pt x="30" y="35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2"/>
                    <a:pt x="25" y="31"/>
                    <a:pt x="23" y="29"/>
                  </a:cubicBezTo>
                  <a:cubicBezTo>
                    <a:pt x="23" y="28"/>
                    <a:pt x="22" y="28"/>
                    <a:pt x="21" y="27"/>
                  </a:cubicBezTo>
                  <a:cubicBezTo>
                    <a:pt x="20" y="26"/>
                    <a:pt x="19" y="24"/>
                    <a:pt x="18" y="23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4" y="20"/>
                    <a:pt x="13" y="18"/>
                    <a:pt x="12" y="17"/>
                  </a:cubicBezTo>
                  <a:cubicBezTo>
                    <a:pt x="12" y="16"/>
                    <a:pt x="11" y="16"/>
                    <a:pt x="11" y="15"/>
                  </a:cubicBezTo>
                  <a:cubicBezTo>
                    <a:pt x="9" y="13"/>
                    <a:pt x="8" y="12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4" y="7"/>
                    <a:pt x="3" y="5"/>
                    <a:pt x="2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51" y="89"/>
                    <a:pt x="101" y="178"/>
                    <a:pt x="152" y="267"/>
                  </a:cubicBezTo>
                  <a:cubicBezTo>
                    <a:pt x="153" y="268"/>
                    <a:pt x="153" y="268"/>
                    <a:pt x="153" y="268"/>
                  </a:cubicBezTo>
                  <a:cubicBezTo>
                    <a:pt x="153" y="269"/>
                    <a:pt x="153" y="269"/>
                    <a:pt x="153" y="269"/>
                  </a:cubicBezTo>
                  <a:cubicBezTo>
                    <a:pt x="153" y="269"/>
                    <a:pt x="154" y="270"/>
                    <a:pt x="154" y="270"/>
                  </a:cubicBezTo>
                  <a:cubicBezTo>
                    <a:pt x="154" y="271"/>
                    <a:pt x="155" y="272"/>
                    <a:pt x="156" y="273"/>
                  </a:cubicBezTo>
                  <a:cubicBezTo>
                    <a:pt x="156" y="273"/>
                    <a:pt x="156" y="274"/>
                    <a:pt x="157" y="274"/>
                  </a:cubicBezTo>
                  <a:cubicBezTo>
                    <a:pt x="157" y="275"/>
                    <a:pt x="158" y="276"/>
                    <a:pt x="158" y="277"/>
                  </a:cubicBezTo>
                  <a:cubicBezTo>
                    <a:pt x="159" y="277"/>
                    <a:pt x="159" y="278"/>
                    <a:pt x="159" y="278"/>
                  </a:cubicBezTo>
                  <a:cubicBezTo>
                    <a:pt x="160" y="279"/>
                    <a:pt x="161" y="280"/>
                    <a:pt x="161" y="281"/>
                  </a:cubicBezTo>
                  <a:cubicBezTo>
                    <a:pt x="162" y="281"/>
                    <a:pt x="162" y="282"/>
                    <a:pt x="163" y="282"/>
                  </a:cubicBezTo>
                  <a:cubicBezTo>
                    <a:pt x="163" y="283"/>
                    <a:pt x="164" y="284"/>
                    <a:pt x="165" y="285"/>
                  </a:cubicBezTo>
                  <a:cubicBezTo>
                    <a:pt x="165" y="285"/>
                    <a:pt x="165" y="286"/>
                    <a:pt x="166" y="286"/>
                  </a:cubicBezTo>
                  <a:cubicBezTo>
                    <a:pt x="167" y="287"/>
                    <a:pt x="167" y="288"/>
                    <a:pt x="168" y="289"/>
                  </a:cubicBezTo>
                  <a:cubicBezTo>
                    <a:pt x="169" y="289"/>
                    <a:pt x="169" y="290"/>
                    <a:pt x="170" y="290"/>
                  </a:cubicBezTo>
                  <a:cubicBezTo>
                    <a:pt x="171" y="291"/>
                    <a:pt x="171" y="292"/>
                    <a:pt x="172" y="293"/>
                  </a:cubicBezTo>
                  <a:cubicBezTo>
                    <a:pt x="173" y="293"/>
                    <a:pt x="173" y="294"/>
                    <a:pt x="174" y="294"/>
                  </a:cubicBezTo>
                  <a:cubicBezTo>
                    <a:pt x="175" y="295"/>
                    <a:pt x="176" y="296"/>
                    <a:pt x="177" y="297"/>
                  </a:cubicBezTo>
                  <a:cubicBezTo>
                    <a:pt x="177" y="297"/>
                    <a:pt x="178" y="298"/>
                    <a:pt x="178" y="298"/>
                  </a:cubicBezTo>
                  <a:cubicBezTo>
                    <a:pt x="179" y="299"/>
                    <a:pt x="181" y="301"/>
                    <a:pt x="183" y="302"/>
                  </a:cubicBezTo>
                  <a:cubicBezTo>
                    <a:pt x="183" y="303"/>
                    <a:pt x="183" y="303"/>
                    <a:pt x="183" y="303"/>
                  </a:cubicBezTo>
                  <a:cubicBezTo>
                    <a:pt x="185" y="304"/>
                    <a:pt x="186" y="305"/>
                    <a:pt x="188" y="306"/>
                  </a:cubicBezTo>
                  <a:cubicBezTo>
                    <a:pt x="188" y="306"/>
                    <a:pt x="189" y="307"/>
                    <a:pt x="189" y="307"/>
                  </a:cubicBezTo>
                  <a:cubicBezTo>
                    <a:pt x="190" y="308"/>
                    <a:pt x="192" y="309"/>
                    <a:pt x="193" y="310"/>
                  </a:cubicBezTo>
                  <a:cubicBezTo>
                    <a:pt x="193" y="310"/>
                    <a:pt x="194" y="311"/>
                    <a:pt x="195" y="311"/>
                  </a:cubicBezTo>
                  <a:cubicBezTo>
                    <a:pt x="196" y="312"/>
                    <a:pt x="197" y="313"/>
                    <a:pt x="198" y="314"/>
                  </a:cubicBezTo>
                  <a:cubicBezTo>
                    <a:pt x="199" y="314"/>
                    <a:pt x="200" y="315"/>
                    <a:pt x="201" y="315"/>
                  </a:cubicBezTo>
                  <a:cubicBezTo>
                    <a:pt x="202" y="316"/>
                    <a:pt x="203" y="317"/>
                    <a:pt x="204" y="318"/>
                  </a:cubicBezTo>
                  <a:cubicBezTo>
                    <a:pt x="205" y="318"/>
                    <a:pt x="206" y="319"/>
                    <a:pt x="207" y="319"/>
                  </a:cubicBezTo>
                  <a:cubicBezTo>
                    <a:pt x="208" y="320"/>
                    <a:pt x="209" y="321"/>
                    <a:pt x="210" y="322"/>
                  </a:cubicBezTo>
                  <a:cubicBezTo>
                    <a:pt x="211" y="322"/>
                    <a:pt x="211" y="322"/>
                    <a:pt x="212" y="322"/>
                  </a:cubicBezTo>
                  <a:cubicBezTo>
                    <a:pt x="212" y="323"/>
                    <a:pt x="213" y="323"/>
                    <a:pt x="213" y="323"/>
                  </a:cubicBezTo>
                  <a:cubicBezTo>
                    <a:pt x="214" y="324"/>
                    <a:pt x="216" y="325"/>
                    <a:pt x="217" y="325"/>
                  </a:cubicBezTo>
                  <a:cubicBezTo>
                    <a:pt x="218" y="326"/>
                    <a:pt x="218" y="326"/>
                    <a:pt x="218" y="326"/>
                  </a:cubicBezTo>
                  <a:cubicBezTo>
                    <a:pt x="218" y="326"/>
                    <a:pt x="219" y="327"/>
                    <a:pt x="220" y="327"/>
                  </a:cubicBezTo>
                  <a:cubicBezTo>
                    <a:pt x="221" y="328"/>
                    <a:pt x="223" y="329"/>
                    <a:pt x="224" y="330"/>
                  </a:cubicBezTo>
                  <a:cubicBezTo>
                    <a:pt x="225" y="330"/>
                    <a:pt x="226" y="330"/>
                    <a:pt x="226" y="331"/>
                  </a:cubicBezTo>
                  <a:cubicBezTo>
                    <a:pt x="229" y="332"/>
                    <a:pt x="231" y="333"/>
                    <a:pt x="234" y="335"/>
                  </a:cubicBezTo>
                  <a:cubicBezTo>
                    <a:pt x="326" y="382"/>
                    <a:pt x="478" y="418"/>
                    <a:pt x="655" y="438"/>
                  </a:cubicBezTo>
                  <a:cubicBezTo>
                    <a:pt x="744" y="448"/>
                    <a:pt x="839" y="455"/>
                    <a:pt x="937" y="457"/>
                  </a:cubicBezTo>
                  <a:cubicBezTo>
                    <a:pt x="938" y="457"/>
                    <a:pt x="940" y="457"/>
                    <a:pt x="941" y="457"/>
                  </a:cubicBezTo>
                  <a:cubicBezTo>
                    <a:pt x="945" y="458"/>
                    <a:pt x="949" y="458"/>
                    <a:pt x="953" y="458"/>
                  </a:cubicBezTo>
                  <a:cubicBezTo>
                    <a:pt x="994" y="458"/>
                    <a:pt x="1036" y="459"/>
                    <a:pt x="1077" y="458"/>
                  </a:cubicBezTo>
                  <a:cubicBezTo>
                    <a:pt x="1081" y="458"/>
                    <a:pt x="1086" y="458"/>
                    <a:pt x="1090" y="458"/>
                  </a:cubicBezTo>
                  <a:cubicBezTo>
                    <a:pt x="1091" y="458"/>
                    <a:pt x="1092" y="458"/>
                    <a:pt x="1093" y="458"/>
                  </a:cubicBezTo>
                  <a:cubicBezTo>
                    <a:pt x="1094" y="458"/>
                    <a:pt x="1094" y="458"/>
                    <a:pt x="1094" y="458"/>
                  </a:cubicBezTo>
                  <a:cubicBezTo>
                    <a:pt x="1189" y="456"/>
                    <a:pt x="1284" y="450"/>
                    <a:pt x="1375" y="439"/>
                  </a:cubicBezTo>
                  <a:cubicBezTo>
                    <a:pt x="1383" y="438"/>
                    <a:pt x="1391" y="438"/>
                    <a:pt x="1399" y="437"/>
                  </a:cubicBezTo>
                  <a:cubicBezTo>
                    <a:pt x="1407" y="436"/>
                    <a:pt x="1414" y="435"/>
                    <a:pt x="1422" y="434"/>
                  </a:cubicBezTo>
                  <a:cubicBezTo>
                    <a:pt x="1424" y="433"/>
                    <a:pt x="1427" y="433"/>
                    <a:pt x="1429" y="433"/>
                  </a:cubicBezTo>
                  <a:cubicBezTo>
                    <a:pt x="1434" y="432"/>
                    <a:pt x="1439" y="431"/>
                    <a:pt x="1445" y="431"/>
                  </a:cubicBezTo>
                  <a:cubicBezTo>
                    <a:pt x="1447" y="430"/>
                    <a:pt x="1450" y="430"/>
                    <a:pt x="1452" y="429"/>
                  </a:cubicBezTo>
                  <a:cubicBezTo>
                    <a:pt x="1457" y="429"/>
                    <a:pt x="1462" y="428"/>
                    <a:pt x="1467" y="427"/>
                  </a:cubicBezTo>
                  <a:cubicBezTo>
                    <a:pt x="1470" y="427"/>
                    <a:pt x="1472" y="427"/>
                    <a:pt x="1474" y="426"/>
                  </a:cubicBezTo>
                  <a:cubicBezTo>
                    <a:pt x="1481" y="425"/>
                    <a:pt x="1487" y="424"/>
                    <a:pt x="1494" y="423"/>
                  </a:cubicBezTo>
                  <a:cubicBezTo>
                    <a:pt x="1494" y="423"/>
                    <a:pt x="1495" y="423"/>
                    <a:pt x="1495" y="423"/>
                  </a:cubicBezTo>
                  <a:cubicBezTo>
                    <a:pt x="1502" y="422"/>
                    <a:pt x="1509" y="421"/>
                    <a:pt x="1516" y="419"/>
                  </a:cubicBezTo>
                  <a:cubicBezTo>
                    <a:pt x="1518" y="419"/>
                    <a:pt x="1520" y="419"/>
                    <a:pt x="1522" y="418"/>
                  </a:cubicBezTo>
                  <a:cubicBezTo>
                    <a:pt x="1527" y="417"/>
                    <a:pt x="1532" y="417"/>
                    <a:pt x="1536" y="416"/>
                  </a:cubicBezTo>
                  <a:cubicBezTo>
                    <a:pt x="1539" y="415"/>
                    <a:pt x="1541" y="415"/>
                    <a:pt x="1543" y="414"/>
                  </a:cubicBezTo>
                  <a:cubicBezTo>
                    <a:pt x="1548" y="414"/>
                    <a:pt x="1552" y="413"/>
                    <a:pt x="1557" y="412"/>
                  </a:cubicBezTo>
                  <a:cubicBezTo>
                    <a:pt x="1559" y="411"/>
                    <a:pt x="1561" y="411"/>
                    <a:pt x="1563" y="411"/>
                  </a:cubicBezTo>
                  <a:cubicBezTo>
                    <a:pt x="1569" y="409"/>
                    <a:pt x="1574" y="408"/>
                    <a:pt x="1579" y="407"/>
                  </a:cubicBezTo>
                  <a:cubicBezTo>
                    <a:pt x="1580" y="407"/>
                    <a:pt x="1581" y="407"/>
                    <a:pt x="1582" y="407"/>
                  </a:cubicBezTo>
                  <a:cubicBezTo>
                    <a:pt x="1588" y="405"/>
                    <a:pt x="1594" y="404"/>
                    <a:pt x="1600" y="403"/>
                  </a:cubicBezTo>
                  <a:cubicBezTo>
                    <a:pt x="1602" y="402"/>
                    <a:pt x="1604" y="402"/>
                    <a:pt x="1606" y="401"/>
                  </a:cubicBezTo>
                  <a:cubicBezTo>
                    <a:pt x="1610" y="400"/>
                    <a:pt x="1614" y="399"/>
                    <a:pt x="1618" y="398"/>
                  </a:cubicBezTo>
                  <a:cubicBezTo>
                    <a:pt x="1621" y="398"/>
                    <a:pt x="1623" y="397"/>
                    <a:pt x="1625" y="397"/>
                  </a:cubicBezTo>
                  <a:cubicBezTo>
                    <a:pt x="1629" y="396"/>
                    <a:pt x="1632" y="395"/>
                    <a:pt x="1636" y="394"/>
                  </a:cubicBezTo>
                  <a:cubicBezTo>
                    <a:pt x="1638" y="394"/>
                    <a:pt x="1640" y="393"/>
                    <a:pt x="1642" y="393"/>
                  </a:cubicBezTo>
                  <a:cubicBezTo>
                    <a:pt x="1647" y="391"/>
                    <a:pt x="1651" y="390"/>
                    <a:pt x="1656" y="389"/>
                  </a:cubicBezTo>
                  <a:cubicBezTo>
                    <a:pt x="1657" y="389"/>
                    <a:pt x="1658" y="388"/>
                    <a:pt x="1659" y="388"/>
                  </a:cubicBezTo>
                  <a:cubicBezTo>
                    <a:pt x="1664" y="387"/>
                    <a:pt x="1669" y="385"/>
                    <a:pt x="1675" y="384"/>
                  </a:cubicBezTo>
                  <a:cubicBezTo>
                    <a:pt x="1676" y="383"/>
                    <a:pt x="1678" y="383"/>
                    <a:pt x="1679" y="382"/>
                  </a:cubicBezTo>
                  <a:cubicBezTo>
                    <a:pt x="1681" y="382"/>
                    <a:pt x="1682" y="382"/>
                    <a:pt x="1683" y="381"/>
                  </a:cubicBezTo>
                  <a:cubicBezTo>
                    <a:pt x="1686" y="380"/>
                    <a:pt x="1688" y="380"/>
                    <a:pt x="1690" y="379"/>
                  </a:cubicBezTo>
                  <a:cubicBezTo>
                    <a:pt x="1692" y="378"/>
                    <a:pt x="1694" y="378"/>
                    <a:pt x="1696" y="377"/>
                  </a:cubicBezTo>
                  <a:cubicBezTo>
                    <a:pt x="1699" y="376"/>
                    <a:pt x="1702" y="375"/>
                    <a:pt x="1706" y="374"/>
                  </a:cubicBezTo>
                  <a:cubicBezTo>
                    <a:pt x="1707" y="374"/>
                    <a:pt x="1709" y="373"/>
                    <a:pt x="1711" y="372"/>
                  </a:cubicBezTo>
                  <a:cubicBezTo>
                    <a:pt x="1714" y="371"/>
                    <a:pt x="1718" y="370"/>
                    <a:pt x="1722" y="369"/>
                  </a:cubicBezTo>
                  <a:cubicBezTo>
                    <a:pt x="1723" y="368"/>
                    <a:pt x="1724" y="368"/>
                    <a:pt x="1725" y="368"/>
                  </a:cubicBezTo>
                  <a:cubicBezTo>
                    <a:pt x="1730" y="366"/>
                    <a:pt x="1734" y="364"/>
                    <a:pt x="1739" y="363"/>
                  </a:cubicBezTo>
                  <a:cubicBezTo>
                    <a:pt x="1740" y="362"/>
                    <a:pt x="1741" y="362"/>
                    <a:pt x="1742" y="361"/>
                  </a:cubicBezTo>
                  <a:cubicBezTo>
                    <a:pt x="1745" y="360"/>
                    <a:pt x="1748" y="359"/>
                    <a:pt x="1752" y="358"/>
                  </a:cubicBezTo>
                  <a:cubicBezTo>
                    <a:pt x="1753" y="357"/>
                    <a:pt x="1755" y="356"/>
                    <a:pt x="1756" y="356"/>
                  </a:cubicBezTo>
                  <a:cubicBezTo>
                    <a:pt x="1759" y="355"/>
                    <a:pt x="1762" y="354"/>
                    <a:pt x="1764" y="352"/>
                  </a:cubicBezTo>
                  <a:cubicBezTo>
                    <a:pt x="1766" y="352"/>
                    <a:pt x="1767" y="351"/>
                    <a:pt x="1769" y="351"/>
                  </a:cubicBezTo>
                  <a:cubicBezTo>
                    <a:pt x="1772" y="349"/>
                    <a:pt x="1775" y="348"/>
                    <a:pt x="1778" y="347"/>
                  </a:cubicBezTo>
                  <a:cubicBezTo>
                    <a:pt x="1779" y="346"/>
                    <a:pt x="1780" y="346"/>
                    <a:pt x="1780" y="345"/>
                  </a:cubicBezTo>
                  <a:cubicBezTo>
                    <a:pt x="1784" y="344"/>
                    <a:pt x="1788" y="342"/>
                    <a:pt x="1792" y="340"/>
                  </a:cubicBezTo>
                  <a:cubicBezTo>
                    <a:pt x="1792" y="340"/>
                    <a:pt x="1793" y="339"/>
                    <a:pt x="1794" y="339"/>
                  </a:cubicBezTo>
                  <a:cubicBezTo>
                    <a:pt x="1797" y="338"/>
                    <a:pt x="1799" y="336"/>
                    <a:pt x="1802" y="335"/>
                  </a:cubicBezTo>
                  <a:cubicBezTo>
                    <a:pt x="1803" y="334"/>
                    <a:pt x="1804" y="334"/>
                    <a:pt x="1806" y="333"/>
                  </a:cubicBezTo>
                  <a:cubicBezTo>
                    <a:pt x="1808" y="332"/>
                    <a:pt x="1810" y="330"/>
                    <a:pt x="1812" y="329"/>
                  </a:cubicBezTo>
                  <a:cubicBezTo>
                    <a:pt x="1813" y="329"/>
                    <a:pt x="1813" y="329"/>
                    <a:pt x="1813" y="329"/>
                  </a:cubicBezTo>
                  <a:cubicBezTo>
                    <a:pt x="1814" y="328"/>
                    <a:pt x="1815" y="328"/>
                    <a:pt x="1816" y="327"/>
                  </a:cubicBezTo>
                  <a:cubicBezTo>
                    <a:pt x="1817" y="327"/>
                    <a:pt x="1818" y="326"/>
                    <a:pt x="1820" y="325"/>
                  </a:cubicBezTo>
                  <a:cubicBezTo>
                    <a:pt x="1820" y="324"/>
                    <a:pt x="1821" y="324"/>
                    <a:pt x="1822" y="323"/>
                  </a:cubicBezTo>
                  <a:cubicBezTo>
                    <a:pt x="1823" y="323"/>
                    <a:pt x="1824" y="322"/>
                    <a:pt x="1825" y="322"/>
                  </a:cubicBezTo>
                  <a:cubicBezTo>
                    <a:pt x="1828" y="320"/>
                    <a:pt x="1830" y="318"/>
                    <a:pt x="1833" y="316"/>
                  </a:cubicBezTo>
                  <a:cubicBezTo>
                    <a:pt x="1834" y="316"/>
                    <a:pt x="1834" y="315"/>
                    <a:pt x="1835" y="315"/>
                  </a:cubicBezTo>
                  <a:cubicBezTo>
                    <a:pt x="1837" y="314"/>
                    <a:pt x="1839" y="312"/>
                    <a:pt x="1841" y="311"/>
                  </a:cubicBezTo>
                  <a:cubicBezTo>
                    <a:pt x="1842" y="310"/>
                    <a:pt x="1843" y="309"/>
                    <a:pt x="1844" y="309"/>
                  </a:cubicBezTo>
                  <a:cubicBezTo>
                    <a:pt x="1845" y="307"/>
                    <a:pt x="1847" y="306"/>
                    <a:pt x="1849" y="305"/>
                  </a:cubicBezTo>
                  <a:cubicBezTo>
                    <a:pt x="1849" y="304"/>
                    <a:pt x="1850" y="303"/>
                    <a:pt x="1851" y="303"/>
                  </a:cubicBezTo>
                  <a:cubicBezTo>
                    <a:pt x="1853" y="301"/>
                    <a:pt x="1854" y="300"/>
                    <a:pt x="1856" y="299"/>
                  </a:cubicBezTo>
                  <a:cubicBezTo>
                    <a:pt x="1856" y="298"/>
                    <a:pt x="1857" y="298"/>
                    <a:pt x="1857" y="297"/>
                  </a:cubicBezTo>
                  <a:cubicBezTo>
                    <a:pt x="1860" y="295"/>
                    <a:pt x="1861" y="293"/>
                    <a:pt x="1863" y="291"/>
                  </a:cubicBezTo>
                  <a:cubicBezTo>
                    <a:pt x="1864" y="290"/>
                    <a:pt x="1864" y="290"/>
                    <a:pt x="1864" y="290"/>
                  </a:cubicBezTo>
                  <a:cubicBezTo>
                    <a:pt x="1866" y="289"/>
                    <a:pt x="1867" y="287"/>
                    <a:pt x="1868" y="285"/>
                  </a:cubicBezTo>
                  <a:cubicBezTo>
                    <a:pt x="1869" y="285"/>
                    <a:pt x="1869" y="284"/>
                    <a:pt x="1870" y="283"/>
                  </a:cubicBezTo>
                  <a:cubicBezTo>
                    <a:pt x="1871" y="282"/>
                    <a:pt x="1872" y="281"/>
                    <a:pt x="1873" y="279"/>
                  </a:cubicBezTo>
                  <a:cubicBezTo>
                    <a:pt x="1874" y="279"/>
                    <a:pt x="1874" y="278"/>
                    <a:pt x="1875" y="277"/>
                  </a:cubicBezTo>
                  <a:cubicBezTo>
                    <a:pt x="1875" y="276"/>
                    <a:pt x="1876" y="274"/>
                    <a:pt x="1877" y="273"/>
                  </a:cubicBezTo>
                  <a:cubicBezTo>
                    <a:pt x="1878" y="272"/>
                    <a:pt x="1878" y="272"/>
                    <a:pt x="1878" y="272"/>
                  </a:cubicBezTo>
                  <a:cubicBezTo>
                    <a:pt x="1878" y="272"/>
                    <a:pt x="1878" y="272"/>
                    <a:pt x="1878" y="271"/>
                  </a:cubicBezTo>
                  <a:cubicBezTo>
                    <a:pt x="1879" y="271"/>
                    <a:pt x="1879" y="270"/>
                    <a:pt x="1879" y="270"/>
                  </a:cubicBezTo>
                  <a:cubicBezTo>
                    <a:pt x="1930" y="181"/>
                    <a:pt x="1981" y="92"/>
                    <a:pt x="2032" y="3"/>
                  </a:cubicBezTo>
                  <a:cubicBezTo>
                    <a:pt x="2031" y="5"/>
                    <a:pt x="2030" y="6"/>
                    <a:pt x="2029" y="8"/>
                  </a:cubicBezTo>
                  <a:close/>
                </a:path>
              </a:pathLst>
            </a:custGeom>
            <a:solidFill>
              <a:srgbClr val="A20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Freeform 56">
              <a:extLst>
                <a:ext uri="{FF2B5EF4-FFF2-40B4-BE49-F238E27FC236}">
                  <a16:creationId xmlns:a16="http://schemas.microsoft.com/office/drawing/2014/main" id="{B752CFCA-3E9B-A44B-AB13-2A0828F4D2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" y="1007"/>
              <a:ext cx="2682" cy="683"/>
            </a:xfrm>
            <a:custGeom>
              <a:avLst/>
              <a:gdLst>
                <a:gd name="T0" fmla="*/ 117 w 2061"/>
                <a:gd name="T1" fmla="*/ 382 h 525"/>
                <a:gd name="T2" fmla="*/ 74 w 2061"/>
                <a:gd name="T3" fmla="*/ 358 h 525"/>
                <a:gd name="T4" fmla="*/ 34 w 2061"/>
                <a:gd name="T5" fmla="*/ 328 h 525"/>
                <a:gd name="T6" fmla="*/ 12 w 2061"/>
                <a:gd name="T7" fmla="*/ 301 h 525"/>
                <a:gd name="T8" fmla="*/ 2 w 2061"/>
                <a:gd name="T9" fmla="*/ 276 h 525"/>
                <a:gd name="T10" fmla="*/ 1 w 2061"/>
                <a:gd name="T11" fmla="*/ 248 h 525"/>
                <a:gd name="T12" fmla="*/ 7 w 2061"/>
                <a:gd name="T13" fmla="*/ 229 h 525"/>
                <a:gd name="T14" fmla="*/ 28 w 2061"/>
                <a:gd name="T15" fmla="*/ 199 h 525"/>
                <a:gd name="T16" fmla="*/ 59 w 2061"/>
                <a:gd name="T17" fmla="*/ 173 h 525"/>
                <a:gd name="T18" fmla="*/ 96 w 2061"/>
                <a:gd name="T19" fmla="*/ 150 h 525"/>
                <a:gd name="T20" fmla="*/ 138 w 2061"/>
                <a:gd name="T21" fmla="*/ 129 h 525"/>
                <a:gd name="T22" fmla="*/ 192 w 2061"/>
                <a:gd name="T23" fmla="*/ 108 h 525"/>
                <a:gd name="T24" fmla="*/ 242 w 2061"/>
                <a:gd name="T25" fmla="*/ 92 h 525"/>
                <a:gd name="T26" fmla="*/ 302 w 2061"/>
                <a:gd name="T27" fmla="*/ 75 h 525"/>
                <a:gd name="T28" fmla="*/ 405 w 2061"/>
                <a:gd name="T29" fmla="*/ 53 h 525"/>
                <a:gd name="T30" fmla="*/ 513 w 2061"/>
                <a:gd name="T31" fmla="*/ 35 h 525"/>
                <a:gd name="T32" fmla="*/ 1954 w 2061"/>
                <a:gd name="T33" fmla="*/ 147 h 525"/>
                <a:gd name="T34" fmla="*/ 2003 w 2061"/>
                <a:gd name="T35" fmla="*/ 176 h 525"/>
                <a:gd name="T36" fmla="*/ 2032 w 2061"/>
                <a:gd name="T37" fmla="*/ 202 h 525"/>
                <a:gd name="T38" fmla="*/ 2051 w 2061"/>
                <a:gd name="T39" fmla="*/ 228 h 525"/>
                <a:gd name="T40" fmla="*/ 2060 w 2061"/>
                <a:gd name="T41" fmla="*/ 254 h 525"/>
                <a:gd name="T42" fmla="*/ 2058 w 2061"/>
                <a:gd name="T43" fmla="*/ 281 h 525"/>
                <a:gd name="T44" fmla="*/ 2046 w 2061"/>
                <a:gd name="T45" fmla="*/ 307 h 525"/>
                <a:gd name="T46" fmla="*/ 2025 w 2061"/>
                <a:gd name="T47" fmla="*/ 332 h 525"/>
                <a:gd name="T48" fmla="*/ 1995 w 2061"/>
                <a:gd name="T49" fmla="*/ 356 h 525"/>
                <a:gd name="T50" fmla="*/ 1946 w 2061"/>
                <a:gd name="T51" fmla="*/ 384 h 525"/>
                <a:gd name="T52" fmla="*/ 1910 w 2061"/>
                <a:gd name="T53" fmla="*/ 400 h 525"/>
                <a:gd name="T54" fmla="*/ 1867 w 2061"/>
                <a:gd name="T55" fmla="*/ 416 h 525"/>
                <a:gd name="T56" fmla="*/ 1807 w 2061"/>
                <a:gd name="T57" fmla="*/ 435 h 525"/>
                <a:gd name="T58" fmla="*/ 1766 w 2061"/>
                <a:gd name="T59" fmla="*/ 447 h 525"/>
                <a:gd name="T60" fmla="*/ 1677 w 2061"/>
                <a:gd name="T61" fmla="*/ 468 h 525"/>
                <a:gd name="T62" fmla="*/ 1594 w 2061"/>
                <a:gd name="T63" fmla="*/ 483 h 525"/>
                <a:gd name="T64" fmla="*/ 1525 w 2061"/>
                <a:gd name="T65" fmla="*/ 493 h 525"/>
                <a:gd name="T66" fmla="*/ 1241 w 2061"/>
                <a:gd name="T67" fmla="*/ 358 h 525"/>
                <a:gd name="T68" fmla="*/ 1297 w 2061"/>
                <a:gd name="T69" fmla="*/ 350 h 525"/>
                <a:gd name="T70" fmla="*/ 1344 w 2061"/>
                <a:gd name="T71" fmla="*/ 340 h 525"/>
                <a:gd name="T72" fmla="*/ 1378 w 2061"/>
                <a:gd name="T73" fmla="*/ 330 h 525"/>
                <a:gd name="T74" fmla="*/ 1411 w 2061"/>
                <a:gd name="T75" fmla="*/ 319 h 525"/>
                <a:gd name="T76" fmla="*/ 1441 w 2061"/>
                <a:gd name="T77" fmla="*/ 304 h 525"/>
                <a:gd name="T78" fmla="*/ 1461 w 2061"/>
                <a:gd name="T79" fmla="*/ 290 h 525"/>
                <a:gd name="T80" fmla="*/ 1474 w 2061"/>
                <a:gd name="T81" fmla="*/ 273 h 525"/>
                <a:gd name="T82" fmla="*/ 1476 w 2061"/>
                <a:gd name="T83" fmla="*/ 260 h 525"/>
                <a:gd name="T84" fmla="*/ 1472 w 2061"/>
                <a:gd name="T85" fmla="*/ 248 h 525"/>
                <a:gd name="T86" fmla="*/ 1460 w 2061"/>
                <a:gd name="T87" fmla="*/ 234 h 525"/>
                <a:gd name="T88" fmla="*/ 1442 w 2061"/>
                <a:gd name="T89" fmla="*/ 221 h 525"/>
                <a:gd name="T90" fmla="*/ 806 w 2061"/>
                <a:gd name="T91" fmla="*/ 167 h 525"/>
                <a:gd name="T92" fmla="*/ 739 w 2061"/>
                <a:gd name="T93" fmla="*/ 179 h 525"/>
                <a:gd name="T94" fmla="*/ 703 w 2061"/>
                <a:gd name="T95" fmla="*/ 187 h 525"/>
                <a:gd name="T96" fmla="*/ 665 w 2061"/>
                <a:gd name="T97" fmla="*/ 199 h 525"/>
                <a:gd name="T98" fmla="*/ 634 w 2061"/>
                <a:gd name="T99" fmla="*/ 211 h 525"/>
                <a:gd name="T100" fmla="*/ 610 w 2061"/>
                <a:gd name="T101" fmla="*/ 225 h 525"/>
                <a:gd name="T102" fmla="*/ 593 w 2061"/>
                <a:gd name="T103" fmla="*/ 240 h 525"/>
                <a:gd name="T104" fmla="*/ 585 w 2061"/>
                <a:gd name="T105" fmla="*/ 257 h 525"/>
                <a:gd name="T106" fmla="*/ 586 w 2061"/>
                <a:gd name="T107" fmla="*/ 270 h 525"/>
                <a:gd name="T108" fmla="*/ 594 w 2061"/>
                <a:gd name="T109" fmla="*/ 283 h 525"/>
                <a:gd name="T110" fmla="*/ 606 w 2061"/>
                <a:gd name="T111" fmla="*/ 294 h 525"/>
                <a:gd name="T112" fmla="*/ 628 w 2061"/>
                <a:gd name="T113" fmla="*/ 308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61" h="525">
                  <a:moveTo>
                    <a:pt x="1037" y="525"/>
                  </a:moveTo>
                  <a:cubicBezTo>
                    <a:pt x="861" y="525"/>
                    <a:pt x="686" y="513"/>
                    <a:pt x="531" y="491"/>
                  </a:cubicBezTo>
                  <a:cubicBezTo>
                    <a:pt x="528" y="491"/>
                    <a:pt x="528" y="491"/>
                    <a:pt x="528" y="491"/>
                  </a:cubicBezTo>
                  <a:cubicBezTo>
                    <a:pt x="524" y="490"/>
                    <a:pt x="520" y="490"/>
                    <a:pt x="516" y="489"/>
                  </a:cubicBezTo>
                  <a:cubicBezTo>
                    <a:pt x="419" y="475"/>
                    <a:pt x="333" y="457"/>
                    <a:pt x="260" y="436"/>
                  </a:cubicBezTo>
                  <a:cubicBezTo>
                    <a:pt x="260" y="435"/>
                    <a:pt x="259" y="435"/>
                    <a:pt x="259" y="435"/>
                  </a:cubicBezTo>
                  <a:cubicBezTo>
                    <a:pt x="206" y="420"/>
                    <a:pt x="160" y="403"/>
                    <a:pt x="122" y="384"/>
                  </a:cubicBezTo>
                  <a:cubicBezTo>
                    <a:pt x="120" y="383"/>
                    <a:pt x="120" y="383"/>
                    <a:pt x="120" y="383"/>
                  </a:cubicBezTo>
                  <a:cubicBezTo>
                    <a:pt x="119" y="383"/>
                    <a:pt x="118" y="382"/>
                    <a:pt x="117" y="382"/>
                  </a:cubicBezTo>
                  <a:cubicBezTo>
                    <a:pt x="114" y="380"/>
                    <a:pt x="110" y="379"/>
                    <a:pt x="107" y="377"/>
                  </a:cubicBezTo>
                  <a:cubicBezTo>
                    <a:pt x="103" y="375"/>
                    <a:pt x="100" y="373"/>
                    <a:pt x="97" y="371"/>
                  </a:cubicBezTo>
                  <a:cubicBezTo>
                    <a:pt x="95" y="371"/>
                    <a:pt x="94" y="370"/>
                    <a:pt x="93" y="369"/>
                  </a:cubicBezTo>
                  <a:cubicBezTo>
                    <a:pt x="92" y="368"/>
                    <a:pt x="90" y="367"/>
                    <a:pt x="88" y="366"/>
                  </a:cubicBezTo>
                  <a:cubicBezTo>
                    <a:pt x="87" y="366"/>
                    <a:pt x="87" y="366"/>
                    <a:pt x="87" y="366"/>
                  </a:cubicBezTo>
                  <a:cubicBezTo>
                    <a:pt x="85" y="365"/>
                    <a:pt x="84" y="364"/>
                    <a:pt x="83" y="364"/>
                  </a:cubicBezTo>
                  <a:cubicBezTo>
                    <a:pt x="76" y="360"/>
                    <a:pt x="76" y="360"/>
                    <a:pt x="76" y="360"/>
                  </a:cubicBezTo>
                  <a:cubicBezTo>
                    <a:pt x="76" y="359"/>
                    <a:pt x="75" y="359"/>
                    <a:pt x="75" y="359"/>
                  </a:cubicBezTo>
                  <a:cubicBezTo>
                    <a:pt x="74" y="358"/>
                    <a:pt x="74" y="358"/>
                    <a:pt x="74" y="358"/>
                  </a:cubicBezTo>
                  <a:cubicBezTo>
                    <a:pt x="71" y="356"/>
                    <a:pt x="68" y="354"/>
                    <a:pt x="66" y="352"/>
                  </a:cubicBezTo>
                  <a:cubicBezTo>
                    <a:pt x="65" y="352"/>
                    <a:pt x="64" y="352"/>
                    <a:pt x="64" y="351"/>
                  </a:cubicBezTo>
                  <a:cubicBezTo>
                    <a:pt x="62" y="350"/>
                    <a:pt x="59" y="348"/>
                    <a:pt x="57" y="347"/>
                  </a:cubicBezTo>
                  <a:cubicBezTo>
                    <a:pt x="55" y="345"/>
                    <a:pt x="55" y="345"/>
                    <a:pt x="55" y="345"/>
                  </a:cubicBezTo>
                  <a:cubicBezTo>
                    <a:pt x="53" y="344"/>
                    <a:pt x="51" y="342"/>
                    <a:pt x="50" y="341"/>
                  </a:cubicBezTo>
                  <a:cubicBezTo>
                    <a:pt x="47" y="339"/>
                    <a:pt x="47" y="339"/>
                    <a:pt x="47" y="339"/>
                  </a:cubicBezTo>
                  <a:cubicBezTo>
                    <a:pt x="45" y="337"/>
                    <a:pt x="43" y="336"/>
                    <a:pt x="41" y="334"/>
                  </a:cubicBezTo>
                  <a:cubicBezTo>
                    <a:pt x="41" y="333"/>
                    <a:pt x="41" y="333"/>
                    <a:pt x="41" y="333"/>
                  </a:cubicBezTo>
                  <a:cubicBezTo>
                    <a:pt x="38" y="331"/>
                    <a:pt x="36" y="329"/>
                    <a:pt x="34" y="328"/>
                  </a:cubicBezTo>
                  <a:cubicBezTo>
                    <a:pt x="33" y="326"/>
                    <a:pt x="33" y="326"/>
                    <a:pt x="33" y="326"/>
                  </a:cubicBezTo>
                  <a:cubicBezTo>
                    <a:pt x="31" y="325"/>
                    <a:pt x="30" y="323"/>
                    <a:pt x="29" y="322"/>
                  </a:cubicBezTo>
                  <a:cubicBezTo>
                    <a:pt x="27" y="320"/>
                    <a:pt x="27" y="320"/>
                    <a:pt x="27" y="320"/>
                  </a:cubicBezTo>
                  <a:cubicBezTo>
                    <a:pt x="25" y="318"/>
                    <a:pt x="24" y="317"/>
                    <a:pt x="23" y="315"/>
                  </a:cubicBezTo>
                  <a:cubicBezTo>
                    <a:pt x="22" y="314"/>
                    <a:pt x="22" y="314"/>
                    <a:pt x="22" y="314"/>
                  </a:cubicBezTo>
                  <a:cubicBezTo>
                    <a:pt x="20" y="312"/>
                    <a:pt x="19" y="310"/>
                    <a:pt x="17" y="308"/>
                  </a:cubicBezTo>
                  <a:cubicBezTo>
                    <a:pt x="16" y="307"/>
                    <a:pt x="16" y="307"/>
                    <a:pt x="16" y="307"/>
                  </a:cubicBezTo>
                  <a:cubicBezTo>
                    <a:pt x="15" y="305"/>
                    <a:pt x="14" y="304"/>
                    <a:pt x="13" y="302"/>
                  </a:cubicBezTo>
                  <a:cubicBezTo>
                    <a:pt x="13" y="302"/>
                    <a:pt x="13" y="301"/>
                    <a:pt x="12" y="301"/>
                  </a:cubicBezTo>
                  <a:cubicBezTo>
                    <a:pt x="11" y="298"/>
                    <a:pt x="11" y="298"/>
                    <a:pt x="11" y="298"/>
                  </a:cubicBezTo>
                  <a:cubicBezTo>
                    <a:pt x="10" y="298"/>
                    <a:pt x="10" y="296"/>
                    <a:pt x="10" y="296"/>
                  </a:cubicBezTo>
                  <a:cubicBezTo>
                    <a:pt x="9" y="295"/>
                    <a:pt x="9" y="295"/>
                    <a:pt x="9" y="294"/>
                  </a:cubicBezTo>
                  <a:cubicBezTo>
                    <a:pt x="8" y="293"/>
                    <a:pt x="7" y="291"/>
                    <a:pt x="6" y="289"/>
                  </a:cubicBezTo>
                  <a:cubicBezTo>
                    <a:pt x="6" y="289"/>
                    <a:pt x="6" y="289"/>
                    <a:pt x="6" y="289"/>
                  </a:cubicBezTo>
                  <a:cubicBezTo>
                    <a:pt x="6" y="288"/>
                    <a:pt x="6" y="288"/>
                    <a:pt x="6" y="288"/>
                  </a:cubicBezTo>
                  <a:cubicBezTo>
                    <a:pt x="5" y="286"/>
                    <a:pt x="4" y="284"/>
                    <a:pt x="4" y="282"/>
                  </a:cubicBezTo>
                  <a:cubicBezTo>
                    <a:pt x="3" y="281"/>
                    <a:pt x="3" y="281"/>
                    <a:pt x="3" y="281"/>
                  </a:cubicBezTo>
                  <a:cubicBezTo>
                    <a:pt x="3" y="279"/>
                    <a:pt x="2" y="278"/>
                    <a:pt x="2" y="276"/>
                  </a:cubicBezTo>
                  <a:cubicBezTo>
                    <a:pt x="1" y="274"/>
                    <a:pt x="1" y="274"/>
                    <a:pt x="1" y="274"/>
                  </a:cubicBezTo>
                  <a:cubicBezTo>
                    <a:pt x="1" y="273"/>
                    <a:pt x="1" y="271"/>
                    <a:pt x="1" y="270"/>
                  </a:cubicBezTo>
                  <a:cubicBezTo>
                    <a:pt x="1" y="268"/>
                    <a:pt x="1" y="268"/>
                    <a:pt x="1" y="268"/>
                  </a:cubicBezTo>
                  <a:cubicBezTo>
                    <a:pt x="0" y="266"/>
                    <a:pt x="0" y="265"/>
                    <a:pt x="0" y="263"/>
                  </a:cubicBezTo>
                  <a:cubicBezTo>
                    <a:pt x="0" y="263"/>
                    <a:pt x="0" y="262"/>
                    <a:pt x="0" y="262"/>
                  </a:cubicBezTo>
                  <a:cubicBezTo>
                    <a:pt x="0" y="260"/>
                    <a:pt x="0" y="258"/>
                    <a:pt x="0" y="256"/>
                  </a:cubicBezTo>
                  <a:cubicBezTo>
                    <a:pt x="0" y="255"/>
                    <a:pt x="0" y="255"/>
                    <a:pt x="0" y="255"/>
                  </a:cubicBezTo>
                  <a:cubicBezTo>
                    <a:pt x="0" y="253"/>
                    <a:pt x="1" y="251"/>
                    <a:pt x="1" y="250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1" y="246"/>
                    <a:pt x="2" y="245"/>
                    <a:pt x="2" y="244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2" y="243"/>
                    <a:pt x="2" y="242"/>
                    <a:pt x="3" y="242"/>
                  </a:cubicBezTo>
                  <a:cubicBezTo>
                    <a:pt x="3" y="240"/>
                    <a:pt x="3" y="239"/>
                    <a:pt x="4" y="238"/>
                  </a:cubicBezTo>
                  <a:cubicBezTo>
                    <a:pt x="4" y="237"/>
                    <a:pt x="4" y="237"/>
                    <a:pt x="4" y="237"/>
                  </a:cubicBezTo>
                  <a:cubicBezTo>
                    <a:pt x="4" y="237"/>
                    <a:pt x="4" y="236"/>
                    <a:pt x="4" y="236"/>
                  </a:cubicBezTo>
                  <a:cubicBezTo>
                    <a:pt x="5" y="236"/>
                    <a:pt x="5" y="236"/>
                    <a:pt x="5" y="236"/>
                  </a:cubicBezTo>
                  <a:cubicBezTo>
                    <a:pt x="5" y="234"/>
                    <a:pt x="6" y="232"/>
                    <a:pt x="7" y="230"/>
                  </a:cubicBezTo>
                  <a:cubicBezTo>
                    <a:pt x="7" y="229"/>
                    <a:pt x="7" y="229"/>
                    <a:pt x="7" y="229"/>
                  </a:cubicBezTo>
                  <a:cubicBezTo>
                    <a:pt x="8" y="227"/>
                    <a:pt x="9" y="226"/>
                    <a:pt x="10" y="224"/>
                  </a:cubicBezTo>
                  <a:cubicBezTo>
                    <a:pt x="10" y="223"/>
                    <a:pt x="11" y="223"/>
                    <a:pt x="11" y="222"/>
                  </a:cubicBezTo>
                  <a:cubicBezTo>
                    <a:pt x="12" y="221"/>
                    <a:pt x="13" y="219"/>
                    <a:pt x="13" y="218"/>
                  </a:cubicBezTo>
                  <a:cubicBezTo>
                    <a:pt x="14" y="218"/>
                    <a:pt x="15" y="216"/>
                    <a:pt x="15" y="216"/>
                  </a:cubicBezTo>
                  <a:cubicBezTo>
                    <a:pt x="16" y="215"/>
                    <a:pt x="17" y="213"/>
                    <a:pt x="18" y="212"/>
                  </a:cubicBezTo>
                  <a:cubicBezTo>
                    <a:pt x="18" y="211"/>
                    <a:pt x="18" y="211"/>
                    <a:pt x="19" y="210"/>
                  </a:cubicBezTo>
                  <a:cubicBezTo>
                    <a:pt x="20" y="208"/>
                    <a:pt x="22" y="206"/>
                    <a:pt x="23" y="205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5" y="202"/>
                    <a:pt x="27" y="200"/>
                    <a:pt x="28" y="199"/>
                  </a:cubicBezTo>
                  <a:cubicBezTo>
                    <a:pt x="29" y="198"/>
                    <a:pt x="29" y="198"/>
                    <a:pt x="29" y="198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1" y="196"/>
                    <a:pt x="33" y="194"/>
                    <a:pt x="34" y="193"/>
                  </a:cubicBezTo>
                  <a:cubicBezTo>
                    <a:pt x="35" y="192"/>
                    <a:pt x="36" y="192"/>
                    <a:pt x="36" y="191"/>
                  </a:cubicBezTo>
                  <a:cubicBezTo>
                    <a:pt x="38" y="190"/>
                    <a:pt x="39" y="188"/>
                    <a:pt x="41" y="187"/>
                  </a:cubicBezTo>
                  <a:cubicBezTo>
                    <a:pt x="41" y="187"/>
                    <a:pt x="42" y="186"/>
                    <a:pt x="42" y="186"/>
                  </a:cubicBezTo>
                  <a:cubicBezTo>
                    <a:pt x="47" y="182"/>
                    <a:pt x="51" y="178"/>
                    <a:pt x="56" y="174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7" y="174"/>
                    <a:pt x="58" y="173"/>
                    <a:pt x="59" y="173"/>
                  </a:cubicBezTo>
                  <a:cubicBezTo>
                    <a:pt x="60" y="172"/>
                    <a:pt x="62" y="170"/>
                    <a:pt x="64" y="169"/>
                  </a:cubicBezTo>
                  <a:cubicBezTo>
                    <a:pt x="65" y="169"/>
                    <a:pt x="65" y="168"/>
                    <a:pt x="66" y="168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9" y="166"/>
                    <a:pt x="70" y="165"/>
                    <a:pt x="72" y="163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78" y="160"/>
                    <a:pt x="80" y="159"/>
                    <a:pt x="83" y="157"/>
                  </a:cubicBezTo>
                  <a:cubicBezTo>
                    <a:pt x="84" y="156"/>
                    <a:pt x="84" y="156"/>
                    <a:pt x="84" y="156"/>
                  </a:cubicBezTo>
                  <a:cubicBezTo>
                    <a:pt x="87" y="155"/>
                    <a:pt x="90" y="153"/>
                    <a:pt x="93" y="151"/>
                  </a:cubicBezTo>
                  <a:cubicBezTo>
                    <a:pt x="94" y="151"/>
                    <a:pt x="95" y="150"/>
                    <a:pt x="96" y="150"/>
                  </a:cubicBezTo>
                  <a:cubicBezTo>
                    <a:pt x="98" y="148"/>
                    <a:pt x="100" y="147"/>
                    <a:pt x="103" y="146"/>
                  </a:cubicBezTo>
                  <a:cubicBezTo>
                    <a:pt x="103" y="146"/>
                    <a:pt x="105" y="145"/>
                    <a:pt x="106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9" y="142"/>
                    <a:pt x="111" y="142"/>
                    <a:pt x="113" y="141"/>
                  </a:cubicBezTo>
                  <a:cubicBezTo>
                    <a:pt x="114" y="140"/>
                    <a:pt x="115" y="139"/>
                    <a:pt x="116" y="139"/>
                  </a:cubicBezTo>
                  <a:cubicBezTo>
                    <a:pt x="119" y="138"/>
                    <a:pt x="122" y="136"/>
                    <a:pt x="125" y="135"/>
                  </a:cubicBezTo>
                  <a:cubicBezTo>
                    <a:pt x="126" y="134"/>
                    <a:pt x="126" y="134"/>
                    <a:pt x="127" y="134"/>
                  </a:cubicBezTo>
                  <a:cubicBezTo>
                    <a:pt x="130" y="133"/>
                    <a:pt x="133" y="131"/>
                    <a:pt x="136" y="130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9" y="129"/>
                    <a:pt x="139" y="129"/>
                    <a:pt x="139" y="129"/>
                  </a:cubicBezTo>
                  <a:cubicBezTo>
                    <a:pt x="140" y="128"/>
                    <a:pt x="140" y="128"/>
                    <a:pt x="141" y="128"/>
                  </a:cubicBezTo>
                  <a:cubicBezTo>
                    <a:pt x="144" y="126"/>
                    <a:pt x="147" y="125"/>
                    <a:pt x="150" y="124"/>
                  </a:cubicBezTo>
                  <a:cubicBezTo>
                    <a:pt x="151" y="123"/>
                    <a:pt x="152" y="123"/>
                    <a:pt x="154" y="122"/>
                  </a:cubicBezTo>
                  <a:cubicBezTo>
                    <a:pt x="157" y="121"/>
                    <a:pt x="159" y="120"/>
                    <a:pt x="162" y="119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169" y="116"/>
                    <a:pt x="173" y="115"/>
                    <a:pt x="176" y="114"/>
                  </a:cubicBezTo>
                  <a:cubicBezTo>
                    <a:pt x="177" y="113"/>
                    <a:pt x="178" y="113"/>
                    <a:pt x="179" y="113"/>
                  </a:cubicBezTo>
                  <a:cubicBezTo>
                    <a:pt x="183" y="111"/>
                    <a:pt x="187" y="109"/>
                    <a:pt x="192" y="108"/>
                  </a:cubicBezTo>
                  <a:cubicBezTo>
                    <a:pt x="193" y="107"/>
                    <a:pt x="194" y="107"/>
                    <a:pt x="195" y="107"/>
                  </a:cubicBezTo>
                  <a:cubicBezTo>
                    <a:pt x="198" y="106"/>
                    <a:pt x="198" y="106"/>
                    <a:pt x="198" y="106"/>
                  </a:cubicBezTo>
                  <a:cubicBezTo>
                    <a:pt x="201" y="105"/>
                    <a:pt x="203" y="104"/>
                    <a:pt x="205" y="103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3" y="101"/>
                    <a:pt x="216" y="100"/>
                    <a:pt x="219" y="99"/>
                  </a:cubicBezTo>
                  <a:cubicBezTo>
                    <a:pt x="221" y="98"/>
                    <a:pt x="222" y="98"/>
                    <a:pt x="224" y="97"/>
                  </a:cubicBezTo>
                  <a:cubicBezTo>
                    <a:pt x="228" y="96"/>
                    <a:pt x="231" y="95"/>
                    <a:pt x="235" y="94"/>
                  </a:cubicBezTo>
                  <a:cubicBezTo>
                    <a:pt x="239" y="93"/>
                    <a:pt x="239" y="93"/>
                    <a:pt x="239" y="93"/>
                  </a:cubicBezTo>
                  <a:cubicBezTo>
                    <a:pt x="242" y="92"/>
                    <a:pt x="242" y="92"/>
                    <a:pt x="242" y="92"/>
                  </a:cubicBezTo>
                  <a:cubicBezTo>
                    <a:pt x="246" y="91"/>
                    <a:pt x="249" y="89"/>
                    <a:pt x="253" y="88"/>
                  </a:cubicBezTo>
                  <a:cubicBezTo>
                    <a:pt x="257" y="87"/>
                    <a:pt x="257" y="87"/>
                    <a:pt x="257" y="87"/>
                  </a:cubicBezTo>
                  <a:cubicBezTo>
                    <a:pt x="260" y="86"/>
                    <a:pt x="262" y="86"/>
                    <a:pt x="264" y="85"/>
                  </a:cubicBezTo>
                  <a:cubicBezTo>
                    <a:pt x="269" y="84"/>
                    <a:pt x="269" y="84"/>
                    <a:pt x="269" y="84"/>
                  </a:cubicBezTo>
                  <a:cubicBezTo>
                    <a:pt x="269" y="84"/>
                    <a:pt x="273" y="83"/>
                    <a:pt x="274" y="82"/>
                  </a:cubicBezTo>
                  <a:cubicBezTo>
                    <a:pt x="277" y="82"/>
                    <a:pt x="279" y="81"/>
                    <a:pt x="281" y="81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91" y="78"/>
                    <a:pt x="291" y="78"/>
                    <a:pt x="291" y="78"/>
                  </a:cubicBezTo>
                  <a:cubicBezTo>
                    <a:pt x="294" y="77"/>
                    <a:pt x="298" y="76"/>
                    <a:pt x="302" y="75"/>
                  </a:cubicBezTo>
                  <a:cubicBezTo>
                    <a:pt x="307" y="74"/>
                    <a:pt x="307" y="74"/>
                    <a:pt x="307" y="74"/>
                  </a:cubicBezTo>
                  <a:cubicBezTo>
                    <a:pt x="312" y="73"/>
                    <a:pt x="318" y="71"/>
                    <a:pt x="323" y="70"/>
                  </a:cubicBezTo>
                  <a:cubicBezTo>
                    <a:pt x="327" y="69"/>
                    <a:pt x="327" y="69"/>
                    <a:pt x="327" y="69"/>
                  </a:cubicBezTo>
                  <a:cubicBezTo>
                    <a:pt x="332" y="68"/>
                    <a:pt x="336" y="67"/>
                    <a:pt x="340" y="66"/>
                  </a:cubicBezTo>
                  <a:cubicBezTo>
                    <a:pt x="358" y="62"/>
                    <a:pt x="358" y="62"/>
                    <a:pt x="358" y="62"/>
                  </a:cubicBezTo>
                  <a:cubicBezTo>
                    <a:pt x="360" y="62"/>
                    <a:pt x="362" y="61"/>
                    <a:pt x="363" y="61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95" y="55"/>
                    <a:pt x="401" y="53"/>
                  </a:cubicBezTo>
                  <a:cubicBezTo>
                    <a:pt x="402" y="53"/>
                    <a:pt x="403" y="53"/>
                    <a:pt x="405" y="53"/>
                  </a:cubicBezTo>
                  <a:cubicBezTo>
                    <a:pt x="410" y="52"/>
                    <a:pt x="414" y="51"/>
                    <a:pt x="419" y="50"/>
                  </a:cubicBezTo>
                  <a:cubicBezTo>
                    <a:pt x="426" y="49"/>
                    <a:pt x="426" y="49"/>
                    <a:pt x="426" y="49"/>
                  </a:cubicBezTo>
                  <a:cubicBezTo>
                    <a:pt x="439" y="46"/>
                    <a:pt x="439" y="46"/>
                    <a:pt x="439" y="46"/>
                  </a:cubicBezTo>
                  <a:cubicBezTo>
                    <a:pt x="441" y="46"/>
                    <a:pt x="444" y="46"/>
                    <a:pt x="446" y="45"/>
                  </a:cubicBezTo>
                  <a:cubicBezTo>
                    <a:pt x="450" y="44"/>
                    <a:pt x="455" y="44"/>
                    <a:pt x="459" y="43"/>
                  </a:cubicBezTo>
                  <a:cubicBezTo>
                    <a:pt x="466" y="42"/>
                    <a:pt x="466" y="42"/>
                    <a:pt x="466" y="42"/>
                  </a:cubicBezTo>
                  <a:cubicBezTo>
                    <a:pt x="472" y="41"/>
                    <a:pt x="479" y="40"/>
                    <a:pt x="486" y="39"/>
                  </a:cubicBezTo>
                  <a:cubicBezTo>
                    <a:pt x="489" y="38"/>
                    <a:pt x="489" y="38"/>
                    <a:pt x="489" y="38"/>
                  </a:cubicBezTo>
                  <a:cubicBezTo>
                    <a:pt x="513" y="35"/>
                    <a:pt x="513" y="35"/>
                    <a:pt x="513" y="35"/>
                  </a:cubicBezTo>
                  <a:cubicBezTo>
                    <a:pt x="535" y="31"/>
                    <a:pt x="535" y="31"/>
                    <a:pt x="535" y="31"/>
                  </a:cubicBezTo>
                  <a:cubicBezTo>
                    <a:pt x="538" y="31"/>
                    <a:pt x="549" y="30"/>
                    <a:pt x="549" y="30"/>
                  </a:cubicBezTo>
                  <a:cubicBezTo>
                    <a:pt x="551" y="29"/>
                    <a:pt x="553" y="29"/>
                    <a:pt x="555" y="29"/>
                  </a:cubicBezTo>
                  <a:cubicBezTo>
                    <a:pt x="557" y="29"/>
                    <a:pt x="557" y="29"/>
                    <a:pt x="557" y="29"/>
                  </a:cubicBezTo>
                  <a:cubicBezTo>
                    <a:pt x="563" y="28"/>
                    <a:pt x="569" y="27"/>
                    <a:pt x="576" y="26"/>
                  </a:cubicBezTo>
                  <a:cubicBezTo>
                    <a:pt x="578" y="26"/>
                    <a:pt x="578" y="26"/>
                    <a:pt x="578" y="26"/>
                  </a:cubicBezTo>
                  <a:cubicBezTo>
                    <a:pt x="718" y="9"/>
                    <a:pt x="868" y="0"/>
                    <a:pt x="1023" y="0"/>
                  </a:cubicBezTo>
                  <a:cubicBezTo>
                    <a:pt x="1214" y="0"/>
                    <a:pt x="1401" y="14"/>
                    <a:pt x="1564" y="39"/>
                  </a:cubicBezTo>
                  <a:cubicBezTo>
                    <a:pt x="1732" y="64"/>
                    <a:pt x="1867" y="102"/>
                    <a:pt x="1954" y="147"/>
                  </a:cubicBezTo>
                  <a:cubicBezTo>
                    <a:pt x="1957" y="148"/>
                    <a:pt x="1961" y="150"/>
                    <a:pt x="1964" y="152"/>
                  </a:cubicBezTo>
                  <a:cubicBezTo>
                    <a:pt x="1968" y="154"/>
                    <a:pt x="1968" y="154"/>
                    <a:pt x="1968" y="154"/>
                  </a:cubicBezTo>
                  <a:cubicBezTo>
                    <a:pt x="1970" y="155"/>
                    <a:pt x="1972" y="157"/>
                    <a:pt x="1974" y="158"/>
                  </a:cubicBezTo>
                  <a:cubicBezTo>
                    <a:pt x="1975" y="158"/>
                    <a:pt x="1976" y="159"/>
                    <a:pt x="1977" y="159"/>
                  </a:cubicBezTo>
                  <a:cubicBezTo>
                    <a:pt x="1980" y="161"/>
                    <a:pt x="1983" y="163"/>
                    <a:pt x="1985" y="165"/>
                  </a:cubicBezTo>
                  <a:cubicBezTo>
                    <a:pt x="1986" y="165"/>
                    <a:pt x="1986" y="165"/>
                    <a:pt x="1986" y="165"/>
                  </a:cubicBezTo>
                  <a:cubicBezTo>
                    <a:pt x="1989" y="167"/>
                    <a:pt x="1992" y="169"/>
                    <a:pt x="1995" y="171"/>
                  </a:cubicBezTo>
                  <a:cubicBezTo>
                    <a:pt x="1995" y="171"/>
                    <a:pt x="1996" y="172"/>
                    <a:pt x="1997" y="172"/>
                  </a:cubicBezTo>
                  <a:cubicBezTo>
                    <a:pt x="1999" y="174"/>
                    <a:pt x="2001" y="175"/>
                    <a:pt x="2003" y="176"/>
                  </a:cubicBezTo>
                  <a:cubicBezTo>
                    <a:pt x="2005" y="178"/>
                    <a:pt x="2005" y="178"/>
                    <a:pt x="2005" y="178"/>
                  </a:cubicBezTo>
                  <a:cubicBezTo>
                    <a:pt x="2007" y="180"/>
                    <a:pt x="2009" y="181"/>
                    <a:pt x="2012" y="183"/>
                  </a:cubicBezTo>
                  <a:cubicBezTo>
                    <a:pt x="2012" y="183"/>
                    <a:pt x="2012" y="183"/>
                    <a:pt x="2012" y="184"/>
                  </a:cubicBezTo>
                  <a:cubicBezTo>
                    <a:pt x="2015" y="186"/>
                    <a:pt x="2017" y="188"/>
                    <a:pt x="2019" y="189"/>
                  </a:cubicBezTo>
                  <a:cubicBezTo>
                    <a:pt x="2020" y="190"/>
                    <a:pt x="2020" y="190"/>
                    <a:pt x="2021" y="191"/>
                  </a:cubicBezTo>
                  <a:cubicBezTo>
                    <a:pt x="2021" y="191"/>
                    <a:pt x="2021" y="191"/>
                    <a:pt x="2021" y="191"/>
                  </a:cubicBezTo>
                  <a:cubicBezTo>
                    <a:pt x="2023" y="192"/>
                    <a:pt x="2024" y="194"/>
                    <a:pt x="2026" y="195"/>
                  </a:cubicBezTo>
                  <a:cubicBezTo>
                    <a:pt x="2028" y="197"/>
                    <a:pt x="2028" y="197"/>
                    <a:pt x="2028" y="197"/>
                  </a:cubicBezTo>
                  <a:cubicBezTo>
                    <a:pt x="2029" y="199"/>
                    <a:pt x="2031" y="200"/>
                    <a:pt x="2032" y="202"/>
                  </a:cubicBezTo>
                  <a:cubicBezTo>
                    <a:pt x="2033" y="203"/>
                    <a:pt x="2033" y="203"/>
                    <a:pt x="2033" y="203"/>
                  </a:cubicBezTo>
                  <a:cubicBezTo>
                    <a:pt x="2035" y="205"/>
                    <a:pt x="2037" y="207"/>
                    <a:pt x="2038" y="209"/>
                  </a:cubicBezTo>
                  <a:cubicBezTo>
                    <a:pt x="2039" y="210"/>
                    <a:pt x="2039" y="210"/>
                    <a:pt x="2039" y="210"/>
                  </a:cubicBezTo>
                  <a:cubicBezTo>
                    <a:pt x="2041" y="212"/>
                    <a:pt x="2042" y="213"/>
                    <a:pt x="2043" y="214"/>
                  </a:cubicBezTo>
                  <a:cubicBezTo>
                    <a:pt x="2043" y="215"/>
                    <a:pt x="2043" y="215"/>
                    <a:pt x="2044" y="216"/>
                  </a:cubicBezTo>
                  <a:cubicBezTo>
                    <a:pt x="2044" y="216"/>
                    <a:pt x="2044" y="216"/>
                    <a:pt x="2044" y="216"/>
                  </a:cubicBezTo>
                  <a:cubicBezTo>
                    <a:pt x="2045" y="218"/>
                    <a:pt x="2046" y="219"/>
                    <a:pt x="2047" y="221"/>
                  </a:cubicBezTo>
                  <a:cubicBezTo>
                    <a:pt x="2048" y="221"/>
                    <a:pt x="2048" y="222"/>
                    <a:pt x="2048" y="222"/>
                  </a:cubicBezTo>
                  <a:cubicBezTo>
                    <a:pt x="2049" y="224"/>
                    <a:pt x="2050" y="226"/>
                    <a:pt x="2051" y="228"/>
                  </a:cubicBezTo>
                  <a:cubicBezTo>
                    <a:pt x="2052" y="230"/>
                    <a:pt x="2052" y="230"/>
                    <a:pt x="2052" y="230"/>
                  </a:cubicBezTo>
                  <a:cubicBezTo>
                    <a:pt x="2053" y="231"/>
                    <a:pt x="2054" y="232"/>
                    <a:pt x="2054" y="234"/>
                  </a:cubicBezTo>
                  <a:cubicBezTo>
                    <a:pt x="2055" y="235"/>
                    <a:pt x="2055" y="235"/>
                    <a:pt x="2055" y="236"/>
                  </a:cubicBezTo>
                  <a:cubicBezTo>
                    <a:pt x="2056" y="237"/>
                    <a:pt x="2056" y="239"/>
                    <a:pt x="2057" y="240"/>
                  </a:cubicBezTo>
                  <a:cubicBezTo>
                    <a:pt x="2057" y="241"/>
                    <a:pt x="2057" y="241"/>
                    <a:pt x="2057" y="241"/>
                  </a:cubicBezTo>
                  <a:cubicBezTo>
                    <a:pt x="2057" y="242"/>
                    <a:pt x="2057" y="242"/>
                    <a:pt x="2057" y="242"/>
                  </a:cubicBezTo>
                  <a:cubicBezTo>
                    <a:pt x="2058" y="244"/>
                    <a:pt x="2058" y="246"/>
                    <a:pt x="2059" y="248"/>
                  </a:cubicBezTo>
                  <a:cubicBezTo>
                    <a:pt x="2059" y="248"/>
                    <a:pt x="2059" y="249"/>
                    <a:pt x="2059" y="249"/>
                  </a:cubicBezTo>
                  <a:cubicBezTo>
                    <a:pt x="2059" y="251"/>
                    <a:pt x="2060" y="252"/>
                    <a:pt x="2060" y="254"/>
                  </a:cubicBezTo>
                  <a:cubicBezTo>
                    <a:pt x="2060" y="256"/>
                    <a:pt x="2060" y="256"/>
                    <a:pt x="2060" y="256"/>
                  </a:cubicBezTo>
                  <a:cubicBezTo>
                    <a:pt x="2060" y="257"/>
                    <a:pt x="2060" y="259"/>
                    <a:pt x="2060" y="260"/>
                  </a:cubicBezTo>
                  <a:cubicBezTo>
                    <a:pt x="2060" y="261"/>
                    <a:pt x="2061" y="261"/>
                    <a:pt x="2061" y="262"/>
                  </a:cubicBezTo>
                  <a:cubicBezTo>
                    <a:pt x="2061" y="264"/>
                    <a:pt x="2061" y="266"/>
                    <a:pt x="2060" y="267"/>
                  </a:cubicBezTo>
                  <a:cubicBezTo>
                    <a:pt x="2060" y="269"/>
                    <a:pt x="2060" y="269"/>
                    <a:pt x="2060" y="269"/>
                  </a:cubicBezTo>
                  <a:cubicBezTo>
                    <a:pt x="2060" y="270"/>
                    <a:pt x="2060" y="272"/>
                    <a:pt x="2060" y="273"/>
                  </a:cubicBezTo>
                  <a:cubicBezTo>
                    <a:pt x="2060" y="274"/>
                    <a:pt x="2059" y="275"/>
                    <a:pt x="2059" y="275"/>
                  </a:cubicBezTo>
                  <a:cubicBezTo>
                    <a:pt x="2059" y="277"/>
                    <a:pt x="2059" y="278"/>
                    <a:pt x="2058" y="280"/>
                  </a:cubicBezTo>
                  <a:cubicBezTo>
                    <a:pt x="2058" y="280"/>
                    <a:pt x="2058" y="281"/>
                    <a:pt x="2058" y="281"/>
                  </a:cubicBezTo>
                  <a:cubicBezTo>
                    <a:pt x="2058" y="283"/>
                    <a:pt x="2057" y="285"/>
                    <a:pt x="2056" y="287"/>
                  </a:cubicBezTo>
                  <a:cubicBezTo>
                    <a:pt x="2056" y="287"/>
                    <a:pt x="2056" y="288"/>
                    <a:pt x="2056" y="288"/>
                  </a:cubicBezTo>
                  <a:cubicBezTo>
                    <a:pt x="2055" y="290"/>
                    <a:pt x="2055" y="291"/>
                    <a:pt x="2054" y="293"/>
                  </a:cubicBezTo>
                  <a:cubicBezTo>
                    <a:pt x="2053" y="295"/>
                    <a:pt x="2053" y="295"/>
                    <a:pt x="2053" y="295"/>
                  </a:cubicBezTo>
                  <a:cubicBezTo>
                    <a:pt x="2052" y="296"/>
                    <a:pt x="2052" y="298"/>
                    <a:pt x="2051" y="299"/>
                  </a:cubicBezTo>
                  <a:cubicBezTo>
                    <a:pt x="2051" y="300"/>
                    <a:pt x="2050" y="300"/>
                    <a:pt x="2050" y="300"/>
                  </a:cubicBezTo>
                  <a:cubicBezTo>
                    <a:pt x="2050" y="301"/>
                    <a:pt x="2050" y="301"/>
                    <a:pt x="2050" y="301"/>
                  </a:cubicBezTo>
                  <a:cubicBezTo>
                    <a:pt x="2049" y="303"/>
                    <a:pt x="2048" y="304"/>
                    <a:pt x="2047" y="306"/>
                  </a:cubicBezTo>
                  <a:cubicBezTo>
                    <a:pt x="2046" y="307"/>
                    <a:pt x="2046" y="307"/>
                    <a:pt x="2046" y="307"/>
                  </a:cubicBezTo>
                  <a:cubicBezTo>
                    <a:pt x="2045" y="309"/>
                    <a:pt x="2044" y="311"/>
                    <a:pt x="2042" y="312"/>
                  </a:cubicBezTo>
                  <a:cubicBezTo>
                    <a:pt x="2042" y="313"/>
                    <a:pt x="2042" y="313"/>
                    <a:pt x="2042" y="313"/>
                  </a:cubicBezTo>
                  <a:cubicBezTo>
                    <a:pt x="2041" y="315"/>
                    <a:pt x="2039" y="317"/>
                    <a:pt x="2038" y="318"/>
                  </a:cubicBezTo>
                  <a:cubicBezTo>
                    <a:pt x="2037" y="319"/>
                    <a:pt x="2037" y="319"/>
                    <a:pt x="2037" y="319"/>
                  </a:cubicBezTo>
                  <a:cubicBezTo>
                    <a:pt x="2035" y="321"/>
                    <a:pt x="2034" y="323"/>
                    <a:pt x="2032" y="325"/>
                  </a:cubicBezTo>
                  <a:cubicBezTo>
                    <a:pt x="2032" y="325"/>
                    <a:pt x="2032" y="325"/>
                    <a:pt x="2032" y="325"/>
                  </a:cubicBezTo>
                  <a:cubicBezTo>
                    <a:pt x="2031" y="326"/>
                    <a:pt x="2031" y="326"/>
                    <a:pt x="2031" y="326"/>
                  </a:cubicBezTo>
                  <a:cubicBezTo>
                    <a:pt x="2029" y="327"/>
                    <a:pt x="2028" y="329"/>
                    <a:pt x="2026" y="331"/>
                  </a:cubicBezTo>
                  <a:cubicBezTo>
                    <a:pt x="2026" y="331"/>
                    <a:pt x="2025" y="331"/>
                    <a:pt x="2025" y="332"/>
                  </a:cubicBezTo>
                  <a:cubicBezTo>
                    <a:pt x="2023" y="333"/>
                    <a:pt x="2021" y="335"/>
                    <a:pt x="2019" y="337"/>
                  </a:cubicBezTo>
                  <a:cubicBezTo>
                    <a:pt x="2018" y="338"/>
                    <a:pt x="2018" y="338"/>
                    <a:pt x="2018" y="338"/>
                  </a:cubicBezTo>
                  <a:cubicBezTo>
                    <a:pt x="2016" y="340"/>
                    <a:pt x="2014" y="341"/>
                    <a:pt x="2012" y="343"/>
                  </a:cubicBezTo>
                  <a:cubicBezTo>
                    <a:pt x="2009" y="341"/>
                    <a:pt x="2009" y="341"/>
                    <a:pt x="2009" y="341"/>
                  </a:cubicBezTo>
                  <a:cubicBezTo>
                    <a:pt x="2012" y="343"/>
                    <a:pt x="2012" y="343"/>
                    <a:pt x="2012" y="343"/>
                  </a:cubicBezTo>
                  <a:cubicBezTo>
                    <a:pt x="2009" y="345"/>
                    <a:pt x="2007" y="347"/>
                    <a:pt x="2004" y="349"/>
                  </a:cubicBezTo>
                  <a:cubicBezTo>
                    <a:pt x="2003" y="350"/>
                    <a:pt x="2003" y="350"/>
                    <a:pt x="2003" y="350"/>
                  </a:cubicBezTo>
                  <a:cubicBezTo>
                    <a:pt x="2001" y="352"/>
                    <a:pt x="1998" y="353"/>
                    <a:pt x="1996" y="355"/>
                  </a:cubicBezTo>
                  <a:cubicBezTo>
                    <a:pt x="1995" y="356"/>
                    <a:pt x="1995" y="356"/>
                    <a:pt x="1995" y="356"/>
                  </a:cubicBezTo>
                  <a:cubicBezTo>
                    <a:pt x="1992" y="357"/>
                    <a:pt x="1990" y="359"/>
                    <a:pt x="1987" y="360"/>
                  </a:cubicBezTo>
                  <a:cubicBezTo>
                    <a:pt x="1986" y="361"/>
                    <a:pt x="1986" y="361"/>
                    <a:pt x="1986" y="361"/>
                  </a:cubicBezTo>
                  <a:cubicBezTo>
                    <a:pt x="1984" y="363"/>
                    <a:pt x="1981" y="364"/>
                    <a:pt x="1979" y="366"/>
                  </a:cubicBezTo>
                  <a:cubicBezTo>
                    <a:pt x="1976" y="367"/>
                    <a:pt x="1976" y="367"/>
                    <a:pt x="1976" y="367"/>
                  </a:cubicBezTo>
                  <a:cubicBezTo>
                    <a:pt x="1973" y="369"/>
                    <a:pt x="1970" y="371"/>
                    <a:pt x="1967" y="372"/>
                  </a:cubicBezTo>
                  <a:cubicBezTo>
                    <a:pt x="1964" y="374"/>
                    <a:pt x="1961" y="376"/>
                    <a:pt x="1958" y="378"/>
                  </a:cubicBezTo>
                  <a:cubicBezTo>
                    <a:pt x="1956" y="379"/>
                    <a:pt x="1956" y="379"/>
                    <a:pt x="1956" y="379"/>
                  </a:cubicBezTo>
                  <a:cubicBezTo>
                    <a:pt x="1953" y="380"/>
                    <a:pt x="1953" y="380"/>
                    <a:pt x="1953" y="380"/>
                  </a:cubicBezTo>
                  <a:cubicBezTo>
                    <a:pt x="1951" y="381"/>
                    <a:pt x="1948" y="382"/>
                    <a:pt x="1946" y="384"/>
                  </a:cubicBezTo>
                  <a:cubicBezTo>
                    <a:pt x="1945" y="384"/>
                    <a:pt x="1945" y="384"/>
                    <a:pt x="1944" y="384"/>
                  </a:cubicBezTo>
                  <a:cubicBezTo>
                    <a:pt x="1943" y="385"/>
                    <a:pt x="1942" y="385"/>
                    <a:pt x="1941" y="386"/>
                  </a:cubicBezTo>
                  <a:cubicBezTo>
                    <a:pt x="1940" y="386"/>
                    <a:pt x="1940" y="386"/>
                    <a:pt x="1939" y="387"/>
                  </a:cubicBezTo>
                  <a:cubicBezTo>
                    <a:pt x="1937" y="388"/>
                    <a:pt x="1937" y="388"/>
                    <a:pt x="1937" y="388"/>
                  </a:cubicBezTo>
                  <a:cubicBezTo>
                    <a:pt x="1936" y="388"/>
                    <a:pt x="1936" y="388"/>
                    <a:pt x="1935" y="389"/>
                  </a:cubicBezTo>
                  <a:cubicBezTo>
                    <a:pt x="1933" y="389"/>
                    <a:pt x="1933" y="389"/>
                    <a:pt x="1933" y="389"/>
                  </a:cubicBezTo>
                  <a:cubicBezTo>
                    <a:pt x="1930" y="391"/>
                    <a:pt x="1926" y="393"/>
                    <a:pt x="1923" y="394"/>
                  </a:cubicBezTo>
                  <a:cubicBezTo>
                    <a:pt x="1920" y="395"/>
                    <a:pt x="1920" y="395"/>
                    <a:pt x="1920" y="395"/>
                  </a:cubicBezTo>
                  <a:cubicBezTo>
                    <a:pt x="1917" y="397"/>
                    <a:pt x="1913" y="398"/>
                    <a:pt x="1910" y="400"/>
                  </a:cubicBezTo>
                  <a:cubicBezTo>
                    <a:pt x="1909" y="400"/>
                    <a:pt x="1909" y="400"/>
                    <a:pt x="1909" y="400"/>
                  </a:cubicBezTo>
                  <a:cubicBezTo>
                    <a:pt x="1908" y="400"/>
                    <a:pt x="1908" y="400"/>
                    <a:pt x="1908" y="400"/>
                  </a:cubicBezTo>
                  <a:cubicBezTo>
                    <a:pt x="1905" y="402"/>
                    <a:pt x="1902" y="403"/>
                    <a:pt x="1899" y="404"/>
                  </a:cubicBezTo>
                  <a:cubicBezTo>
                    <a:pt x="1895" y="406"/>
                    <a:pt x="1895" y="406"/>
                    <a:pt x="1895" y="406"/>
                  </a:cubicBezTo>
                  <a:cubicBezTo>
                    <a:pt x="1891" y="407"/>
                    <a:pt x="1887" y="409"/>
                    <a:pt x="1883" y="410"/>
                  </a:cubicBezTo>
                  <a:cubicBezTo>
                    <a:pt x="1882" y="411"/>
                    <a:pt x="1882" y="411"/>
                    <a:pt x="1881" y="411"/>
                  </a:cubicBezTo>
                  <a:cubicBezTo>
                    <a:pt x="1877" y="412"/>
                    <a:pt x="1873" y="414"/>
                    <a:pt x="1869" y="415"/>
                  </a:cubicBezTo>
                  <a:cubicBezTo>
                    <a:pt x="1869" y="415"/>
                    <a:pt x="1869" y="415"/>
                    <a:pt x="1869" y="415"/>
                  </a:cubicBezTo>
                  <a:cubicBezTo>
                    <a:pt x="1869" y="416"/>
                    <a:pt x="1868" y="416"/>
                    <a:pt x="1867" y="416"/>
                  </a:cubicBezTo>
                  <a:cubicBezTo>
                    <a:pt x="1863" y="417"/>
                    <a:pt x="1859" y="419"/>
                    <a:pt x="1855" y="420"/>
                  </a:cubicBezTo>
                  <a:cubicBezTo>
                    <a:pt x="1854" y="420"/>
                    <a:pt x="1854" y="420"/>
                    <a:pt x="1854" y="420"/>
                  </a:cubicBezTo>
                  <a:cubicBezTo>
                    <a:pt x="1853" y="421"/>
                    <a:pt x="1853" y="421"/>
                    <a:pt x="1852" y="421"/>
                  </a:cubicBezTo>
                  <a:cubicBezTo>
                    <a:pt x="1847" y="423"/>
                    <a:pt x="1843" y="424"/>
                    <a:pt x="1838" y="426"/>
                  </a:cubicBezTo>
                  <a:cubicBezTo>
                    <a:pt x="1838" y="426"/>
                    <a:pt x="1838" y="426"/>
                    <a:pt x="1837" y="426"/>
                  </a:cubicBezTo>
                  <a:cubicBezTo>
                    <a:pt x="1835" y="427"/>
                    <a:pt x="1832" y="428"/>
                    <a:pt x="1829" y="429"/>
                  </a:cubicBezTo>
                  <a:cubicBezTo>
                    <a:pt x="1824" y="430"/>
                    <a:pt x="1824" y="430"/>
                    <a:pt x="1824" y="430"/>
                  </a:cubicBezTo>
                  <a:cubicBezTo>
                    <a:pt x="1824" y="430"/>
                    <a:pt x="1816" y="432"/>
                    <a:pt x="1815" y="433"/>
                  </a:cubicBezTo>
                  <a:cubicBezTo>
                    <a:pt x="1807" y="435"/>
                    <a:pt x="1807" y="435"/>
                    <a:pt x="1807" y="435"/>
                  </a:cubicBezTo>
                  <a:cubicBezTo>
                    <a:pt x="1806" y="435"/>
                    <a:pt x="1806" y="436"/>
                    <a:pt x="1805" y="436"/>
                  </a:cubicBezTo>
                  <a:cubicBezTo>
                    <a:pt x="1801" y="437"/>
                    <a:pt x="1801" y="437"/>
                    <a:pt x="1801" y="437"/>
                  </a:cubicBezTo>
                  <a:cubicBezTo>
                    <a:pt x="1802" y="437"/>
                    <a:pt x="1802" y="437"/>
                    <a:pt x="1802" y="437"/>
                  </a:cubicBezTo>
                  <a:cubicBezTo>
                    <a:pt x="1801" y="438"/>
                    <a:pt x="1801" y="438"/>
                    <a:pt x="1801" y="438"/>
                  </a:cubicBezTo>
                  <a:cubicBezTo>
                    <a:pt x="1795" y="440"/>
                    <a:pt x="1795" y="440"/>
                    <a:pt x="1795" y="440"/>
                  </a:cubicBezTo>
                  <a:cubicBezTo>
                    <a:pt x="1792" y="440"/>
                    <a:pt x="1789" y="441"/>
                    <a:pt x="1786" y="442"/>
                  </a:cubicBezTo>
                  <a:cubicBezTo>
                    <a:pt x="1785" y="442"/>
                    <a:pt x="1785" y="442"/>
                    <a:pt x="1785" y="442"/>
                  </a:cubicBezTo>
                  <a:cubicBezTo>
                    <a:pt x="1780" y="444"/>
                    <a:pt x="1775" y="445"/>
                    <a:pt x="1770" y="446"/>
                  </a:cubicBezTo>
                  <a:cubicBezTo>
                    <a:pt x="1770" y="446"/>
                    <a:pt x="1767" y="447"/>
                    <a:pt x="1766" y="447"/>
                  </a:cubicBezTo>
                  <a:cubicBezTo>
                    <a:pt x="1761" y="449"/>
                    <a:pt x="1756" y="450"/>
                    <a:pt x="1751" y="451"/>
                  </a:cubicBezTo>
                  <a:cubicBezTo>
                    <a:pt x="1750" y="451"/>
                    <a:pt x="1750" y="451"/>
                    <a:pt x="1749" y="452"/>
                  </a:cubicBezTo>
                  <a:cubicBezTo>
                    <a:pt x="1744" y="453"/>
                    <a:pt x="1739" y="454"/>
                    <a:pt x="1734" y="455"/>
                  </a:cubicBezTo>
                  <a:cubicBezTo>
                    <a:pt x="1733" y="455"/>
                    <a:pt x="1732" y="456"/>
                    <a:pt x="1731" y="456"/>
                  </a:cubicBezTo>
                  <a:cubicBezTo>
                    <a:pt x="1726" y="457"/>
                    <a:pt x="1721" y="458"/>
                    <a:pt x="1715" y="460"/>
                  </a:cubicBezTo>
                  <a:cubicBezTo>
                    <a:pt x="1712" y="460"/>
                    <a:pt x="1712" y="460"/>
                    <a:pt x="1712" y="460"/>
                  </a:cubicBezTo>
                  <a:cubicBezTo>
                    <a:pt x="1707" y="462"/>
                    <a:pt x="1701" y="463"/>
                    <a:pt x="1696" y="464"/>
                  </a:cubicBezTo>
                  <a:cubicBezTo>
                    <a:pt x="1696" y="464"/>
                    <a:pt x="1695" y="464"/>
                    <a:pt x="1695" y="464"/>
                  </a:cubicBezTo>
                  <a:cubicBezTo>
                    <a:pt x="1689" y="465"/>
                    <a:pt x="1683" y="467"/>
                    <a:pt x="1677" y="468"/>
                  </a:cubicBezTo>
                  <a:cubicBezTo>
                    <a:pt x="1674" y="469"/>
                    <a:pt x="1674" y="469"/>
                    <a:pt x="1674" y="469"/>
                  </a:cubicBezTo>
                  <a:cubicBezTo>
                    <a:pt x="1668" y="470"/>
                    <a:pt x="1662" y="471"/>
                    <a:pt x="1656" y="472"/>
                  </a:cubicBezTo>
                  <a:cubicBezTo>
                    <a:pt x="1654" y="472"/>
                    <a:pt x="1654" y="472"/>
                    <a:pt x="1654" y="472"/>
                  </a:cubicBezTo>
                  <a:cubicBezTo>
                    <a:pt x="1648" y="473"/>
                    <a:pt x="1643" y="474"/>
                    <a:pt x="1637" y="476"/>
                  </a:cubicBezTo>
                  <a:cubicBezTo>
                    <a:pt x="1634" y="476"/>
                    <a:pt x="1634" y="476"/>
                    <a:pt x="1634" y="476"/>
                  </a:cubicBezTo>
                  <a:cubicBezTo>
                    <a:pt x="1628" y="477"/>
                    <a:pt x="1622" y="478"/>
                    <a:pt x="1616" y="479"/>
                  </a:cubicBezTo>
                  <a:cubicBezTo>
                    <a:pt x="1615" y="480"/>
                    <a:pt x="1613" y="480"/>
                    <a:pt x="1612" y="480"/>
                  </a:cubicBezTo>
                  <a:cubicBezTo>
                    <a:pt x="1605" y="481"/>
                    <a:pt x="1605" y="481"/>
                    <a:pt x="1605" y="481"/>
                  </a:cubicBezTo>
                  <a:cubicBezTo>
                    <a:pt x="1601" y="482"/>
                    <a:pt x="1598" y="482"/>
                    <a:pt x="1594" y="483"/>
                  </a:cubicBezTo>
                  <a:cubicBezTo>
                    <a:pt x="1593" y="483"/>
                    <a:pt x="1593" y="483"/>
                    <a:pt x="1593" y="483"/>
                  </a:cubicBezTo>
                  <a:cubicBezTo>
                    <a:pt x="1587" y="484"/>
                    <a:pt x="1580" y="485"/>
                    <a:pt x="1574" y="486"/>
                  </a:cubicBezTo>
                  <a:cubicBezTo>
                    <a:pt x="1569" y="487"/>
                    <a:pt x="1569" y="487"/>
                    <a:pt x="1569" y="487"/>
                  </a:cubicBezTo>
                  <a:cubicBezTo>
                    <a:pt x="1563" y="488"/>
                    <a:pt x="1557" y="489"/>
                    <a:pt x="1550" y="490"/>
                  </a:cubicBezTo>
                  <a:cubicBezTo>
                    <a:pt x="1544" y="491"/>
                    <a:pt x="1544" y="491"/>
                    <a:pt x="1544" y="491"/>
                  </a:cubicBezTo>
                  <a:cubicBezTo>
                    <a:pt x="1530" y="493"/>
                    <a:pt x="1530" y="493"/>
                    <a:pt x="1530" y="493"/>
                  </a:cubicBezTo>
                  <a:cubicBezTo>
                    <a:pt x="1528" y="493"/>
                    <a:pt x="1528" y="493"/>
                    <a:pt x="1528" y="493"/>
                  </a:cubicBezTo>
                  <a:cubicBezTo>
                    <a:pt x="1528" y="493"/>
                    <a:pt x="1527" y="493"/>
                    <a:pt x="1526" y="493"/>
                  </a:cubicBezTo>
                  <a:cubicBezTo>
                    <a:pt x="1525" y="493"/>
                    <a:pt x="1525" y="493"/>
                    <a:pt x="1525" y="493"/>
                  </a:cubicBezTo>
                  <a:cubicBezTo>
                    <a:pt x="1520" y="494"/>
                    <a:pt x="1515" y="495"/>
                    <a:pt x="1510" y="495"/>
                  </a:cubicBezTo>
                  <a:cubicBezTo>
                    <a:pt x="1505" y="496"/>
                    <a:pt x="1505" y="496"/>
                    <a:pt x="1505" y="496"/>
                  </a:cubicBezTo>
                  <a:cubicBezTo>
                    <a:pt x="1504" y="496"/>
                    <a:pt x="1502" y="496"/>
                    <a:pt x="1501" y="497"/>
                  </a:cubicBezTo>
                  <a:cubicBezTo>
                    <a:pt x="1494" y="498"/>
                    <a:pt x="1487" y="498"/>
                    <a:pt x="1480" y="499"/>
                  </a:cubicBezTo>
                  <a:cubicBezTo>
                    <a:pt x="1340" y="516"/>
                    <a:pt x="1192" y="525"/>
                    <a:pt x="1037" y="525"/>
                  </a:cubicBezTo>
                  <a:close/>
                  <a:moveTo>
                    <a:pt x="689" y="331"/>
                  </a:moveTo>
                  <a:cubicBezTo>
                    <a:pt x="775" y="357"/>
                    <a:pt x="900" y="371"/>
                    <a:pt x="1033" y="371"/>
                  </a:cubicBezTo>
                  <a:cubicBezTo>
                    <a:pt x="1101" y="371"/>
                    <a:pt x="1166" y="367"/>
                    <a:pt x="1228" y="360"/>
                  </a:cubicBezTo>
                  <a:cubicBezTo>
                    <a:pt x="1232" y="359"/>
                    <a:pt x="1236" y="359"/>
                    <a:pt x="1241" y="358"/>
                  </a:cubicBezTo>
                  <a:cubicBezTo>
                    <a:pt x="1244" y="358"/>
                    <a:pt x="1244" y="358"/>
                    <a:pt x="1244" y="358"/>
                  </a:cubicBezTo>
                  <a:cubicBezTo>
                    <a:pt x="1248" y="357"/>
                    <a:pt x="1251" y="357"/>
                    <a:pt x="1255" y="356"/>
                  </a:cubicBezTo>
                  <a:cubicBezTo>
                    <a:pt x="1257" y="356"/>
                    <a:pt x="1257" y="356"/>
                    <a:pt x="1257" y="356"/>
                  </a:cubicBezTo>
                  <a:cubicBezTo>
                    <a:pt x="1261" y="355"/>
                    <a:pt x="1265" y="355"/>
                    <a:pt x="1269" y="354"/>
                  </a:cubicBezTo>
                  <a:cubicBezTo>
                    <a:pt x="1273" y="354"/>
                    <a:pt x="1273" y="354"/>
                    <a:pt x="1273" y="354"/>
                  </a:cubicBezTo>
                  <a:cubicBezTo>
                    <a:pt x="1276" y="353"/>
                    <a:pt x="1279" y="353"/>
                    <a:pt x="1282" y="352"/>
                  </a:cubicBezTo>
                  <a:cubicBezTo>
                    <a:pt x="1285" y="352"/>
                    <a:pt x="1285" y="352"/>
                    <a:pt x="1285" y="352"/>
                  </a:cubicBezTo>
                  <a:cubicBezTo>
                    <a:pt x="1289" y="351"/>
                    <a:pt x="1289" y="351"/>
                    <a:pt x="1289" y="351"/>
                  </a:cubicBezTo>
                  <a:cubicBezTo>
                    <a:pt x="1292" y="350"/>
                    <a:pt x="1294" y="350"/>
                    <a:pt x="1297" y="350"/>
                  </a:cubicBezTo>
                  <a:cubicBezTo>
                    <a:pt x="1297" y="349"/>
                    <a:pt x="1298" y="349"/>
                    <a:pt x="1299" y="349"/>
                  </a:cubicBezTo>
                  <a:cubicBezTo>
                    <a:pt x="1302" y="349"/>
                    <a:pt x="1305" y="348"/>
                    <a:pt x="1308" y="347"/>
                  </a:cubicBezTo>
                  <a:cubicBezTo>
                    <a:pt x="1309" y="347"/>
                    <a:pt x="1310" y="347"/>
                    <a:pt x="1311" y="347"/>
                  </a:cubicBezTo>
                  <a:cubicBezTo>
                    <a:pt x="1315" y="346"/>
                    <a:pt x="1318" y="345"/>
                    <a:pt x="1322" y="345"/>
                  </a:cubicBezTo>
                  <a:cubicBezTo>
                    <a:pt x="1322" y="345"/>
                    <a:pt x="1322" y="345"/>
                    <a:pt x="1322" y="345"/>
                  </a:cubicBezTo>
                  <a:cubicBezTo>
                    <a:pt x="1326" y="344"/>
                    <a:pt x="1329" y="343"/>
                    <a:pt x="1332" y="342"/>
                  </a:cubicBezTo>
                  <a:cubicBezTo>
                    <a:pt x="1333" y="342"/>
                    <a:pt x="1333" y="342"/>
                    <a:pt x="1333" y="342"/>
                  </a:cubicBezTo>
                  <a:cubicBezTo>
                    <a:pt x="1334" y="342"/>
                    <a:pt x="1334" y="342"/>
                    <a:pt x="1335" y="342"/>
                  </a:cubicBezTo>
                  <a:cubicBezTo>
                    <a:pt x="1338" y="341"/>
                    <a:pt x="1341" y="340"/>
                    <a:pt x="1344" y="340"/>
                  </a:cubicBezTo>
                  <a:cubicBezTo>
                    <a:pt x="1344" y="339"/>
                    <a:pt x="1345" y="339"/>
                    <a:pt x="1345" y="339"/>
                  </a:cubicBezTo>
                  <a:cubicBezTo>
                    <a:pt x="1349" y="338"/>
                    <a:pt x="1352" y="337"/>
                    <a:pt x="1355" y="337"/>
                  </a:cubicBezTo>
                  <a:cubicBezTo>
                    <a:pt x="1359" y="336"/>
                    <a:pt x="1359" y="336"/>
                    <a:pt x="1359" y="336"/>
                  </a:cubicBezTo>
                  <a:cubicBezTo>
                    <a:pt x="1361" y="335"/>
                    <a:pt x="1363" y="335"/>
                    <a:pt x="1365" y="334"/>
                  </a:cubicBezTo>
                  <a:cubicBezTo>
                    <a:pt x="1367" y="333"/>
                    <a:pt x="1367" y="333"/>
                    <a:pt x="1367" y="333"/>
                  </a:cubicBezTo>
                  <a:cubicBezTo>
                    <a:pt x="1368" y="333"/>
                    <a:pt x="1373" y="332"/>
                    <a:pt x="1373" y="332"/>
                  </a:cubicBezTo>
                  <a:cubicBezTo>
                    <a:pt x="1373" y="332"/>
                    <a:pt x="1373" y="332"/>
                    <a:pt x="1373" y="332"/>
                  </a:cubicBezTo>
                  <a:cubicBezTo>
                    <a:pt x="1374" y="331"/>
                    <a:pt x="1375" y="331"/>
                    <a:pt x="1376" y="331"/>
                  </a:cubicBezTo>
                  <a:cubicBezTo>
                    <a:pt x="1377" y="331"/>
                    <a:pt x="1377" y="330"/>
                    <a:pt x="1378" y="330"/>
                  </a:cubicBezTo>
                  <a:cubicBezTo>
                    <a:pt x="1380" y="330"/>
                    <a:pt x="1383" y="329"/>
                    <a:pt x="1385" y="328"/>
                  </a:cubicBezTo>
                  <a:cubicBezTo>
                    <a:pt x="1386" y="328"/>
                    <a:pt x="1386" y="328"/>
                    <a:pt x="1387" y="327"/>
                  </a:cubicBezTo>
                  <a:cubicBezTo>
                    <a:pt x="1390" y="326"/>
                    <a:pt x="1392" y="326"/>
                    <a:pt x="1394" y="325"/>
                  </a:cubicBezTo>
                  <a:cubicBezTo>
                    <a:pt x="1395" y="324"/>
                    <a:pt x="1395" y="324"/>
                    <a:pt x="1395" y="324"/>
                  </a:cubicBezTo>
                  <a:cubicBezTo>
                    <a:pt x="1396" y="324"/>
                    <a:pt x="1396" y="324"/>
                    <a:pt x="1396" y="324"/>
                  </a:cubicBezTo>
                  <a:cubicBezTo>
                    <a:pt x="1396" y="324"/>
                    <a:pt x="1396" y="324"/>
                    <a:pt x="1396" y="324"/>
                  </a:cubicBezTo>
                  <a:cubicBezTo>
                    <a:pt x="1399" y="323"/>
                    <a:pt x="1401" y="322"/>
                    <a:pt x="1403" y="322"/>
                  </a:cubicBezTo>
                  <a:cubicBezTo>
                    <a:pt x="1405" y="321"/>
                    <a:pt x="1405" y="321"/>
                    <a:pt x="1405" y="321"/>
                  </a:cubicBezTo>
                  <a:cubicBezTo>
                    <a:pt x="1407" y="320"/>
                    <a:pt x="1409" y="319"/>
                    <a:pt x="1411" y="319"/>
                  </a:cubicBezTo>
                  <a:cubicBezTo>
                    <a:pt x="1413" y="318"/>
                    <a:pt x="1413" y="318"/>
                    <a:pt x="1413" y="318"/>
                  </a:cubicBezTo>
                  <a:cubicBezTo>
                    <a:pt x="1415" y="317"/>
                    <a:pt x="1417" y="316"/>
                    <a:pt x="1419" y="315"/>
                  </a:cubicBezTo>
                  <a:cubicBezTo>
                    <a:pt x="1420" y="315"/>
                    <a:pt x="1420" y="315"/>
                    <a:pt x="1421" y="314"/>
                  </a:cubicBezTo>
                  <a:cubicBezTo>
                    <a:pt x="1423" y="314"/>
                    <a:pt x="1424" y="313"/>
                    <a:pt x="1426" y="312"/>
                  </a:cubicBezTo>
                  <a:cubicBezTo>
                    <a:pt x="1427" y="312"/>
                    <a:pt x="1427" y="311"/>
                    <a:pt x="1428" y="311"/>
                  </a:cubicBezTo>
                  <a:cubicBezTo>
                    <a:pt x="1430" y="310"/>
                    <a:pt x="1432" y="309"/>
                    <a:pt x="1434" y="308"/>
                  </a:cubicBezTo>
                  <a:cubicBezTo>
                    <a:pt x="1435" y="308"/>
                    <a:pt x="1435" y="308"/>
                    <a:pt x="1435" y="308"/>
                  </a:cubicBezTo>
                  <a:cubicBezTo>
                    <a:pt x="1436" y="307"/>
                    <a:pt x="1437" y="306"/>
                    <a:pt x="1439" y="305"/>
                  </a:cubicBezTo>
                  <a:cubicBezTo>
                    <a:pt x="1441" y="304"/>
                    <a:pt x="1441" y="304"/>
                    <a:pt x="1441" y="304"/>
                  </a:cubicBezTo>
                  <a:cubicBezTo>
                    <a:pt x="1442" y="303"/>
                    <a:pt x="1444" y="302"/>
                    <a:pt x="1446" y="301"/>
                  </a:cubicBezTo>
                  <a:cubicBezTo>
                    <a:pt x="1446" y="301"/>
                    <a:pt x="1446" y="301"/>
                    <a:pt x="1446" y="301"/>
                  </a:cubicBezTo>
                  <a:cubicBezTo>
                    <a:pt x="1447" y="301"/>
                    <a:pt x="1447" y="301"/>
                    <a:pt x="1447" y="301"/>
                  </a:cubicBezTo>
                  <a:cubicBezTo>
                    <a:pt x="1448" y="300"/>
                    <a:pt x="1449" y="299"/>
                    <a:pt x="1451" y="298"/>
                  </a:cubicBezTo>
                  <a:cubicBezTo>
                    <a:pt x="1451" y="298"/>
                    <a:pt x="1451" y="297"/>
                    <a:pt x="1452" y="297"/>
                  </a:cubicBezTo>
                  <a:cubicBezTo>
                    <a:pt x="1453" y="296"/>
                    <a:pt x="1454" y="295"/>
                    <a:pt x="1455" y="295"/>
                  </a:cubicBezTo>
                  <a:cubicBezTo>
                    <a:pt x="1456" y="294"/>
                    <a:pt x="1456" y="294"/>
                    <a:pt x="1456" y="294"/>
                  </a:cubicBezTo>
                  <a:cubicBezTo>
                    <a:pt x="1458" y="293"/>
                    <a:pt x="1459" y="292"/>
                    <a:pt x="1460" y="291"/>
                  </a:cubicBezTo>
                  <a:cubicBezTo>
                    <a:pt x="1461" y="290"/>
                    <a:pt x="1461" y="290"/>
                    <a:pt x="1461" y="290"/>
                  </a:cubicBezTo>
                  <a:cubicBezTo>
                    <a:pt x="1462" y="289"/>
                    <a:pt x="1463" y="288"/>
                    <a:pt x="1464" y="287"/>
                  </a:cubicBezTo>
                  <a:cubicBezTo>
                    <a:pt x="1464" y="287"/>
                    <a:pt x="1464" y="287"/>
                    <a:pt x="1465" y="287"/>
                  </a:cubicBezTo>
                  <a:cubicBezTo>
                    <a:pt x="1465" y="286"/>
                    <a:pt x="1466" y="285"/>
                    <a:pt x="1467" y="284"/>
                  </a:cubicBezTo>
                  <a:cubicBezTo>
                    <a:pt x="1467" y="283"/>
                    <a:pt x="1467" y="283"/>
                    <a:pt x="1467" y="283"/>
                  </a:cubicBezTo>
                  <a:cubicBezTo>
                    <a:pt x="1468" y="282"/>
                    <a:pt x="1469" y="281"/>
                    <a:pt x="1470" y="280"/>
                  </a:cubicBezTo>
                  <a:cubicBezTo>
                    <a:pt x="1470" y="280"/>
                    <a:pt x="1470" y="280"/>
                    <a:pt x="1470" y="279"/>
                  </a:cubicBezTo>
                  <a:cubicBezTo>
                    <a:pt x="1471" y="279"/>
                    <a:pt x="1471" y="278"/>
                    <a:pt x="1472" y="277"/>
                  </a:cubicBezTo>
                  <a:cubicBezTo>
                    <a:pt x="1472" y="276"/>
                    <a:pt x="1472" y="276"/>
                    <a:pt x="1472" y="276"/>
                  </a:cubicBezTo>
                  <a:cubicBezTo>
                    <a:pt x="1473" y="275"/>
                    <a:pt x="1473" y="274"/>
                    <a:pt x="1474" y="273"/>
                  </a:cubicBezTo>
                  <a:cubicBezTo>
                    <a:pt x="1474" y="272"/>
                    <a:pt x="1474" y="272"/>
                    <a:pt x="1474" y="272"/>
                  </a:cubicBezTo>
                  <a:cubicBezTo>
                    <a:pt x="1474" y="271"/>
                    <a:pt x="1475" y="271"/>
                    <a:pt x="1475" y="270"/>
                  </a:cubicBezTo>
                  <a:cubicBezTo>
                    <a:pt x="1475" y="269"/>
                    <a:pt x="1475" y="269"/>
                    <a:pt x="1475" y="269"/>
                  </a:cubicBezTo>
                  <a:cubicBezTo>
                    <a:pt x="1475" y="268"/>
                    <a:pt x="1476" y="267"/>
                    <a:pt x="1476" y="266"/>
                  </a:cubicBezTo>
                  <a:cubicBezTo>
                    <a:pt x="1476" y="265"/>
                    <a:pt x="1476" y="265"/>
                    <a:pt x="1476" y="265"/>
                  </a:cubicBezTo>
                  <a:cubicBezTo>
                    <a:pt x="1476" y="265"/>
                    <a:pt x="1476" y="264"/>
                    <a:pt x="1476" y="264"/>
                  </a:cubicBezTo>
                  <a:cubicBezTo>
                    <a:pt x="1476" y="262"/>
                    <a:pt x="1476" y="262"/>
                    <a:pt x="1476" y="262"/>
                  </a:cubicBezTo>
                  <a:cubicBezTo>
                    <a:pt x="1476" y="262"/>
                    <a:pt x="1476" y="261"/>
                    <a:pt x="1476" y="261"/>
                  </a:cubicBezTo>
                  <a:cubicBezTo>
                    <a:pt x="1476" y="260"/>
                    <a:pt x="1476" y="260"/>
                    <a:pt x="1476" y="260"/>
                  </a:cubicBezTo>
                  <a:cubicBezTo>
                    <a:pt x="1480" y="259"/>
                    <a:pt x="1480" y="259"/>
                    <a:pt x="1480" y="259"/>
                  </a:cubicBezTo>
                  <a:cubicBezTo>
                    <a:pt x="1476" y="259"/>
                    <a:pt x="1476" y="259"/>
                    <a:pt x="1476" y="259"/>
                  </a:cubicBezTo>
                  <a:cubicBezTo>
                    <a:pt x="1476" y="259"/>
                    <a:pt x="1476" y="258"/>
                    <a:pt x="1476" y="257"/>
                  </a:cubicBezTo>
                  <a:cubicBezTo>
                    <a:pt x="1475" y="256"/>
                    <a:pt x="1475" y="255"/>
                    <a:pt x="1475" y="254"/>
                  </a:cubicBezTo>
                  <a:cubicBezTo>
                    <a:pt x="1474" y="253"/>
                    <a:pt x="1474" y="253"/>
                    <a:pt x="1474" y="253"/>
                  </a:cubicBezTo>
                  <a:cubicBezTo>
                    <a:pt x="1474" y="253"/>
                    <a:pt x="1474" y="252"/>
                    <a:pt x="1474" y="251"/>
                  </a:cubicBezTo>
                  <a:cubicBezTo>
                    <a:pt x="1473" y="250"/>
                    <a:pt x="1473" y="250"/>
                    <a:pt x="1473" y="250"/>
                  </a:cubicBezTo>
                  <a:cubicBezTo>
                    <a:pt x="1473" y="250"/>
                    <a:pt x="1473" y="249"/>
                    <a:pt x="1472" y="249"/>
                  </a:cubicBezTo>
                  <a:cubicBezTo>
                    <a:pt x="1472" y="248"/>
                    <a:pt x="1472" y="248"/>
                    <a:pt x="1472" y="248"/>
                  </a:cubicBezTo>
                  <a:cubicBezTo>
                    <a:pt x="1471" y="247"/>
                    <a:pt x="1471" y="246"/>
                    <a:pt x="1471" y="246"/>
                  </a:cubicBezTo>
                  <a:cubicBezTo>
                    <a:pt x="1470" y="245"/>
                    <a:pt x="1470" y="245"/>
                    <a:pt x="1470" y="245"/>
                  </a:cubicBezTo>
                  <a:cubicBezTo>
                    <a:pt x="1470" y="244"/>
                    <a:pt x="1469" y="244"/>
                    <a:pt x="1469" y="243"/>
                  </a:cubicBezTo>
                  <a:cubicBezTo>
                    <a:pt x="1468" y="242"/>
                    <a:pt x="1468" y="242"/>
                    <a:pt x="1468" y="242"/>
                  </a:cubicBezTo>
                  <a:cubicBezTo>
                    <a:pt x="1467" y="241"/>
                    <a:pt x="1467" y="241"/>
                    <a:pt x="1466" y="240"/>
                  </a:cubicBezTo>
                  <a:cubicBezTo>
                    <a:pt x="1466" y="240"/>
                    <a:pt x="1466" y="240"/>
                    <a:pt x="1466" y="239"/>
                  </a:cubicBezTo>
                  <a:cubicBezTo>
                    <a:pt x="1465" y="238"/>
                    <a:pt x="1464" y="238"/>
                    <a:pt x="1463" y="237"/>
                  </a:cubicBezTo>
                  <a:cubicBezTo>
                    <a:pt x="1463" y="236"/>
                    <a:pt x="1463" y="236"/>
                    <a:pt x="1463" y="236"/>
                  </a:cubicBezTo>
                  <a:cubicBezTo>
                    <a:pt x="1462" y="235"/>
                    <a:pt x="1461" y="235"/>
                    <a:pt x="1460" y="234"/>
                  </a:cubicBezTo>
                  <a:cubicBezTo>
                    <a:pt x="1459" y="233"/>
                    <a:pt x="1459" y="233"/>
                    <a:pt x="1459" y="233"/>
                  </a:cubicBezTo>
                  <a:cubicBezTo>
                    <a:pt x="1456" y="231"/>
                    <a:pt x="1456" y="231"/>
                    <a:pt x="1456" y="231"/>
                  </a:cubicBezTo>
                  <a:cubicBezTo>
                    <a:pt x="1455" y="230"/>
                    <a:pt x="1455" y="230"/>
                    <a:pt x="1455" y="230"/>
                  </a:cubicBezTo>
                  <a:cubicBezTo>
                    <a:pt x="1454" y="229"/>
                    <a:pt x="1453" y="229"/>
                    <a:pt x="1453" y="228"/>
                  </a:cubicBezTo>
                  <a:cubicBezTo>
                    <a:pt x="1452" y="228"/>
                    <a:pt x="1452" y="227"/>
                    <a:pt x="1451" y="227"/>
                  </a:cubicBezTo>
                  <a:cubicBezTo>
                    <a:pt x="1450" y="226"/>
                    <a:pt x="1449" y="226"/>
                    <a:pt x="1448" y="225"/>
                  </a:cubicBezTo>
                  <a:cubicBezTo>
                    <a:pt x="1447" y="224"/>
                    <a:pt x="1447" y="224"/>
                    <a:pt x="1447" y="224"/>
                  </a:cubicBezTo>
                  <a:cubicBezTo>
                    <a:pt x="1446" y="223"/>
                    <a:pt x="1445" y="223"/>
                    <a:pt x="1444" y="222"/>
                  </a:cubicBezTo>
                  <a:cubicBezTo>
                    <a:pt x="1443" y="222"/>
                    <a:pt x="1443" y="222"/>
                    <a:pt x="1442" y="221"/>
                  </a:cubicBezTo>
                  <a:cubicBezTo>
                    <a:pt x="1442" y="221"/>
                    <a:pt x="1441" y="220"/>
                    <a:pt x="1440" y="220"/>
                  </a:cubicBezTo>
                  <a:cubicBezTo>
                    <a:pt x="1439" y="219"/>
                    <a:pt x="1439" y="219"/>
                    <a:pt x="1439" y="219"/>
                  </a:cubicBezTo>
                  <a:cubicBezTo>
                    <a:pt x="1438" y="219"/>
                    <a:pt x="1438" y="219"/>
                    <a:pt x="1437" y="218"/>
                  </a:cubicBezTo>
                  <a:cubicBezTo>
                    <a:pt x="1436" y="217"/>
                    <a:pt x="1434" y="216"/>
                    <a:pt x="1432" y="216"/>
                  </a:cubicBezTo>
                  <a:cubicBezTo>
                    <a:pt x="1357" y="177"/>
                    <a:pt x="1198" y="152"/>
                    <a:pt x="1027" y="152"/>
                  </a:cubicBezTo>
                  <a:cubicBezTo>
                    <a:pt x="960" y="152"/>
                    <a:pt x="894" y="156"/>
                    <a:pt x="833" y="163"/>
                  </a:cubicBezTo>
                  <a:cubicBezTo>
                    <a:pt x="830" y="164"/>
                    <a:pt x="827" y="164"/>
                    <a:pt x="824" y="165"/>
                  </a:cubicBezTo>
                  <a:cubicBezTo>
                    <a:pt x="824" y="165"/>
                    <a:pt x="817" y="165"/>
                    <a:pt x="816" y="165"/>
                  </a:cubicBezTo>
                  <a:cubicBezTo>
                    <a:pt x="813" y="166"/>
                    <a:pt x="809" y="166"/>
                    <a:pt x="806" y="167"/>
                  </a:cubicBezTo>
                  <a:cubicBezTo>
                    <a:pt x="803" y="167"/>
                    <a:pt x="803" y="167"/>
                    <a:pt x="803" y="167"/>
                  </a:cubicBezTo>
                  <a:cubicBezTo>
                    <a:pt x="799" y="168"/>
                    <a:pt x="795" y="168"/>
                    <a:pt x="791" y="169"/>
                  </a:cubicBezTo>
                  <a:cubicBezTo>
                    <a:pt x="790" y="169"/>
                    <a:pt x="789" y="169"/>
                    <a:pt x="788" y="170"/>
                  </a:cubicBezTo>
                  <a:cubicBezTo>
                    <a:pt x="785" y="170"/>
                    <a:pt x="782" y="171"/>
                    <a:pt x="778" y="171"/>
                  </a:cubicBezTo>
                  <a:cubicBezTo>
                    <a:pt x="777" y="171"/>
                    <a:pt x="776" y="172"/>
                    <a:pt x="776" y="172"/>
                  </a:cubicBezTo>
                  <a:cubicBezTo>
                    <a:pt x="772" y="172"/>
                    <a:pt x="768" y="173"/>
                    <a:pt x="764" y="174"/>
                  </a:cubicBezTo>
                  <a:cubicBezTo>
                    <a:pt x="752" y="176"/>
                    <a:pt x="752" y="176"/>
                    <a:pt x="752" y="176"/>
                  </a:cubicBezTo>
                  <a:cubicBezTo>
                    <a:pt x="750" y="177"/>
                    <a:pt x="750" y="177"/>
                    <a:pt x="750" y="177"/>
                  </a:cubicBezTo>
                  <a:cubicBezTo>
                    <a:pt x="746" y="177"/>
                    <a:pt x="742" y="178"/>
                    <a:pt x="739" y="179"/>
                  </a:cubicBezTo>
                  <a:cubicBezTo>
                    <a:pt x="738" y="179"/>
                    <a:pt x="738" y="179"/>
                    <a:pt x="738" y="179"/>
                  </a:cubicBezTo>
                  <a:cubicBezTo>
                    <a:pt x="738" y="179"/>
                    <a:pt x="730" y="181"/>
                    <a:pt x="728" y="181"/>
                  </a:cubicBezTo>
                  <a:cubicBezTo>
                    <a:pt x="725" y="182"/>
                    <a:pt x="725" y="182"/>
                    <a:pt x="725" y="182"/>
                  </a:cubicBezTo>
                  <a:cubicBezTo>
                    <a:pt x="723" y="182"/>
                    <a:pt x="723" y="182"/>
                    <a:pt x="723" y="182"/>
                  </a:cubicBezTo>
                  <a:cubicBezTo>
                    <a:pt x="721" y="183"/>
                    <a:pt x="719" y="183"/>
                    <a:pt x="717" y="184"/>
                  </a:cubicBezTo>
                  <a:cubicBezTo>
                    <a:pt x="716" y="184"/>
                    <a:pt x="716" y="184"/>
                    <a:pt x="716" y="184"/>
                  </a:cubicBezTo>
                  <a:cubicBezTo>
                    <a:pt x="716" y="184"/>
                    <a:pt x="716" y="184"/>
                    <a:pt x="715" y="184"/>
                  </a:cubicBezTo>
                  <a:cubicBezTo>
                    <a:pt x="712" y="185"/>
                    <a:pt x="708" y="186"/>
                    <a:pt x="705" y="187"/>
                  </a:cubicBezTo>
                  <a:cubicBezTo>
                    <a:pt x="703" y="187"/>
                    <a:pt x="703" y="187"/>
                    <a:pt x="703" y="187"/>
                  </a:cubicBezTo>
                  <a:cubicBezTo>
                    <a:pt x="701" y="188"/>
                    <a:pt x="698" y="189"/>
                    <a:pt x="696" y="189"/>
                  </a:cubicBezTo>
                  <a:cubicBezTo>
                    <a:pt x="695" y="190"/>
                    <a:pt x="694" y="190"/>
                    <a:pt x="693" y="190"/>
                  </a:cubicBezTo>
                  <a:cubicBezTo>
                    <a:pt x="690" y="191"/>
                    <a:pt x="687" y="192"/>
                    <a:pt x="684" y="193"/>
                  </a:cubicBezTo>
                  <a:cubicBezTo>
                    <a:pt x="684" y="193"/>
                    <a:pt x="683" y="193"/>
                    <a:pt x="683" y="193"/>
                  </a:cubicBezTo>
                  <a:cubicBezTo>
                    <a:pt x="680" y="194"/>
                    <a:pt x="678" y="195"/>
                    <a:pt x="676" y="195"/>
                  </a:cubicBezTo>
                  <a:cubicBezTo>
                    <a:pt x="675" y="195"/>
                    <a:pt x="675" y="196"/>
                    <a:pt x="674" y="196"/>
                  </a:cubicBezTo>
                  <a:cubicBezTo>
                    <a:pt x="673" y="196"/>
                    <a:pt x="673" y="196"/>
                    <a:pt x="673" y="196"/>
                  </a:cubicBezTo>
                  <a:cubicBezTo>
                    <a:pt x="671" y="197"/>
                    <a:pt x="668" y="198"/>
                    <a:pt x="665" y="199"/>
                  </a:cubicBezTo>
                  <a:cubicBezTo>
                    <a:pt x="665" y="199"/>
                    <a:pt x="665" y="199"/>
                    <a:pt x="665" y="199"/>
                  </a:cubicBezTo>
                  <a:cubicBezTo>
                    <a:pt x="663" y="200"/>
                    <a:pt x="661" y="200"/>
                    <a:pt x="660" y="201"/>
                  </a:cubicBezTo>
                  <a:cubicBezTo>
                    <a:pt x="657" y="202"/>
                    <a:pt x="657" y="202"/>
                    <a:pt x="657" y="202"/>
                  </a:cubicBezTo>
                  <a:cubicBezTo>
                    <a:pt x="656" y="202"/>
                    <a:pt x="656" y="202"/>
                    <a:pt x="656" y="202"/>
                  </a:cubicBezTo>
                  <a:cubicBezTo>
                    <a:pt x="653" y="203"/>
                    <a:pt x="651" y="204"/>
                    <a:pt x="649" y="205"/>
                  </a:cubicBezTo>
                  <a:cubicBezTo>
                    <a:pt x="649" y="205"/>
                    <a:pt x="649" y="205"/>
                    <a:pt x="648" y="205"/>
                  </a:cubicBezTo>
                  <a:cubicBezTo>
                    <a:pt x="646" y="206"/>
                    <a:pt x="643" y="207"/>
                    <a:pt x="641" y="208"/>
                  </a:cubicBezTo>
                  <a:cubicBezTo>
                    <a:pt x="640" y="209"/>
                    <a:pt x="640" y="209"/>
                    <a:pt x="640" y="209"/>
                  </a:cubicBezTo>
                  <a:cubicBezTo>
                    <a:pt x="640" y="209"/>
                    <a:pt x="640" y="209"/>
                    <a:pt x="640" y="209"/>
                  </a:cubicBezTo>
                  <a:cubicBezTo>
                    <a:pt x="638" y="210"/>
                    <a:pt x="636" y="211"/>
                    <a:pt x="634" y="211"/>
                  </a:cubicBezTo>
                  <a:cubicBezTo>
                    <a:pt x="634" y="212"/>
                    <a:pt x="633" y="212"/>
                    <a:pt x="633" y="212"/>
                  </a:cubicBezTo>
                  <a:cubicBezTo>
                    <a:pt x="631" y="213"/>
                    <a:pt x="629" y="214"/>
                    <a:pt x="627" y="215"/>
                  </a:cubicBezTo>
                  <a:cubicBezTo>
                    <a:pt x="627" y="215"/>
                    <a:pt x="626" y="215"/>
                    <a:pt x="626" y="216"/>
                  </a:cubicBezTo>
                  <a:cubicBezTo>
                    <a:pt x="624" y="217"/>
                    <a:pt x="623" y="217"/>
                    <a:pt x="621" y="218"/>
                  </a:cubicBezTo>
                  <a:cubicBezTo>
                    <a:pt x="621" y="219"/>
                    <a:pt x="620" y="219"/>
                    <a:pt x="620" y="219"/>
                  </a:cubicBezTo>
                  <a:cubicBezTo>
                    <a:pt x="618" y="220"/>
                    <a:pt x="617" y="221"/>
                    <a:pt x="615" y="222"/>
                  </a:cubicBezTo>
                  <a:cubicBezTo>
                    <a:pt x="614" y="223"/>
                    <a:pt x="614" y="223"/>
                    <a:pt x="614" y="223"/>
                  </a:cubicBezTo>
                  <a:cubicBezTo>
                    <a:pt x="614" y="223"/>
                    <a:pt x="614" y="223"/>
                    <a:pt x="614" y="223"/>
                  </a:cubicBezTo>
                  <a:cubicBezTo>
                    <a:pt x="612" y="224"/>
                    <a:pt x="611" y="224"/>
                    <a:pt x="610" y="225"/>
                  </a:cubicBezTo>
                  <a:cubicBezTo>
                    <a:pt x="609" y="226"/>
                    <a:pt x="609" y="226"/>
                    <a:pt x="609" y="226"/>
                  </a:cubicBezTo>
                  <a:cubicBezTo>
                    <a:pt x="607" y="227"/>
                    <a:pt x="606" y="228"/>
                    <a:pt x="605" y="229"/>
                  </a:cubicBezTo>
                  <a:cubicBezTo>
                    <a:pt x="604" y="229"/>
                    <a:pt x="604" y="229"/>
                    <a:pt x="604" y="229"/>
                  </a:cubicBezTo>
                  <a:cubicBezTo>
                    <a:pt x="603" y="230"/>
                    <a:pt x="602" y="231"/>
                    <a:pt x="601" y="233"/>
                  </a:cubicBezTo>
                  <a:cubicBezTo>
                    <a:pt x="600" y="233"/>
                    <a:pt x="600" y="233"/>
                    <a:pt x="600" y="233"/>
                  </a:cubicBezTo>
                  <a:cubicBezTo>
                    <a:pt x="599" y="234"/>
                    <a:pt x="598" y="235"/>
                    <a:pt x="597" y="236"/>
                  </a:cubicBezTo>
                  <a:cubicBezTo>
                    <a:pt x="597" y="236"/>
                    <a:pt x="596" y="236"/>
                    <a:pt x="596" y="237"/>
                  </a:cubicBezTo>
                  <a:cubicBezTo>
                    <a:pt x="595" y="238"/>
                    <a:pt x="594" y="239"/>
                    <a:pt x="593" y="240"/>
                  </a:cubicBezTo>
                  <a:cubicBezTo>
                    <a:pt x="593" y="240"/>
                    <a:pt x="593" y="240"/>
                    <a:pt x="593" y="240"/>
                  </a:cubicBezTo>
                  <a:cubicBezTo>
                    <a:pt x="592" y="241"/>
                    <a:pt x="592" y="242"/>
                    <a:pt x="591" y="243"/>
                  </a:cubicBezTo>
                  <a:cubicBezTo>
                    <a:pt x="590" y="244"/>
                    <a:pt x="590" y="244"/>
                    <a:pt x="590" y="244"/>
                  </a:cubicBezTo>
                  <a:cubicBezTo>
                    <a:pt x="590" y="245"/>
                    <a:pt x="589" y="246"/>
                    <a:pt x="588" y="247"/>
                  </a:cubicBezTo>
                  <a:cubicBezTo>
                    <a:pt x="588" y="247"/>
                    <a:pt x="588" y="247"/>
                    <a:pt x="588" y="247"/>
                  </a:cubicBezTo>
                  <a:cubicBezTo>
                    <a:pt x="588" y="248"/>
                    <a:pt x="587" y="249"/>
                    <a:pt x="587" y="250"/>
                  </a:cubicBezTo>
                  <a:cubicBezTo>
                    <a:pt x="587" y="251"/>
                    <a:pt x="587" y="251"/>
                    <a:pt x="587" y="251"/>
                  </a:cubicBezTo>
                  <a:cubicBezTo>
                    <a:pt x="586" y="252"/>
                    <a:pt x="586" y="253"/>
                    <a:pt x="586" y="254"/>
                  </a:cubicBezTo>
                  <a:cubicBezTo>
                    <a:pt x="585" y="254"/>
                    <a:pt x="585" y="254"/>
                    <a:pt x="585" y="254"/>
                  </a:cubicBezTo>
                  <a:cubicBezTo>
                    <a:pt x="585" y="255"/>
                    <a:pt x="585" y="256"/>
                    <a:pt x="585" y="257"/>
                  </a:cubicBezTo>
                  <a:cubicBezTo>
                    <a:pt x="585" y="258"/>
                    <a:pt x="585" y="258"/>
                    <a:pt x="585" y="258"/>
                  </a:cubicBezTo>
                  <a:cubicBezTo>
                    <a:pt x="585" y="259"/>
                    <a:pt x="584" y="260"/>
                    <a:pt x="584" y="260"/>
                  </a:cubicBezTo>
                  <a:cubicBezTo>
                    <a:pt x="584" y="261"/>
                    <a:pt x="584" y="261"/>
                    <a:pt x="584" y="261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5" y="264"/>
                    <a:pt x="585" y="264"/>
                    <a:pt x="585" y="264"/>
                  </a:cubicBezTo>
                  <a:cubicBezTo>
                    <a:pt x="585" y="265"/>
                    <a:pt x="585" y="266"/>
                    <a:pt x="585" y="266"/>
                  </a:cubicBezTo>
                  <a:cubicBezTo>
                    <a:pt x="585" y="267"/>
                    <a:pt x="585" y="267"/>
                    <a:pt x="585" y="267"/>
                  </a:cubicBezTo>
                  <a:cubicBezTo>
                    <a:pt x="585" y="268"/>
                    <a:pt x="585" y="268"/>
                    <a:pt x="586" y="269"/>
                  </a:cubicBezTo>
                  <a:cubicBezTo>
                    <a:pt x="586" y="270"/>
                    <a:pt x="586" y="270"/>
                    <a:pt x="586" y="270"/>
                  </a:cubicBezTo>
                  <a:cubicBezTo>
                    <a:pt x="586" y="271"/>
                    <a:pt x="587" y="271"/>
                    <a:pt x="587" y="272"/>
                  </a:cubicBezTo>
                  <a:cubicBezTo>
                    <a:pt x="587" y="273"/>
                    <a:pt x="587" y="273"/>
                    <a:pt x="587" y="273"/>
                  </a:cubicBezTo>
                  <a:cubicBezTo>
                    <a:pt x="587" y="273"/>
                    <a:pt x="588" y="274"/>
                    <a:pt x="588" y="275"/>
                  </a:cubicBezTo>
                  <a:cubicBezTo>
                    <a:pt x="588" y="275"/>
                    <a:pt x="589" y="275"/>
                    <a:pt x="589" y="276"/>
                  </a:cubicBezTo>
                  <a:cubicBezTo>
                    <a:pt x="589" y="276"/>
                    <a:pt x="589" y="277"/>
                    <a:pt x="590" y="277"/>
                  </a:cubicBezTo>
                  <a:cubicBezTo>
                    <a:pt x="590" y="278"/>
                    <a:pt x="590" y="278"/>
                    <a:pt x="590" y="278"/>
                  </a:cubicBezTo>
                  <a:cubicBezTo>
                    <a:pt x="591" y="279"/>
                    <a:pt x="591" y="280"/>
                    <a:pt x="592" y="280"/>
                  </a:cubicBezTo>
                  <a:cubicBezTo>
                    <a:pt x="593" y="281"/>
                    <a:pt x="593" y="281"/>
                    <a:pt x="593" y="281"/>
                  </a:cubicBezTo>
                  <a:cubicBezTo>
                    <a:pt x="593" y="282"/>
                    <a:pt x="594" y="283"/>
                    <a:pt x="594" y="283"/>
                  </a:cubicBezTo>
                  <a:cubicBezTo>
                    <a:pt x="595" y="284"/>
                    <a:pt x="595" y="284"/>
                    <a:pt x="595" y="284"/>
                  </a:cubicBezTo>
                  <a:cubicBezTo>
                    <a:pt x="595" y="284"/>
                    <a:pt x="595" y="284"/>
                    <a:pt x="595" y="284"/>
                  </a:cubicBezTo>
                  <a:cubicBezTo>
                    <a:pt x="596" y="285"/>
                    <a:pt x="596" y="286"/>
                    <a:pt x="597" y="286"/>
                  </a:cubicBezTo>
                  <a:cubicBezTo>
                    <a:pt x="598" y="287"/>
                    <a:pt x="598" y="287"/>
                    <a:pt x="598" y="287"/>
                  </a:cubicBezTo>
                  <a:cubicBezTo>
                    <a:pt x="599" y="288"/>
                    <a:pt x="600" y="289"/>
                    <a:pt x="601" y="290"/>
                  </a:cubicBezTo>
                  <a:cubicBezTo>
                    <a:pt x="601" y="290"/>
                    <a:pt x="602" y="290"/>
                    <a:pt x="602" y="291"/>
                  </a:cubicBezTo>
                  <a:cubicBezTo>
                    <a:pt x="604" y="293"/>
                    <a:pt x="604" y="293"/>
                    <a:pt x="604" y="293"/>
                  </a:cubicBezTo>
                  <a:cubicBezTo>
                    <a:pt x="605" y="293"/>
                    <a:pt x="605" y="293"/>
                    <a:pt x="605" y="293"/>
                  </a:cubicBezTo>
                  <a:cubicBezTo>
                    <a:pt x="605" y="293"/>
                    <a:pt x="605" y="293"/>
                    <a:pt x="606" y="294"/>
                  </a:cubicBezTo>
                  <a:cubicBezTo>
                    <a:pt x="606" y="294"/>
                    <a:pt x="607" y="295"/>
                    <a:pt x="608" y="295"/>
                  </a:cubicBezTo>
                  <a:cubicBezTo>
                    <a:pt x="609" y="296"/>
                    <a:pt x="609" y="296"/>
                    <a:pt x="609" y="296"/>
                  </a:cubicBezTo>
                  <a:cubicBezTo>
                    <a:pt x="610" y="297"/>
                    <a:pt x="611" y="298"/>
                    <a:pt x="612" y="298"/>
                  </a:cubicBezTo>
                  <a:cubicBezTo>
                    <a:pt x="613" y="299"/>
                    <a:pt x="613" y="299"/>
                    <a:pt x="614" y="299"/>
                  </a:cubicBezTo>
                  <a:cubicBezTo>
                    <a:pt x="615" y="300"/>
                    <a:pt x="616" y="301"/>
                    <a:pt x="617" y="301"/>
                  </a:cubicBezTo>
                  <a:cubicBezTo>
                    <a:pt x="617" y="301"/>
                    <a:pt x="618" y="302"/>
                    <a:pt x="618" y="302"/>
                  </a:cubicBezTo>
                  <a:cubicBezTo>
                    <a:pt x="622" y="304"/>
                    <a:pt x="622" y="304"/>
                    <a:pt x="622" y="304"/>
                  </a:cubicBezTo>
                  <a:cubicBezTo>
                    <a:pt x="622" y="304"/>
                    <a:pt x="623" y="305"/>
                    <a:pt x="623" y="305"/>
                  </a:cubicBezTo>
                  <a:cubicBezTo>
                    <a:pt x="625" y="306"/>
                    <a:pt x="627" y="307"/>
                    <a:pt x="628" y="308"/>
                  </a:cubicBezTo>
                  <a:cubicBezTo>
                    <a:pt x="644" y="316"/>
                    <a:pt x="664" y="324"/>
                    <a:pt x="687" y="330"/>
                  </a:cubicBezTo>
                  <a:cubicBezTo>
                    <a:pt x="687" y="331"/>
                    <a:pt x="687" y="331"/>
                    <a:pt x="687" y="331"/>
                  </a:cubicBezTo>
                  <a:cubicBezTo>
                    <a:pt x="688" y="331"/>
                    <a:pt x="688" y="331"/>
                    <a:pt x="688" y="331"/>
                  </a:cubicBezTo>
                  <a:lnTo>
                    <a:pt x="689" y="331"/>
                  </a:lnTo>
                  <a:close/>
                </a:path>
              </a:pathLst>
            </a:custGeom>
            <a:solidFill>
              <a:srgbClr val="C81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endParaRPr lang="id-ID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Metin Yer Tutucusu 20">
            <a:extLst>
              <a:ext uri="{FF2B5EF4-FFF2-40B4-BE49-F238E27FC236}">
                <a16:creationId xmlns:a16="http://schemas.microsoft.com/office/drawing/2014/main" id="{97FD7EEE-C5E0-F040-943B-43A0FF2E78D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740642" y="1565981"/>
            <a:ext cx="3551177" cy="424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lang="tr-TR" sz="2400" b="1" kern="1200" dirty="0">
                <a:solidFill>
                  <a:srgbClr val="C8102E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22" name="Metin Yer Tutucusu 20">
            <a:extLst>
              <a:ext uri="{FF2B5EF4-FFF2-40B4-BE49-F238E27FC236}">
                <a16:creationId xmlns:a16="http://schemas.microsoft.com/office/drawing/2014/main" id="{E0254261-859A-644C-BD84-7EE29C3702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40642" y="2027431"/>
            <a:ext cx="3888604" cy="652112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tr-TR" sz="1100" b="0" kern="1200" cap="none" dirty="0">
                <a:solidFill>
                  <a:srgbClr val="26262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171450" marR="0" lvl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3" name="Metin Yer Tutucusu 20">
            <a:extLst>
              <a:ext uri="{FF2B5EF4-FFF2-40B4-BE49-F238E27FC236}">
                <a16:creationId xmlns:a16="http://schemas.microsoft.com/office/drawing/2014/main" id="{DE6AF2E5-53F8-134E-8C87-7B5CF14539F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85078" y="2543479"/>
            <a:ext cx="3551177" cy="424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lang="tr-TR" sz="2400" b="1" kern="1200" dirty="0">
                <a:solidFill>
                  <a:srgbClr val="262626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24" name="Metin Yer Tutucusu 20">
            <a:extLst>
              <a:ext uri="{FF2B5EF4-FFF2-40B4-BE49-F238E27FC236}">
                <a16:creationId xmlns:a16="http://schemas.microsoft.com/office/drawing/2014/main" id="{136F710A-5CA2-494F-8020-9089CEA2CB1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85078" y="3004929"/>
            <a:ext cx="3888604" cy="652112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tr-TR" sz="1100" b="0" i="0" u="none" strike="noStrike" kern="1200" cap="none" spc="75" baseline="0" dirty="0">
                <a:ln>
                  <a:noFill/>
                </a:ln>
                <a:solidFill>
                  <a:srgbClr val="262626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Raleway"/>
              </a:defRPr>
            </a:lvl1pPr>
          </a:lstStyle>
          <a:p>
            <a:pPr marL="171450" marR="0" lvl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5" name="Metin Yer Tutucusu 20">
            <a:extLst>
              <a:ext uri="{FF2B5EF4-FFF2-40B4-BE49-F238E27FC236}">
                <a16:creationId xmlns:a16="http://schemas.microsoft.com/office/drawing/2014/main" id="{08798A5F-C5A2-6046-BFF8-0FF0BD868E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14332" y="3523629"/>
            <a:ext cx="3551177" cy="424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lang="tr-TR" sz="2400" b="1" kern="1200" dirty="0">
                <a:solidFill>
                  <a:srgbClr val="F8AF58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26" name="Metin Yer Tutucusu 20">
            <a:extLst>
              <a:ext uri="{FF2B5EF4-FFF2-40B4-BE49-F238E27FC236}">
                <a16:creationId xmlns:a16="http://schemas.microsoft.com/office/drawing/2014/main" id="{218548C2-C9D5-CE4B-97A8-6943540BA6B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14332" y="3985079"/>
            <a:ext cx="3888604" cy="652112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tr-TR" sz="1100" b="0" i="0" u="none" strike="noStrike" kern="1200" cap="none" spc="75" baseline="0" dirty="0">
                <a:ln>
                  <a:noFill/>
                </a:ln>
                <a:solidFill>
                  <a:srgbClr val="262626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Raleway"/>
              </a:defRPr>
            </a:lvl1pPr>
          </a:lstStyle>
          <a:p>
            <a:pPr marL="171450" marR="0" lvl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7" name="Metin Yer Tutucusu 20">
            <a:extLst>
              <a:ext uri="{FF2B5EF4-FFF2-40B4-BE49-F238E27FC236}">
                <a16:creationId xmlns:a16="http://schemas.microsoft.com/office/drawing/2014/main" id="{8F3FECC0-1772-2A41-8774-CA96B8C582C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068539" y="4489966"/>
            <a:ext cx="3551177" cy="424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lang="tr-TR" sz="2400" b="1" kern="1200" dirty="0">
                <a:solidFill>
                  <a:srgbClr val="81C5B9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28" name="Metin Yer Tutucusu 20">
            <a:extLst>
              <a:ext uri="{FF2B5EF4-FFF2-40B4-BE49-F238E27FC236}">
                <a16:creationId xmlns:a16="http://schemas.microsoft.com/office/drawing/2014/main" id="{5D9C9A63-571E-104B-B370-42FE99BDBDC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068539" y="4951416"/>
            <a:ext cx="3888604" cy="652112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tr-TR" sz="1100" b="0" i="0" u="none" strike="noStrike" kern="1200" cap="none" spc="75" baseline="0" dirty="0">
                <a:ln>
                  <a:noFill/>
                </a:ln>
                <a:solidFill>
                  <a:srgbClr val="262626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Raleway"/>
              </a:defRPr>
            </a:lvl1pPr>
          </a:lstStyle>
          <a:p>
            <a:pPr marL="171450" marR="0" lvl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29" name="Metin Yer Tutucusu 20">
            <a:extLst>
              <a:ext uri="{FF2B5EF4-FFF2-40B4-BE49-F238E27FC236}">
                <a16:creationId xmlns:a16="http://schemas.microsoft.com/office/drawing/2014/main" id="{6AA0C1FE-B755-6941-BA94-731C8B5A364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11060" y="5344951"/>
            <a:ext cx="3551177" cy="424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lang="tr-TR" sz="2400" b="1" kern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30" name="Metin Yer Tutucusu 20">
            <a:extLst>
              <a:ext uri="{FF2B5EF4-FFF2-40B4-BE49-F238E27FC236}">
                <a16:creationId xmlns:a16="http://schemas.microsoft.com/office/drawing/2014/main" id="{5577F88F-FD5F-7249-BAFA-9BE961AEA09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511060" y="5806401"/>
            <a:ext cx="3888604" cy="652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lang="tr-TR" sz="1100" b="0" i="0" u="none" strike="noStrike" kern="1200" cap="none" spc="75" baseline="0" dirty="0">
                <a:ln>
                  <a:noFill/>
                </a:ln>
                <a:solidFill>
                  <a:srgbClr val="262626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Raleway"/>
              </a:defRPr>
            </a:lvl1pPr>
          </a:lstStyle>
          <a:p>
            <a:pPr marL="171450" marR="0" lvl="0" indent="-171450" algn="l" defTabSz="41275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8" name="Metin Yer Tutucusu 16">
            <a:extLst>
              <a:ext uri="{FF2B5EF4-FFF2-40B4-BE49-F238E27FC236}">
                <a16:creationId xmlns:a16="http://schemas.microsoft.com/office/drawing/2014/main" id="{0523B711-885B-984D-A962-F5B2260D7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392" y="2568561"/>
            <a:ext cx="3827865" cy="18292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9" name="Metin Yer Tutucusu 16">
            <a:extLst>
              <a:ext uri="{FF2B5EF4-FFF2-40B4-BE49-F238E27FC236}">
                <a16:creationId xmlns:a16="http://schemas.microsoft.com/office/drawing/2014/main" id="{C9DD9140-6A7A-4644-96E4-90BAC3E044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851" y="2047446"/>
            <a:ext cx="3837406" cy="50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42" name="Прямоугольный треугольник 30">
            <a:extLst>
              <a:ext uri="{FF2B5EF4-FFF2-40B4-BE49-F238E27FC236}">
                <a16:creationId xmlns:a16="http://schemas.microsoft.com/office/drawing/2014/main" id="{FD819983-0514-AE41-BDEB-978C1F6E3762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43" name="Slide Number">
            <a:extLst>
              <a:ext uri="{FF2B5EF4-FFF2-40B4-BE49-F238E27FC236}">
                <a16:creationId xmlns:a16="http://schemas.microsoft.com/office/drawing/2014/main" id="{5AAFAAA4-6AD1-C64A-95F2-749988A14B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40" name="Metin Yer Tutucusu 20">
            <a:extLst>
              <a:ext uri="{FF2B5EF4-FFF2-40B4-BE49-F238E27FC236}">
                <a16:creationId xmlns:a16="http://schemas.microsoft.com/office/drawing/2014/main" id="{753D8127-ABA7-0B4D-939B-0C0733F953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35" name="Metin Yer Tutucusu 14">
            <a:extLst>
              <a:ext uri="{FF2B5EF4-FFF2-40B4-BE49-F238E27FC236}">
                <a16:creationId xmlns:a16="http://schemas.microsoft.com/office/drawing/2014/main" id="{4A1C3B98-AE8F-CC45-BC07-DD4D30F3EE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C479E8-302A-8643-9CFC-92301308AE3C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7832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agram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 30">
            <a:extLst>
              <a:ext uri="{FF2B5EF4-FFF2-40B4-BE49-F238E27FC236}">
                <a16:creationId xmlns:a16="http://schemas.microsoft.com/office/drawing/2014/main" id="{8F801233-188E-E646-9B94-2439280A8479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21" name="Slide Number">
            <a:extLst>
              <a:ext uri="{FF2B5EF4-FFF2-40B4-BE49-F238E27FC236}">
                <a16:creationId xmlns:a16="http://schemas.microsoft.com/office/drawing/2014/main" id="{87408A43-B098-9B46-B4A8-115511DA878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2" name="Resim Yer Tutucusu 19">
            <a:extLst>
              <a:ext uri="{FF2B5EF4-FFF2-40B4-BE49-F238E27FC236}">
                <a16:creationId xmlns:a16="http://schemas.microsoft.com/office/drawing/2014/main" id="{B4A0F76D-F196-CF42-9B4A-4E40FAB077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aphicFrame>
        <p:nvGraphicFramePr>
          <p:cNvPr id="9" name="Diagram 5">
            <a:extLst>
              <a:ext uri="{FF2B5EF4-FFF2-40B4-BE49-F238E27FC236}">
                <a16:creationId xmlns:a16="http://schemas.microsoft.com/office/drawing/2014/main" id="{E03A674E-A933-3041-8484-3118B7DBE656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6935208"/>
              </p:ext>
            </p:extLst>
          </p:nvPr>
        </p:nvGraphicFramePr>
        <p:xfrm>
          <a:off x="1631950" y="1863272"/>
          <a:ext cx="8902700" cy="400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7">
            <a:extLst>
              <a:ext uri="{FF2B5EF4-FFF2-40B4-BE49-F238E27FC236}">
                <a16:creationId xmlns:a16="http://schemas.microsoft.com/office/drawing/2014/main" id="{A68E49FE-0630-D84A-80CB-89D9FF8EE6CF}"/>
              </a:ext>
            </a:extLst>
          </p:cNvPr>
          <p:cNvSpPr/>
          <p:nvPr userDrawn="1"/>
        </p:nvSpPr>
        <p:spPr>
          <a:xfrm>
            <a:off x="1148512" y="2048960"/>
            <a:ext cx="1924957" cy="281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id-ID" sz="1100" b="0" cap="none" spc="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endParaRPr lang="en-US" sz="1100" b="0" cap="none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D30E6D9F-E8DA-D64A-8037-DF828713734E}"/>
              </a:ext>
            </a:extLst>
          </p:cNvPr>
          <p:cNvSpPr/>
          <p:nvPr userDrawn="1"/>
        </p:nvSpPr>
        <p:spPr>
          <a:xfrm>
            <a:off x="1148512" y="4591560"/>
            <a:ext cx="1924957" cy="281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id-ID" sz="1100" b="0" cap="none" spc="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endParaRPr lang="en-US" sz="1100" b="0" cap="none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7CF4134F-2FEB-0B4D-A448-480B4961CB23}"/>
              </a:ext>
            </a:extLst>
          </p:cNvPr>
          <p:cNvSpPr/>
          <p:nvPr userDrawn="1"/>
        </p:nvSpPr>
        <p:spPr>
          <a:xfrm>
            <a:off x="10079251" y="2014454"/>
            <a:ext cx="1924957" cy="281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id-ID" sz="1100" b="0" cap="none" spc="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endParaRPr lang="en-US" sz="1100" b="0" cap="none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1D371385-63DB-4B4A-AE13-8EC7A522A825}"/>
              </a:ext>
            </a:extLst>
          </p:cNvPr>
          <p:cNvSpPr/>
          <p:nvPr userDrawn="1"/>
        </p:nvSpPr>
        <p:spPr>
          <a:xfrm>
            <a:off x="10079251" y="4557054"/>
            <a:ext cx="1924957" cy="281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id-ID" sz="1100" b="0" cap="none" spc="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100" b="0" cap="none" spc="0" dirty="0" err="1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endParaRPr lang="en-US" sz="1100" b="0" cap="none" spc="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sim Yer Tutucusu 19">
            <a:extLst>
              <a:ext uri="{FF2B5EF4-FFF2-40B4-BE49-F238E27FC236}">
                <a16:creationId xmlns:a16="http://schemas.microsoft.com/office/drawing/2014/main" id="{74BDCCFE-C111-ED48-9B38-ACCCA0AA4A3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278792" y="2091336"/>
            <a:ext cx="779608" cy="765487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26" name="Resim Yer Tutucusu 19">
            <a:extLst>
              <a:ext uri="{FF2B5EF4-FFF2-40B4-BE49-F238E27FC236}">
                <a16:creationId xmlns:a16="http://schemas.microsoft.com/office/drawing/2014/main" id="{8E8AD215-8173-D44D-AAB6-BD7E069AAA49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278792" y="4653135"/>
            <a:ext cx="779608" cy="765487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27" name="Resim Yer Tutucusu 19">
            <a:extLst>
              <a:ext uri="{FF2B5EF4-FFF2-40B4-BE49-F238E27FC236}">
                <a16:creationId xmlns:a16="http://schemas.microsoft.com/office/drawing/2014/main" id="{33FF1723-5C10-A94A-A2F1-CC44AA6E62C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29481" y="2091336"/>
            <a:ext cx="779608" cy="765487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28" name="Resim Yer Tutucusu 19">
            <a:extLst>
              <a:ext uri="{FF2B5EF4-FFF2-40B4-BE49-F238E27FC236}">
                <a16:creationId xmlns:a16="http://schemas.microsoft.com/office/drawing/2014/main" id="{8CD2B612-7DAC-EF43-9977-A840306CB0F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329481" y="4653135"/>
            <a:ext cx="779608" cy="765487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29" name="Metin Yer Tutucusu 20">
            <a:extLst>
              <a:ext uri="{FF2B5EF4-FFF2-40B4-BE49-F238E27FC236}">
                <a16:creationId xmlns:a16="http://schemas.microsoft.com/office/drawing/2014/main" id="{F61B91E2-5E8E-3F41-B487-510939273E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7" name="Metin Yer Tutucusu 14">
            <a:extLst>
              <a:ext uri="{FF2B5EF4-FFF2-40B4-BE49-F238E27FC236}">
                <a16:creationId xmlns:a16="http://schemas.microsoft.com/office/drawing/2014/main" id="{A5A0D410-396A-CF46-8501-7CC13A55BE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98D262-1454-944E-A2C6-935D708672DB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762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agram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20">
            <a:extLst>
              <a:ext uri="{FF2B5EF4-FFF2-40B4-BE49-F238E27FC236}">
                <a16:creationId xmlns:a16="http://schemas.microsoft.com/office/drawing/2014/main" id="{D8A117F0-1CE8-3941-9207-0DD002E9E304}"/>
              </a:ext>
            </a:extLst>
          </p:cNvPr>
          <p:cNvSpPr/>
          <p:nvPr userDrawn="1"/>
        </p:nvSpPr>
        <p:spPr bwMode="auto">
          <a:xfrm>
            <a:off x="4124739" y="-9550"/>
            <a:ext cx="12192000" cy="6867550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12" name="Прямоугольный треугольник 30">
            <a:extLst>
              <a:ext uri="{FF2B5EF4-FFF2-40B4-BE49-F238E27FC236}">
                <a16:creationId xmlns:a16="http://schemas.microsoft.com/office/drawing/2014/main" id="{DF6BC81A-CFA6-234C-AA78-0455DD1D6D1B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23F6645A-7570-B144-833D-39D92950349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5" name="Resim Yer Tutucusu 19">
            <a:extLst>
              <a:ext uri="{FF2B5EF4-FFF2-40B4-BE49-F238E27FC236}">
                <a16:creationId xmlns:a16="http://schemas.microsoft.com/office/drawing/2014/main" id="{6463B74D-0E66-F04A-9EF8-2E9DEB1F3F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aphicFrame>
        <p:nvGraphicFramePr>
          <p:cNvPr id="10" name="Diagram 3">
            <a:extLst>
              <a:ext uri="{FF2B5EF4-FFF2-40B4-BE49-F238E27FC236}">
                <a16:creationId xmlns:a16="http://schemas.microsoft.com/office/drawing/2014/main" id="{6A427FB0-0AAE-4646-B8B2-16F97FAB6D7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70853068"/>
              </p:ext>
            </p:extLst>
          </p:nvPr>
        </p:nvGraphicFramePr>
        <p:xfrm>
          <a:off x="1921860" y="2540001"/>
          <a:ext cx="9649514" cy="3928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Metin Yer Tutucusu 16">
            <a:extLst>
              <a:ext uri="{FF2B5EF4-FFF2-40B4-BE49-F238E27FC236}">
                <a16:creationId xmlns:a16="http://schemas.microsoft.com/office/drawing/2014/main" id="{E24A66BA-E067-BA4A-A437-939A48EEC7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392" y="2187561"/>
            <a:ext cx="6576508" cy="1829268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19" name="Metin Yer Tutucusu 16">
            <a:extLst>
              <a:ext uri="{FF2B5EF4-FFF2-40B4-BE49-F238E27FC236}">
                <a16:creationId xmlns:a16="http://schemas.microsoft.com/office/drawing/2014/main" id="{6D9C062A-B1AC-B14F-9CAD-F8636B8154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850" y="1602946"/>
            <a:ext cx="6586049" cy="505536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tr-TR" sz="22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/>
              <a:t>ADD SUBTITLE</a:t>
            </a:r>
          </a:p>
        </p:txBody>
      </p:sp>
      <p:sp>
        <p:nvSpPr>
          <p:cNvPr id="21" name="Metin Yer Tutucusu 20">
            <a:extLst>
              <a:ext uri="{FF2B5EF4-FFF2-40B4-BE49-F238E27FC236}">
                <a16:creationId xmlns:a16="http://schemas.microsoft.com/office/drawing/2014/main" id="{15907DCC-93A8-DC49-87DB-3B0C95B673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13" name="Metin Yer Tutucusu 14">
            <a:extLst>
              <a:ext uri="{FF2B5EF4-FFF2-40B4-BE49-F238E27FC236}">
                <a16:creationId xmlns:a16="http://schemas.microsoft.com/office/drawing/2014/main" id="{7A7B4EB0-6772-6E47-8692-C8CDC569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A5B512-390E-6349-91FA-366B481C73FE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7987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agram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ый треугольник 30">
            <a:extLst>
              <a:ext uri="{FF2B5EF4-FFF2-40B4-BE49-F238E27FC236}">
                <a16:creationId xmlns:a16="http://schemas.microsoft.com/office/drawing/2014/main" id="{D451B072-4FB1-AE48-BAD6-3F0CEDEDB4D0}"/>
              </a:ext>
            </a:extLst>
          </p:cNvPr>
          <p:cNvSpPr/>
          <p:nvPr userDrawn="1"/>
        </p:nvSpPr>
        <p:spPr bwMode="auto">
          <a:xfrm flipH="1">
            <a:off x="10949940" y="5618749"/>
            <a:ext cx="1242060" cy="1239253"/>
          </a:xfrm>
          <a:prstGeom prst="rtTriangle">
            <a:avLst/>
          </a:prstGeom>
          <a:solidFill>
            <a:srgbClr val="C8102E"/>
          </a:solidFill>
          <a:ln>
            <a:noFill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50" dirty="0"/>
          </a:p>
        </p:txBody>
      </p:sp>
      <p:sp>
        <p:nvSpPr>
          <p:cNvPr id="31" name="Slide Number">
            <a:extLst>
              <a:ext uri="{FF2B5EF4-FFF2-40B4-BE49-F238E27FC236}">
                <a16:creationId xmlns:a16="http://schemas.microsoft.com/office/drawing/2014/main" id="{9733142E-F01D-7D4C-9374-93CF2DFAB8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8355" y="6477668"/>
            <a:ext cx="538494" cy="27305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32" name="Resim Yer Tutucusu 19">
            <a:extLst>
              <a:ext uri="{FF2B5EF4-FFF2-40B4-BE49-F238E27FC236}">
                <a16:creationId xmlns:a16="http://schemas.microsoft.com/office/drawing/2014/main" id="{0510602F-193E-4F45-ADF8-9B1A5F7A99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6190933"/>
            <a:ext cx="1816894" cy="529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ADD LOGO</a:t>
            </a:r>
          </a:p>
        </p:txBody>
      </p:sp>
      <p:grpSp>
        <p:nvGrpSpPr>
          <p:cNvPr id="10" name="Grup 9">
            <a:extLst>
              <a:ext uri="{FF2B5EF4-FFF2-40B4-BE49-F238E27FC236}">
                <a16:creationId xmlns:a16="http://schemas.microsoft.com/office/drawing/2014/main" id="{A0418918-2060-8742-A11B-49570E7A0343}"/>
              </a:ext>
            </a:extLst>
          </p:cNvPr>
          <p:cNvGrpSpPr/>
          <p:nvPr userDrawn="1"/>
        </p:nvGrpSpPr>
        <p:grpSpPr>
          <a:xfrm>
            <a:off x="964176" y="2121493"/>
            <a:ext cx="6024187" cy="3497256"/>
            <a:chOff x="902205" y="2051389"/>
            <a:chExt cx="6588473" cy="3780271"/>
          </a:xfrm>
        </p:grpSpPr>
        <p:sp>
          <p:nvSpPr>
            <p:cNvPr id="11" name="Dikdörtgen 13">
              <a:extLst>
                <a:ext uri="{FF2B5EF4-FFF2-40B4-BE49-F238E27FC236}">
                  <a16:creationId xmlns:a16="http://schemas.microsoft.com/office/drawing/2014/main" id="{4CA009EA-D36B-7D4B-B7D7-B794D819C8ED}"/>
                </a:ext>
              </a:extLst>
            </p:cNvPr>
            <p:cNvSpPr/>
            <p:nvPr/>
          </p:nvSpPr>
          <p:spPr>
            <a:xfrm rot="5400000">
              <a:off x="594364" y="2910041"/>
              <a:ext cx="1342916" cy="162011"/>
            </a:xfrm>
            <a:prstGeom prst="parallelogram">
              <a:avLst/>
            </a:prstGeom>
            <a:solidFill>
              <a:srgbClr val="C8102E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Serbest Form 14">
              <a:extLst>
                <a:ext uri="{FF2B5EF4-FFF2-40B4-BE49-F238E27FC236}">
                  <a16:creationId xmlns:a16="http://schemas.microsoft.com/office/drawing/2014/main" id="{4E350365-6CEA-8948-A77E-5A3DFF092F04}"/>
                </a:ext>
              </a:extLst>
            </p:cNvPr>
            <p:cNvSpPr/>
            <p:nvPr/>
          </p:nvSpPr>
          <p:spPr>
            <a:xfrm>
              <a:off x="902205" y="2051389"/>
              <a:ext cx="1800129" cy="1080077"/>
            </a:xfrm>
            <a:prstGeom prst="parallelogram">
              <a:avLst/>
            </a:prstGeom>
            <a:solidFill>
              <a:srgbClr val="C8102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</a:t>
              </a:r>
              <a:r>
                <a:rPr lang="en-US" sz="1100" b="0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TExt</a:t>
              </a:r>
              <a:endParaRPr lang="en-US" sz="1100" b="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Dikdörtgen 15">
              <a:extLst>
                <a:ext uri="{FF2B5EF4-FFF2-40B4-BE49-F238E27FC236}">
                  <a16:creationId xmlns:a16="http://schemas.microsoft.com/office/drawing/2014/main" id="{4A3BE533-CDCD-8A45-AD81-FA9FD26184B3}"/>
                </a:ext>
              </a:extLst>
            </p:cNvPr>
            <p:cNvSpPr/>
            <p:nvPr/>
          </p:nvSpPr>
          <p:spPr>
            <a:xfrm rot="5400000">
              <a:off x="594364" y="4260137"/>
              <a:ext cx="1342916" cy="162011"/>
            </a:xfrm>
            <a:prstGeom prst="parallelogram">
              <a:avLst/>
            </a:prstGeom>
            <a:solidFill>
              <a:srgbClr val="263984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Serbest Form 16">
              <a:extLst>
                <a:ext uri="{FF2B5EF4-FFF2-40B4-BE49-F238E27FC236}">
                  <a16:creationId xmlns:a16="http://schemas.microsoft.com/office/drawing/2014/main" id="{5F2C4C62-B0B1-DE48-B142-C759BF5D9DE3}"/>
                </a:ext>
              </a:extLst>
            </p:cNvPr>
            <p:cNvSpPr/>
            <p:nvPr/>
          </p:nvSpPr>
          <p:spPr>
            <a:xfrm>
              <a:off x="902205" y="3401486"/>
              <a:ext cx="1800129" cy="1080077"/>
            </a:xfrm>
            <a:prstGeom prst="parallelogram">
              <a:avLst/>
            </a:prstGeom>
            <a:solidFill>
              <a:srgbClr val="26398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  <p:sp>
          <p:nvSpPr>
            <p:cNvPr id="15" name="Dikdörtgen 17">
              <a:extLst>
                <a:ext uri="{FF2B5EF4-FFF2-40B4-BE49-F238E27FC236}">
                  <a16:creationId xmlns:a16="http://schemas.microsoft.com/office/drawing/2014/main" id="{28BD09CE-7A76-BB48-992C-DD80C934BAC7}"/>
                </a:ext>
              </a:extLst>
            </p:cNvPr>
            <p:cNvSpPr/>
            <p:nvPr/>
          </p:nvSpPr>
          <p:spPr>
            <a:xfrm>
              <a:off x="1269412" y="4935186"/>
              <a:ext cx="2386991" cy="162011"/>
            </a:xfrm>
            <a:prstGeom prst="parallelogram">
              <a:avLst/>
            </a:prstGeom>
            <a:solidFill>
              <a:srgbClr val="F8AF58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Serbest Form 18">
              <a:extLst>
                <a:ext uri="{FF2B5EF4-FFF2-40B4-BE49-F238E27FC236}">
                  <a16:creationId xmlns:a16="http://schemas.microsoft.com/office/drawing/2014/main" id="{F8BCBFAC-ED48-0240-B964-C9A9F532AD7D}"/>
                </a:ext>
              </a:extLst>
            </p:cNvPr>
            <p:cNvSpPr/>
            <p:nvPr/>
          </p:nvSpPr>
          <p:spPr>
            <a:xfrm>
              <a:off x="902205" y="4751583"/>
              <a:ext cx="1800129" cy="1080077"/>
            </a:xfrm>
            <a:prstGeom prst="parallelogram">
              <a:avLst/>
            </a:prstGeom>
            <a:solidFill>
              <a:srgbClr val="F8AF5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  <p:sp>
          <p:nvSpPr>
            <p:cNvPr id="17" name="Dikdörtgen 19">
              <a:extLst>
                <a:ext uri="{FF2B5EF4-FFF2-40B4-BE49-F238E27FC236}">
                  <a16:creationId xmlns:a16="http://schemas.microsoft.com/office/drawing/2014/main" id="{B63C50CE-E2CA-F24A-87EA-FECC9C62DE93}"/>
                </a:ext>
              </a:extLst>
            </p:cNvPr>
            <p:cNvSpPr/>
            <p:nvPr/>
          </p:nvSpPr>
          <p:spPr>
            <a:xfrm rot="16200000">
              <a:off x="2988535" y="4260137"/>
              <a:ext cx="1342916" cy="162011"/>
            </a:xfrm>
            <a:prstGeom prst="parallelogram">
              <a:avLst/>
            </a:prstGeom>
            <a:solidFill>
              <a:srgbClr val="C8102E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Serbest Form 20">
              <a:extLst>
                <a:ext uri="{FF2B5EF4-FFF2-40B4-BE49-F238E27FC236}">
                  <a16:creationId xmlns:a16="http://schemas.microsoft.com/office/drawing/2014/main" id="{A6855710-EC6D-1643-A0F4-8A6DC0F3A437}"/>
                </a:ext>
              </a:extLst>
            </p:cNvPr>
            <p:cNvSpPr/>
            <p:nvPr/>
          </p:nvSpPr>
          <p:spPr>
            <a:xfrm>
              <a:off x="3296377" y="4751583"/>
              <a:ext cx="1800129" cy="1080077"/>
            </a:xfrm>
            <a:prstGeom prst="parallelogram">
              <a:avLst/>
            </a:prstGeom>
            <a:solidFill>
              <a:srgbClr val="C8102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  <p:sp>
          <p:nvSpPr>
            <p:cNvPr id="19" name="Dikdörtgen 21">
              <a:extLst>
                <a:ext uri="{FF2B5EF4-FFF2-40B4-BE49-F238E27FC236}">
                  <a16:creationId xmlns:a16="http://schemas.microsoft.com/office/drawing/2014/main" id="{0EB560F8-114A-B443-879C-3FC3CC5789EA}"/>
                </a:ext>
              </a:extLst>
            </p:cNvPr>
            <p:cNvSpPr/>
            <p:nvPr/>
          </p:nvSpPr>
          <p:spPr>
            <a:xfrm rot="16200000">
              <a:off x="2988535" y="2910041"/>
              <a:ext cx="1342916" cy="162011"/>
            </a:xfrm>
            <a:prstGeom prst="parallelogram">
              <a:avLst/>
            </a:prstGeom>
            <a:solidFill>
              <a:srgbClr val="81C5B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Serbest Form 22">
              <a:extLst>
                <a:ext uri="{FF2B5EF4-FFF2-40B4-BE49-F238E27FC236}">
                  <a16:creationId xmlns:a16="http://schemas.microsoft.com/office/drawing/2014/main" id="{BC7CE544-BD19-3B44-BD93-A5923A3DF65B}"/>
                </a:ext>
              </a:extLst>
            </p:cNvPr>
            <p:cNvSpPr/>
            <p:nvPr/>
          </p:nvSpPr>
          <p:spPr>
            <a:xfrm>
              <a:off x="3296377" y="3401486"/>
              <a:ext cx="1800129" cy="1080077"/>
            </a:xfrm>
            <a:prstGeom prst="parallelogram">
              <a:avLst/>
            </a:prstGeom>
            <a:solidFill>
              <a:srgbClr val="81C5B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  <p:sp>
          <p:nvSpPr>
            <p:cNvPr id="21" name="Dikdörtgen 23">
              <a:extLst>
                <a:ext uri="{FF2B5EF4-FFF2-40B4-BE49-F238E27FC236}">
                  <a16:creationId xmlns:a16="http://schemas.microsoft.com/office/drawing/2014/main" id="{E3F39AF8-56A0-AB4F-8767-8AFD0F201EB0}"/>
                </a:ext>
              </a:extLst>
            </p:cNvPr>
            <p:cNvSpPr/>
            <p:nvPr/>
          </p:nvSpPr>
          <p:spPr>
            <a:xfrm>
              <a:off x="3663584" y="2234992"/>
              <a:ext cx="2386991" cy="162011"/>
            </a:xfrm>
            <a:prstGeom prst="parallelogram">
              <a:avLst/>
            </a:prstGeom>
            <a:solidFill>
              <a:srgbClr val="C8102E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Serbest Form 24">
              <a:extLst>
                <a:ext uri="{FF2B5EF4-FFF2-40B4-BE49-F238E27FC236}">
                  <a16:creationId xmlns:a16="http://schemas.microsoft.com/office/drawing/2014/main" id="{4398F919-B711-C840-B8AC-A8058865650C}"/>
                </a:ext>
              </a:extLst>
            </p:cNvPr>
            <p:cNvSpPr/>
            <p:nvPr/>
          </p:nvSpPr>
          <p:spPr>
            <a:xfrm>
              <a:off x="3296377" y="2051389"/>
              <a:ext cx="1800129" cy="1080077"/>
            </a:xfrm>
            <a:prstGeom prst="parallelogram">
              <a:avLst/>
            </a:prstGeom>
            <a:solidFill>
              <a:srgbClr val="C8102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  <p:sp>
          <p:nvSpPr>
            <p:cNvPr id="23" name="Dikdörtgen 25">
              <a:extLst>
                <a:ext uri="{FF2B5EF4-FFF2-40B4-BE49-F238E27FC236}">
                  <a16:creationId xmlns:a16="http://schemas.microsoft.com/office/drawing/2014/main" id="{C3246BE4-1F9C-4B41-95BC-90EC485624F4}"/>
                </a:ext>
              </a:extLst>
            </p:cNvPr>
            <p:cNvSpPr/>
            <p:nvPr/>
          </p:nvSpPr>
          <p:spPr>
            <a:xfrm rot="5400000">
              <a:off x="5382707" y="2910041"/>
              <a:ext cx="1342916" cy="162011"/>
            </a:xfrm>
            <a:prstGeom prst="parallelogram">
              <a:avLst/>
            </a:prstGeom>
            <a:solidFill>
              <a:srgbClr val="263984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Serbest Form 26">
              <a:extLst>
                <a:ext uri="{FF2B5EF4-FFF2-40B4-BE49-F238E27FC236}">
                  <a16:creationId xmlns:a16="http://schemas.microsoft.com/office/drawing/2014/main" id="{0A16D728-2E33-C74E-B8A0-F95EB52E76E3}"/>
                </a:ext>
              </a:extLst>
            </p:cNvPr>
            <p:cNvSpPr/>
            <p:nvPr/>
          </p:nvSpPr>
          <p:spPr>
            <a:xfrm>
              <a:off x="5690549" y="2051389"/>
              <a:ext cx="1800129" cy="1080077"/>
            </a:xfrm>
            <a:prstGeom prst="parallelogram">
              <a:avLst/>
            </a:prstGeom>
            <a:solidFill>
              <a:srgbClr val="26398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  <p:sp>
          <p:nvSpPr>
            <p:cNvPr id="25" name="Dikdörtgen 27">
              <a:extLst>
                <a:ext uri="{FF2B5EF4-FFF2-40B4-BE49-F238E27FC236}">
                  <a16:creationId xmlns:a16="http://schemas.microsoft.com/office/drawing/2014/main" id="{291E24F7-D386-D34C-B9AC-373C3094ADC5}"/>
                </a:ext>
              </a:extLst>
            </p:cNvPr>
            <p:cNvSpPr/>
            <p:nvPr/>
          </p:nvSpPr>
          <p:spPr>
            <a:xfrm rot="5400000">
              <a:off x="5382707" y="4260137"/>
              <a:ext cx="1342916" cy="162011"/>
            </a:xfrm>
            <a:prstGeom prst="parallelogram">
              <a:avLst/>
            </a:prstGeom>
            <a:solidFill>
              <a:srgbClr val="F8AF58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Serbest Form 28">
              <a:extLst>
                <a:ext uri="{FF2B5EF4-FFF2-40B4-BE49-F238E27FC236}">
                  <a16:creationId xmlns:a16="http://schemas.microsoft.com/office/drawing/2014/main" id="{507A03E4-AC38-CC42-9C80-65B6E3FC6B7B}"/>
                </a:ext>
              </a:extLst>
            </p:cNvPr>
            <p:cNvSpPr/>
            <p:nvPr/>
          </p:nvSpPr>
          <p:spPr>
            <a:xfrm>
              <a:off x="5690549" y="3401486"/>
              <a:ext cx="1800129" cy="1080077"/>
            </a:xfrm>
            <a:prstGeom prst="parallelogram">
              <a:avLst/>
            </a:prstGeom>
            <a:solidFill>
              <a:srgbClr val="F8AF5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  <p:sp>
          <p:nvSpPr>
            <p:cNvPr id="27" name="Serbest Form 29">
              <a:extLst>
                <a:ext uri="{FF2B5EF4-FFF2-40B4-BE49-F238E27FC236}">
                  <a16:creationId xmlns:a16="http://schemas.microsoft.com/office/drawing/2014/main" id="{8C0DF6EB-83F4-7848-BDAD-C31CC327F70A}"/>
                </a:ext>
              </a:extLst>
            </p:cNvPr>
            <p:cNvSpPr/>
            <p:nvPr/>
          </p:nvSpPr>
          <p:spPr>
            <a:xfrm>
              <a:off x="5690549" y="4751583"/>
              <a:ext cx="1800129" cy="1080077"/>
            </a:xfrm>
            <a:prstGeom prst="parallelogram">
              <a:avLst/>
            </a:prstGeom>
            <a:solidFill>
              <a:srgbClr val="C8102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214" tIns="100214" rIns="100214" bIns="10021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100" b="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Add Text</a:t>
              </a:r>
            </a:p>
          </p:txBody>
        </p:sp>
      </p:grpSp>
      <p:sp>
        <p:nvSpPr>
          <p:cNvPr id="35" name="Metin Yer Tutucusu 16">
            <a:extLst>
              <a:ext uri="{FF2B5EF4-FFF2-40B4-BE49-F238E27FC236}">
                <a16:creationId xmlns:a16="http://schemas.microsoft.com/office/drawing/2014/main" id="{6E1EBEE9-F85B-D643-ACAC-DD42C671A7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883872" y="2431230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36" name="Metin Yer Tutucusu 16">
            <a:extLst>
              <a:ext uri="{FF2B5EF4-FFF2-40B4-BE49-F238E27FC236}">
                <a16:creationId xmlns:a16="http://schemas.microsoft.com/office/drawing/2014/main" id="{0D3DCE66-0700-E347-AF48-BA66EA4DD2BE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874382" y="2905023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C8102E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7" name="Metin Yer Tutucusu 16">
            <a:extLst>
              <a:ext uri="{FF2B5EF4-FFF2-40B4-BE49-F238E27FC236}">
                <a16:creationId xmlns:a16="http://schemas.microsoft.com/office/drawing/2014/main" id="{A20A1393-76B9-3545-BFC3-A04A5611AE2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883872" y="4696470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81C5B9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38" name="Metin Yer Tutucusu 16">
            <a:extLst>
              <a:ext uri="{FF2B5EF4-FFF2-40B4-BE49-F238E27FC236}">
                <a16:creationId xmlns:a16="http://schemas.microsoft.com/office/drawing/2014/main" id="{E99FD930-F2AA-E347-9A3D-40B9A8ED002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874382" y="5170263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81C5B9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39" name="Metin Yer Tutucusu 16">
            <a:extLst>
              <a:ext uri="{FF2B5EF4-FFF2-40B4-BE49-F238E27FC236}">
                <a16:creationId xmlns:a16="http://schemas.microsoft.com/office/drawing/2014/main" id="{D268F16B-70E5-3F48-9AB0-3D50BAE423B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809163" y="2428106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263984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0" name="Metin Yer Tutucusu 16">
            <a:extLst>
              <a:ext uri="{FF2B5EF4-FFF2-40B4-BE49-F238E27FC236}">
                <a16:creationId xmlns:a16="http://schemas.microsoft.com/office/drawing/2014/main" id="{82B98630-0E8A-6743-BF61-4EEE1FADC79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9799673" y="2901899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263984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1" name="Metin Yer Tutucusu 16">
            <a:extLst>
              <a:ext uri="{FF2B5EF4-FFF2-40B4-BE49-F238E27FC236}">
                <a16:creationId xmlns:a16="http://schemas.microsoft.com/office/drawing/2014/main" id="{8DF2FAA1-E75E-A94B-B65F-562162FA504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809163" y="4696182"/>
            <a:ext cx="1722437" cy="40463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kumimoji="0" lang="tr-TR" sz="1400" b="1" i="0" u="none" strike="noStrike" kern="1200" cap="none" spc="0" normalizeH="0" baseline="0" dirty="0">
                <a:ln>
                  <a:noFill/>
                </a:ln>
                <a:solidFill>
                  <a:srgbClr val="F8AF58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2" name="Metin Yer Tutucusu 16">
            <a:extLst>
              <a:ext uri="{FF2B5EF4-FFF2-40B4-BE49-F238E27FC236}">
                <a16:creationId xmlns:a16="http://schemas.microsoft.com/office/drawing/2014/main" id="{6A8090FD-7798-5944-947A-35EA686723D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799673" y="5169975"/>
            <a:ext cx="1731927" cy="620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tr-TR" sz="1200" b="0" i="0" u="none" strike="noStrike" kern="1200" cap="none" spc="0" normalizeH="0" baseline="0" dirty="0">
                <a:ln>
                  <a:noFill/>
                </a:ln>
                <a:solidFill>
                  <a:srgbClr val="F8AF58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3" name="Resim Yer Tutucusu 19">
            <a:extLst>
              <a:ext uri="{FF2B5EF4-FFF2-40B4-BE49-F238E27FC236}">
                <a16:creationId xmlns:a16="http://schemas.microsoft.com/office/drawing/2014/main" id="{EE3C2A97-834F-AA4F-A5B2-DD6463C9A51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879284" y="1900837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44" name="Resim Yer Tutucusu 19">
            <a:extLst>
              <a:ext uri="{FF2B5EF4-FFF2-40B4-BE49-F238E27FC236}">
                <a16:creationId xmlns:a16="http://schemas.microsoft.com/office/drawing/2014/main" id="{B977F333-5602-5B47-981C-333F0F85BF38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9819208" y="1900837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45" name="Resim Yer Tutucusu 19">
            <a:extLst>
              <a:ext uri="{FF2B5EF4-FFF2-40B4-BE49-F238E27FC236}">
                <a16:creationId xmlns:a16="http://schemas.microsoft.com/office/drawing/2014/main" id="{2975471F-F046-D847-B076-7D8E5B8E1184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7879284" y="4187180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6" name="Resim Yer Tutucusu 19">
            <a:extLst>
              <a:ext uri="{FF2B5EF4-FFF2-40B4-BE49-F238E27FC236}">
                <a16:creationId xmlns:a16="http://schemas.microsoft.com/office/drawing/2014/main" id="{6BAFDB9F-1E99-2747-95C6-14E86DE828BA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9819208" y="4187180"/>
            <a:ext cx="482072" cy="4733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/>
              <a:t>ikon</a:t>
            </a:r>
          </a:p>
        </p:txBody>
      </p:sp>
      <p:sp>
        <p:nvSpPr>
          <p:cNvPr id="47" name="Metin Yer Tutucusu 16">
            <a:extLst>
              <a:ext uri="{FF2B5EF4-FFF2-40B4-BE49-F238E27FC236}">
                <a16:creationId xmlns:a16="http://schemas.microsoft.com/office/drawing/2014/main" id="{582F6CCE-1350-3A4C-B88A-B24092ACFE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961" y="1120761"/>
            <a:ext cx="8532308" cy="4540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tr-TR" sz="1500" b="0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48" name="Metin Yer Tutucusu 20">
            <a:extLst>
              <a:ext uri="{FF2B5EF4-FFF2-40B4-BE49-F238E27FC236}">
                <a16:creationId xmlns:a16="http://schemas.microsoft.com/office/drawing/2014/main" id="{A81C92F3-B6C4-3043-93D7-B32F85B259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rgbClr val="0C0C15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Web Site</a:t>
            </a:r>
          </a:p>
        </p:txBody>
      </p:sp>
      <p:sp>
        <p:nvSpPr>
          <p:cNvPr id="51" name="Metin Yer Tutucusu 14">
            <a:extLst>
              <a:ext uri="{FF2B5EF4-FFF2-40B4-BE49-F238E27FC236}">
                <a16:creationId xmlns:a16="http://schemas.microsoft.com/office/drawing/2014/main" id="{D51C5D69-8FF5-3F41-AC90-3CB68A4174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C2EA482-C2A6-F740-BFCC-6D0E8D149186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rgbClr val="C9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747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fik3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Blok Yay 42">
            <a:extLst>
              <a:ext uri="{FF2B5EF4-FFF2-40B4-BE49-F238E27FC236}">
                <a16:creationId xmlns:a16="http://schemas.microsoft.com/office/drawing/2014/main" id="{D6C7F010-6034-FC4C-BDA1-8186B8562203}"/>
              </a:ext>
            </a:extLst>
          </p:cNvPr>
          <p:cNvSpPr/>
          <p:nvPr userDrawn="1"/>
        </p:nvSpPr>
        <p:spPr>
          <a:xfrm rot="10800000">
            <a:off x="5213676" y="1980618"/>
            <a:ext cx="3285744" cy="3285744"/>
          </a:xfrm>
          <a:prstGeom prst="blockArc">
            <a:avLst>
              <a:gd name="adj1" fmla="val 10800000"/>
              <a:gd name="adj2" fmla="val 0"/>
              <a:gd name="adj3" fmla="val 20918"/>
            </a:avLst>
          </a:prstGeom>
          <a:solidFill>
            <a:srgbClr val="81C5B9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44" name="Blok Yay 43">
            <a:extLst>
              <a:ext uri="{FF2B5EF4-FFF2-40B4-BE49-F238E27FC236}">
                <a16:creationId xmlns:a16="http://schemas.microsoft.com/office/drawing/2014/main" id="{9823A873-C821-A741-A4B2-721DC1947AF2}"/>
              </a:ext>
            </a:extLst>
          </p:cNvPr>
          <p:cNvSpPr/>
          <p:nvPr userDrawn="1"/>
        </p:nvSpPr>
        <p:spPr>
          <a:xfrm>
            <a:off x="6940876" y="1980618"/>
            <a:ext cx="3285744" cy="3285744"/>
          </a:xfrm>
          <a:prstGeom prst="blockArc">
            <a:avLst>
              <a:gd name="adj1" fmla="val 10800000"/>
              <a:gd name="adj2" fmla="val 0"/>
              <a:gd name="adj3" fmla="val 20918"/>
            </a:avLst>
          </a:prstGeom>
          <a:solidFill>
            <a:srgbClr val="1D1D1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36" name="Blok Yay 35">
            <a:extLst>
              <a:ext uri="{FF2B5EF4-FFF2-40B4-BE49-F238E27FC236}">
                <a16:creationId xmlns:a16="http://schemas.microsoft.com/office/drawing/2014/main" id="{5A44BFBF-EC0A-274C-A4E8-A1444B137919}"/>
              </a:ext>
            </a:extLst>
          </p:cNvPr>
          <p:cNvSpPr/>
          <p:nvPr userDrawn="1"/>
        </p:nvSpPr>
        <p:spPr>
          <a:xfrm rot="10800000">
            <a:off x="1769436" y="1980618"/>
            <a:ext cx="3285744" cy="3285744"/>
          </a:xfrm>
          <a:prstGeom prst="blockArc">
            <a:avLst>
              <a:gd name="adj1" fmla="val 10800000"/>
              <a:gd name="adj2" fmla="val 0"/>
              <a:gd name="adj3" fmla="val 20918"/>
            </a:avLst>
          </a:prstGeom>
          <a:solidFill>
            <a:srgbClr val="F8AF58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sp>
        <p:nvSpPr>
          <p:cNvPr id="2" name="Blok Yay 1">
            <a:extLst>
              <a:ext uri="{FF2B5EF4-FFF2-40B4-BE49-F238E27FC236}">
                <a16:creationId xmlns:a16="http://schemas.microsoft.com/office/drawing/2014/main" id="{F4A76480-2C9F-5A46-925A-5C04E91C940C}"/>
              </a:ext>
            </a:extLst>
          </p:cNvPr>
          <p:cNvSpPr/>
          <p:nvPr userDrawn="1"/>
        </p:nvSpPr>
        <p:spPr>
          <a:xfrm>
            <a:off x="3496636" y="1980618"/>
            <a:ext cx="3285744" cy="3285744"/>
          </a:xfrm>
          <a:prstGeom prst="blockArc">
            <a:avLst>
              <a:gd name="adj1" fmla="val 10800000"/>
              <a:gd name="adj2" fmla="val 0"/>
              <a:gd name="adj3" fmla="val 20918"/>
            </a:avLst>
          </a:prstGeom>
          <a:solidFill>
            <a:srgbClr val="25367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r-TR" sz="5000" b="1" i="0" u="none" strike="noStrike" cap="all" spc="15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Raleway"/>
            </a:endParaRPr>
          </a:p>
        </p:txBody>
      </p:sp>
      <p:pic>
        <p:nvPicPr>
          <p:cNvPr id="24" name="Resim 23">
            <a:extLst>
              <a:ext uri="{FF2B5EF4-FFF2-40B4-BE49-F238E27FC236}">
                <a16:creationId xmlns:a16="http://schemas.microsoft.com/office/drawing/2014/main" id="{9CE8021C-8F2A-CB45-A660-61036C29E7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685"/>
          </a:xfrm>
          <a:prstGeom prst="rect">
            <a:avLst/>
          </a:prstGeom>
        </p:spPr>
      </p:pic>
      <p:sp>
        <p:nvSpPr>
          <p:cNvPr id="18" name="Полилиния 15">
            <a:extLst>
              <a:ext uri="{FF2B5EF4-FFF2-40B4-BE49-F238E27FC236}">
                <a16:creationId xmlns:a16="http://schemas.microsoft.com/office/drawing/2014/main" id="{80E5506D-DD61-F948-987E-B8D520EA3E21}"/>
              </a:ext>
            </a:extLst>
          </p:cNvPr>
          <p:cNvSpPr/>
          <p:nvPr userDrawn="1"/>
        </p:nvSpPr>
        <p:spPr bwMode="auto">
          <a:xfrm>
            <a:off x="0" y="2"/>
            <a:ext cx="9817852" cy="68580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000"/>
          </a:p>
        </p:txBody>
      </p:sp>
      <p:cxnSp>
        <p:nvCxnSpPr>
          <p:cNvPr id="19" name="Прямая соединительная линия 45">
            <a:extLst>
              <a:ext uri="{FF2B5EF4-FFF2-40B4-BE49-F238E27FC236}">
                <a16:creationId xmlns:a16="http://schemas.microsoft.com/office/drawing/2014/main" id="{3C6234EB-7C82-1D49-B8EF-48B5D9E3609F}"/>
              </a:ext>
            </a:extLst>
          </p:cNvPr>
          <p:cNvCxnSpPr/>
          <p:nvPr userDrawn="1"/>
        </p:nvCxnSpPr>
        <p:spPr>
          <a:xfrm flipV="1">
            <a:off x="10905141" y="2711017"/>
            <a:ext cx="1443039" cy="1443037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46">
            <a:extLst>
              <a:ext uri="{FF2B5EF4-FFF2-40B4-BE49-F238E27FC236}">
                <a16:creationId xmlns:a16="http://schemas.microsoft.com/office/drawing/2014/main" id="{F19814AE-4BC5-3D4A-8153-790C4328AD28}"/>
              </a:ext>
            </a:extLst>
          </p:cNvPr>
          <p:cNvCxnSpPr/>
          <p:nvPr userDrawn="1"/>
        </p:nvCxnSpPr>
        <p:spPr>
          <a:xfrm flipV="1">
            <a:off x="-309336" y="2569481"/>
            <a:ext cx="1457326" cy="1457326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ый треугольник 11">
            <a:extLst>
              <a:ext uri="{FF2B5EF4-FFF2-40B4-BE49-F238E27FC236}">
                <a16:creationId xmlns:a16="http://schemas.microsoft.com/office/drawing/2014/main" id="{FE2E2232-41F2-1845-A052-18C986AE9EC6}"/>
              </a:ext>
            </a:extLst>
          </p:cNvPr>
          <p:cNvSpPr/>
          <p:nvPr userDrawn="1"/>
        </p:nvSpPr>
        <p:spPr bwMode="auto">
          <a:xfrm flipH="1">
            <a:off x="11190316" y="5775327"/>
            <a:ext cx="1001684" cy="1082675"/>
          </a:xfrm>
          <a:prstGeom prst="rtTriangle">
            <a:avLst/>
          </a:prstGeom>
          <a:solidFill>
            <a:srgbClr val="0C0C1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5000" dirty="0"/>
          </a:p>
        </p:txBody>
      </p:sp>
      <p:cxnSp>
        <p:nvCxnSpPr>
          <p:cNvPr id="34" name="Прямая соединительная линия 47">
            <a:extLst>
              <a:ext uri="{FF2B5EF4-FFF2-40B4-BE49-F238E27FC236}">
                <a16:creationId xmlns:a16="http://schemas.microsoft.com/office/drawing/2014/main" id="{092774F6-5E41-E141-B541-D723CA654C63}"/>
              </a:ext>
            </a:extLst>
          </p:cNvPr>
          <p:cNvCxnSpPr/>
          <p:nvPr userDrawn="1"/>
        </p:nvCxnSpPr>
        <p:spPr>
          <a:xfrm flipV="1">
            <a:off x="4776239" y="5594635"/>
            <a:ext cx="720726" cy="720726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146CC29F-D784-D949-80B4-645178928139}"/>
              </a:ext>
            </a:extLst>
          </p:cNvPr>
          <p:cNvSpPr/>
          <p:nvPr userDrawn="1"/>
        </p:nvSpPr>
        <p:spPr>
          <a:xfrm>
            <a:off x="2621316" y="2835353"/>
            <a:ext cx="1589227" cy="158922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b="1" i="0" spc="-15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F9A237-3E97-A240-A986-21C7F1255849}"/>
              </a:ext>
            </a:extLst>
          </p:cNvPr>
          <p:cNvSpPr/>
          <p:nvPr userDrawn="1"/>
        </p:nvSpPr>
        <p:spPr>
          <a:xfrm>
            <a:off x="4342497" y="2835353"/>
            <a:ext cx="1589227" cy="158922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b="1" i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924085-080A-1E4B-8390-12193ABDCB01}"/>
              </a:ext>
            </a:extLst>
          </p:cNvPr>
          <p:cNvSpPr/>
          <p:nvPr userDrawn="1"/>
        </p:nvSpPr>
        <p:spPr>
          <a:xfrm>
            <a:off x="6063680" y="2835352"/>
            <a:ext cx="1589227" cy="1589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b="1" i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E27F37-4B03-AD45-B505-118C1D4DE305}"/>
              </a:ext>
            </a:extLst>
          </p:cNvPr>
          <p:cNvSpPr/>
          <p:nvPr userDrawn="1"/>
        </p:nvSpPr>
        <p:spPr>
          <a:xfrm>
            <a:off x="7784863" y="2825192"/>
            <a:ext cx="1589227" cy="1589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b="1" i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002E544-E735-5A43-ACE7-0564CC8BC3DD}"/>
              </a:ext>
            </a:extLst>
          </p:cNvPr>
          <p:cNvSpPr/>
          <p:nvPr userDrawn="1"/>
        </p:nvSpPr>
        <p:spPr>
          <a:xfrm>
            <a:off x="2698525" y="3118843"/>
            <a:ext cx="1444752" cy="557014"/>
          </a:xfrm>
          <a:prstGeom prst="ellipse">
            <a:avLst/>
          </a:prstGeom>
          <a:noFill/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i="0" spc="-150" dirty="0">
                <a:solidFill>
                  <a:srgbClr val="F8AF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31EB3F4-3632-2C4A-BB2B-C3295F90116C}"/>
              </a:ext>
            </a:extLst>
          </p:cNvPr>
          <p:cNvSpPr/>
          <p:nvPr userDrawn="1"/>
        </p:nvSpPr>
        <p:spPr>
          <a:xfrm>
            <a:off x="4409196" y="3118843"/>
            <a:ext cx="1444752" cy="557014"/>
          </a:xfrm>
          <a:prstGeom prst="ellipse">
            <a:avLst/>
          </a:prstGeom>
          <a:noFill/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i="0" dirty="0">
                <a:solidFill>
                  <a:srgbClr val="2536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403B616-6B88-A744-80F4-CB3124D8E814}"/>
              </a:ext>
            </a:extLst>
          </p:cNvPr>
          <p:cNvSpPr/>
          <p:nvPr userDrawn="1"/>
        </p:nvSpPr>
        <p:spPr>
          <a:xfrm>
            <a:off x="6140889" y="3118843"/>
            <a:ext cx="1444752" cy="557014"/>
          </a:xfrm>
          <a:prstGeom prst="ellipse">
            <a:avLst/>
          </a:prstGeom>
          <a:noFill/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i="0" dirty="0">
                <a:solidFill>
                  <a:srgbClr val="81C5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C29550-3753-D249-858D-13D4C9F1073B}"/>
              </a:ext>
            </a:extLst>
          </p:cNvPr>
          <p:cNvSpPr/>
          <p:nvPr userDrawn="1"/>
        </p:nvSpPr>
        <p:spPr>
          <a:xfrm>
            <a:off x="7862072" y="3118843"/>
            <a:ext cx="1444752" cy="557014"/>
          </a:xfrm>
          <a:prstGeom prst="ellipse">
            <a:avLst/>
          </a:prstGeom>
          <a:noFill/>
          <a:ln>
            <a:noFill/>
          </a:ln>
          <a:effectLst>
            <a:outerShdw blurRad="508000" dist="266700" dir="5520000" sx="87000" sy="87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i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48" name="Metin Yer Tutucusu 16">
            <a:extLst>
              <a:ext uri="{FF2B5EF4-FFF2-40B4-BE49-F238E27FC236}">
                <a16:creationId xmlns:a16="http://schemas.microsoft.com/office/drawing/2014/main" id="{8F77E145-4464-8C4E-8CCE-805FA331D1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2840" y="5412637"/>
            <a:ext cx="2839649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49" name="Metin Yer Tutucusu 16">
            <a:extLst>
              <a:ext uri="{FF2B5EF4-FFF2-40B4-BE49-F238E27FC236}">
                <a16:creationId xmlns:a16="http://schemas.microsoft.com/office/drawing/2014/main" id="{100F7BCE-9993-6340-ACF5-D41FC6DF0B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46524" y="5886430"/>
            <a:ext cx="2867692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4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0" name="Metin Yer Tutucusu 16">
            <a:extLst>
              <a:ext uri="{FF2B5EF4-FFF2-40B4-BE49-F238E27FC236}">
                <a16:creationId xmlns:a16="http://schemas.microsoft.com/office/drawing/2014/main" id="{BAA8479C-2D07-BF4B-A4F1-F29E6A85CE6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52122" y="5412637"/>
            <a:ext cx="2839649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1" name="Metin Yer Tutucusu 16">
            <a:extLst>
              <a:ext uri="{FF2B5EF4-FFF2-40B4-BE49-F238E27FC236}">
                <a16:creationId xmlns:a16="http://schemas.microsoft.com/office/drawing/2014/main" id="{3E76773A-A5D5-5546-BE21-DFF958A607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35806" y="5886430"/>
            <a:ext cx="2867692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4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2" name="Metin Yer Tutucusu 16">
            <a:extLst>
              <a:ext uri="{FF2B5EF4-FFF2-40B4-BE49-F238E27FC236}">
                <a16:creationId xmlns:a16="http://schemas.microsoft.com/office/drawing/2014/main" id="{0EC19B0E-FC95-6C45-8BAA-FED1479D48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15442" y="1069237"/>
            <a:ext cx="2839649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3" name="Metin Yer Tutucusu 16">
            <a:extLst>
              <a:ext uri="{FF2B5EF4-FFF2-40B4-BE49-F238E27FC236}">
                <a16:creationId xmlns:a16="http://schemas.microsoft.com/office/drawing/2014/main" id="{6A70E724-C360-A94F-8EA8-6C8191E61A9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9126" y="1543030"/>
            <a:ext cx="2867692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4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4" name="Metin Yer Tutucusu 16">
            <a:extLst>
              <a:ext uri="{FF2B5EF4-FFF2-40B4-BE49-F238E27FC236}">
                <a16:creationId xmlns:a16="http://schemas.microsoft.com/office/drawing/2014/main" id="{9FDB2F90-0843-7341-8E9F-7CE54E8D3ED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4724" y="1069237"/>
            <a:ext cx="2839649" cy="404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kumimoji="0" lang="tr-TR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Subtitle</a:t>
            </a:r>
            <a:endParaRPr lang="tr-TR" dirty="0"/>
          </a:p>
        </p:txBody>
      </p:sp>
      <p:sp>
        <p:nvSpPr>
          <p:cNvPr id="55" name="Metin Yer Tutucusu 16">
            <a:extLst>
              <a:ext uri="{FF2B5EF4-FFF2-40B4-BE49-F238E27FC236}">
                <a16:creationId xmlns:a16="http://schemas.microsoft.com/office/drawing/2014/main" id="{70DB659F-9E4C-9F4B-B528-DA79132975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188408" y="1543030"/>
            <a:ext cx="2867692" cy="971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tr-TR" sz="14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</a:lstStyle>
          <a:p>
            <a:pPr lvl="0"/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tr-TR" dirty="0"/>
          </a:p>
        </p:txBody>
      </p:sp>
      <p:sp>
        <p:nvSpPr>
          <p:cNvPr id="56" name="Resim Yer Tutucusu 19">
            <a:extLst>
              <a:ext uri="{FF2B5EF4-FFF2-40B4-BE49-F238E27FC236}">
                <a16:creationId xmlns:a16="http://schemas.microsoft.com/office/drawing/2014/main" id="{348D24C4-2599-8648-B3EE-A6C45EFCA02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116292" y="3559647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57" name="Resim Yer Tutucusu 19">
            <a:extLst>
              <a:ext uri="{FF2B5EF4-FFF2-40B4-BE49-F238E27FC236}">
                <a16:creationId xmlns:a16="http://schemas.microsoft.com/office/drawing/2014/main" id="{AFC837FB-0596-0C43-8950-9E7D820CBAA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850092" y="3559647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58" name="Resim Yer Tutucusu 19">
            <a:extLst>
              <a:ext uri="{FF2B5EF4-FFF2-40B4-BE49-F238E27FC236}">
                <a16:creationId xmlns:a16="http://schemas.microsoft.com/office/drawing/2014/main" id="{F1BA6DCD-43A4-6B40-8999-11C447EC8BD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549820" y="3559647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59" name="Resim Yer Tutucusu 19">
            <a:extLst>
              <a:ext uri="{FF2B5EF4-FFF2-40B4-BE49-F238E27FC236}">
                <a16:creationId xmlns:a16="http://schemas.microsoft.com/office/drawing/2014/main" id="{C1CB2213-A3F2-0940-9D75-9D36BDB4D3E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8299784" y="3559647"/>
            <a:ext cx="583307" cy="5727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tr-TR" dirty="0" err="1"/>
              <a:t>Icon</a:t>
            </a:r>
            <a:endParaRPr lang="tr-TR" dirty="0"/>
          </a:p>
        </p:txBody>
      </p:sp>
      <p:sp>
        <p:nvSpPr>
          <p:cNvPr id="35" name="Metin Yer Tutucusu 20">
            <a:extLst>
              <a:ext uri="{FF2B5EF4-FFF2-40B4-BE49-F238E27FC236}">
                <a16:creationId xmlns:a16="http://schemas.microsoft.com/office/drawing/2014/main" id="{BE8BC22D-DB10-114E-A076-2347B34F9E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7070" y="285432"/>
            <a:ext cx="2388711" cy="36607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buFont typeface="Arial" panose="020B0604020202020204" pitchFamily="34" charset="0"/>
              <a:buNone/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1pPr>
            <a:lvl2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2pPr>
            <a:lvl3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3pPr>
            <a:lvl4pPr>
              <a:defRPr kumimoji="0" lang="tr-TR" sz="1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4pPr>
            <a:lvl5pPr>
              <a:defRPr kumimoji="0" lang="tr-TR" sz="1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 Light" panose="020F0302020204030204" pitchFamily="34" charset="0"/>
                <a:ea typeface="San Francisco Display Ultralight"/>
                <a:cs typeface="Calibri Light" panose="020F0302020204030204" pitchFamily="34" charset="0"/>
                <a:sym typeface="Raleway"/>
              </a:defRPr>
            </a:lvl5pPr>
          </a:lstStyle>
          <a:p>
            <a:pPr lvl="0"/>
            <a:r>
              <a:rPr lang="tr-TR"/>
              <a:t>Web Site</a:t>
            </a:r>
            <a:endParaRPr lang="tr-TR" dirty="0"/>
          </a:p>
        </p:txBody>
      </p:sp>
      <p:sp>
        <p:nvSpPr>
          <p:cNvPr id="37" name="Metin Yer Tutucusu 14">
            <a:extLst>
              <a:ext uri="{FF2B5EF4-FFF2-40B4-BE49-F238E27FC236}">
                <a16:creationId xmlns:a16="http://schemas.microsoft.com/office/drawing/2014/main" id="{022C8BD8-8218-2949-AD09-76D4255437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961" y="469525"/>
            <a:ext cx="4849061" cy="117880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kumimoji="0" lang="tr-TR" sz="28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1pPr>
            <a:lvl2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2pPr>
            <a:lvl3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3pPr>
            <a:lvl4pPr>
              <a:defRPr kumimoji="0" lang="tr-TR" sz="3000" b="1" i="0" u="none" strike="noStrike" kern="1200" cap="none" spc="0" normalizeH="0" baseline="0" dirty="0" smtClean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4pPr>
            <a:lvl5pPr>
              <a:defRPr kumimoji="0" lang="tr-TR" sz="3000" b="1" i="0" u="none" strike="noStrike" kern="1200" cap="none" spc="0" normalizeH="0" baseline="0" dirty="0">
                <a:ln>
                  <a:noFill/>
                </a:ln>
                <a:solidFill>
                  <a:srgbClr val="1D1D1D"/>
                </a:solidFill>
                <a:effectLst/>
                <a:uFillTx/>
                <a:latin typeface="Calibri" panose="020F0502020204030204" pitchFamily="34" charset="0"/>
                <a:ea typeface="San Francisco Display Ultralight"/>
                <a:cs typeface="Calibri" panose="020F0502020204030204" pitchFamily="34" charset="0"/>
                <a:sym typeface="Raleway"/>
              </a:defRPr>
            </a:lvl5pPr>
          </a:lstStyle>
          <a:p>
            <a:pPr lvl="0"/>
            <a:r>
              <a:rPr lang="tr-TR" dirty="0"/>
              <a:t>ADD TITLE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9974A2-B1D7-A94F-985A-76E0BB552486}"/>
              </a:ext>
            </a:extLst>
          </p:cNvPr>
          <p:cNvSpPr/>
          <p:nvPr userDrawn="1"/>
        </p:nvSpPr>
        <p:spPr>
          <a:xfrm flipV="1">
            <a:off x="572020" y="931857"/>
            <a:ext cx="477000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4834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tr-TR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tr-TR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106F-D0DB-4A91-97CC-3611CA700799}" type="datetimeFigureOut">
              <a:rPr lang="tr-TR" smtClean="0"/>
              <a:pPr/>
              <a:t>14.09.2022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C141-7355-408B-9D6B-81916202B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04496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tr-TR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tr-TR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106F-D0DB-4A91-97CC-3611CA700799}" type="datetimeFigureOut">
              <a:rPr lang="tr-TR" smtClean="0"/>
              <a:pPr/>
              <a:t>14.09.2022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C141-7355-408B-9D6B-81916202B86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2881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IPCMContentMarking" descr="{&quot;HashCode&quot;:-651947352,&quot;Placement&quot;:&quot;Footer&quot;}">
            <a:extLst>
              <a:ext uri="{FF2B5EF4-FFF2-40B4-BE49-F238E27FC236}">
                <a16:creationId xmlns:a16="http://schemas.microsoft.com/office/drawing/2014/main" id="{8898B274-6A80-42B0-A5AF-BF0FA394BA61}"/>
              </a:ext>
            </a:extLst>
          </p:cNvPr>
          <p:cNvSpPr txBox="1"/>
          <p:nvPr userDrawn="1"/>
        </p:nvSpPr>
        <p:spPr>
          <a:xfrm>
            <a:off x="0" y="6561475"/>
            <a:ext cx="1405865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tr-TR" sz="1200">
                <a:solidFill>
                  <a:srgbClr val="FF8C00"/>
                </a:solidFill>
                <a:latin typeface="Calibri" panose="020F0502020204030204" pitchFamily="34" charset="0"/>
              </a:rPr>
              <a:t>Sensitivity: Public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383FC-B7E3-4D9C-A13C-81CF3B76D85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675120"/>
            <a:ext cx="111283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ru-RU" sz="1200">
                <a:solidFill>
                  <a:srgbClr val="FF8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Sensitivity: Public</a:t>
            </a:r>
          </a:p>
        </p:txBody>
      </p:sp>
    </p:spTree>
    <p:extLst>
      <p:ext uri="{BB962C8B-B14F-4D97-AF65-F5344CB8AC3E}">
        <p14:creationId xmlns:p14="http://schemas.microsoft.com/office/powerpoint/2010/main" val="70925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8" r:id="rId26"/>
    <p:sldLayoutId id="2147483769" r:id="rId27"/>
    <p:sldLayoutId id="2147483770" r:id="rId28"/>
    <p:sldLayoutId id="2147483771" r:id="rId29"/>
    <p:sldLayoutId id="2147483772" r:id="rId30"/>
    <p:sldLayoutId id="2147483773" r:id="rId31"/>
    <p:sldLayoutId id="2147483774" r:id="rId32"/>
    <p:sldLayoutId id="2147483775" r:id="rId33"/>
    <p:sldLayoutId id="2147483776" r:id="rId34"/>
    <p:sldLayoutId id="2147483777" r:id="rId35"/>
    <p:sldLayoutId id="2147483778" r:id="rId36"/>
    <p:sldLayoutId id="2147483779" r:id="rId37"/>
    <p:sldLayoutId id="2147483780" r:id="rId38"/>
    <p:sldLayoutId id="2147483781" r:id="rId39"/>
    <p:sldLayoutId id="2147483782" r:id="rId40"/>
    <p:sldLayoutId id="2147483784" r:id="rId41"/>
    <p:sldLayoutId id="2147483785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B810FE-085F-4C1A-A7A1-42FD423FFE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9" t="18641" r="24273" b="14951"/>
          <a:stretch/>
        </p:blipFill>
        <p:spPr>
          <a:xfrm>
            <a:off x="1410995" y="399495"/>
            <a:ext cx="9162309" cy="58687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0F14A7-9255-456E-B2F7-081764F02814}"/>
              </a:ext>
            </a:extLst>
          </p:cNvPr>
          <p:cNvSpPr txBox="1"/>
          <p:nvPr/>
        </p:nvSpPr>
        <p:spPr>
          <a:xfrm>
            <a:off x="5360404" y="1755058"/>
            <a:ext cx="251992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1</a:t>
            </a:r>
            <a:endParaRPr lang="ru-RU" sz="9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D04B06-6A68-4A3C-AF8C-789CE854FD5B}"/>
              </a:ext>
            </a:extLst>
          </p:cNvPr>
          <p:cNvSpPr txBox="1"/>
          <p:nvPr/>
        </p:nvSpPr>
        <p:spPr>
          <a:xfrm>
            <a:off x="4738514" y="2644877"/>
            <a:ext cx="251992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10F1BE-1F8C-4A91-9079-A8748A5381D4}"/>
              </a:ext>
            </a:extLst>
          </p:cNvPr>
          <p:cNvSpPr txBox="1"/>
          <p:nvPr/>
        </p:nvSpPr>
        <p:spPr>
          <a:xfrm>
            <a:off x="3475069" y="2236838"/>
            <a:ext cx="251992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F7B3DC-60D6-4B68-93B7-016319B794E9}"/>
              </a:ext>
            </a:extLst>
          </p:cNvPr>
          <p:cNvSpPr txBox="1"/>
          <p:nvPr/>
        </p:nvSpPr>
        <p:spPr>
          <a:xfrm>
            <a:off x="5141548" y="1863549"/>
            <a:ext cx="742511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</a:rPr>
              <a:t>0,45+.-0,1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E0D46-2153-41F0-B591-CBCE87640EF3}"/>
              </a:ext>
            </a:extLst>
          </p:cNvPr>
          <p:cNvSpPr txBox="1"/>
          <p:nvPr/>
        </p:nvSpPr>
        <p:spPr>
          <a:xfrm rot="19456317">
            <a:off x="4624413" y="2686508"/>
            <a:ext cx="742511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</a:rPr>
              <a:t>0,45+.-0,1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10DE73-5E42-44E0-BE1F-30931BD9E481}"/>
              </a:ext>
            </a:extLst>
          </p:cNvPr>
          <p:cNvSpPr txBox="1"/>
          <p:nvPr/>
        </p:nvSpPr>
        <p:spPr>
          <a:xfrm>
            <a:off x="3229809" y="2335293"/>
            <a:ext cx="742511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</a:rPr>
              <a:t>0,45+.-0,1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8ED26-A687-4844-85B7-BE1925AD21FA}"/>
              </a:ext>
            </a:extLst>
          </p:cNvPr>
          <p:cNvSpPr txBox="1"/>
          <p:nvPr/>
        </p:nvSpPr>
        <p:spPr>
          <a:xfrm>
            <a:off x="3010953" y="2704675"/>
            <a:ext cx="742511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</a:rPr>
              <a:t>0,5+.-0,05</a:t>
            </a:r>
          </a:p>
        </p:txBody>
      </p:sp>
    </p:spTree>
    <p:extLst>
      <p:ext uri="{BB962C8B-B14F-4D97-AF65-F5344CB8AC3E}">
        <p14:creationId xmlns:p14="http://schemas.microsoft.com/office/powerpoint/2010/main" val="1110924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5643579"/>
            <a:ext cx="8229600" cy="48258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1400" dirty="0"/>
              <a:t>C</a:t>
            </a:r>
            <a:r>
              <a:rPr lang="tr-TR" sz="1400"/>
              <a:t>ooling </a:t>
            </a:r>
            <a:r>
              <a:rPr lang="tr-TR" sz="1400" dirty="0"/>
              <a:t>mold</a:t>
            </a:r>
            <a:r>
              <a:rPr lang="en-US" sz="1400" dirty="0"/>
              <a:t> -2pcs (1set)</a:t>
            </a:r>
            <a:endParaRPr lang="tr-TR" sz="1400" dirty="0"/>
          </a:p>
        </p:txBody>
      </p:sp>
      <p:pic>
        <p:nvPicPr>
          <p:cNvPr id="2050" name="Picture 2" descr="D:\Users\br202061\Desktop\ППХ\COLINES\SAM_0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20" y="857232"/>
            <a:ext cx="5601646" cy="4643470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 rot="5400000" flipH="1" flipV="1">
            <a:off x="1738282" y="3786190"/>
            <a:ext cx="2928958" cy="9286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539182" y="1860975"/>
            <a:ext cx="461436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2738414" y="4071942"/>
            <a:ext cx="5572164" cy="164307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7A5990-5EBA-4D9D-8F47-A7E9DC8BC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241" y="1238469"/>
            <a:ext cx="3341208" cy="2595113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66910" y="5643578"/>
            <a:ext cx="8001056" cy="1071570"/>
          </a:xfrm>
        </p:spPr>
        <p:txBody>
          <a:bodyPr>
            <a:normAutofit/>
          </a:bodyPr>
          <a:lstStyle/>
          <a:p>
            <a:pPr algn="just"/>
            <a:r>
              <a:rPr lang="en-US" sz="1400" dirty="0">
                <a:solidFill>
                  <a:schemeClr val="tx1"/>
                </a:solidFill>
              </a:rPr>
              <a:t>Extrusion Forming mold – 2 pcs</a:t>
            </a:r>
            <a:endParaRPr lang="tr-TR" sz="1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D:\Users\br202061\Desktop\ППХ\COLINES\SAM_06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6911" y="1214422"/>
            <a:ext cx="5455265" cy="4357718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rot="5400000" flipH="1" flipV="1">
            <a:off x="2595538" y="3143248"/>
            <a:ext cx="2857520" cy="21431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024166" y="2571744"/>
            <a:ext cx="5715040" cy="30003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_presentation_template.pptx  -  Read-Only" id="{1EEE4AD8-09E0-4BCA-A05F-6E5C301736BA}" vid="{6A867B42-30CE-4117-9E95-628B57CBACB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Raleway"/>
        <a:ea typeface="Raleway"/>
        <a:cs typeface="Raleway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1" i="0" u="none" strike="noStrike" cap="all" spc="15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Ralewa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1" i="0" u="none" strike="noStrike" cap="all" spc="15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Ralewa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6206</TotalTime>
  <Words>29</Words>
  <Application>Microsoft Office PowerPoint</Application>
  <PresentationFormat>Широкоэкранный</PresentationFormat>
  <Paragraphs>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Gill Sans</vt:lpstr>
      <vt:lpstr>Raleway</vt:lpstr>
      <vt:lpstr>Custom Design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 Golov</dc:creator>
  <cp:lastModifiedBy>Diana Smirnova</cp:lastModifiedBy>
  <cp:revision>30</cp:revision>
  <dcterms:created xsi:type="dcterms:W3CDTF">2021-10-26T12:23:48Z</dcterms:created>
  <dcterms:modified xsi:type="dcterms:W3CDTF">2022-09-14T07:12:10Z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8de4db4-e00d-47c3-9d58-42953a01c92d_Enabled">
    <vt:lpwstr>True</vt:lpwstr>
  </property>
  <property fmtid="{D5CDD505-2E9C-101B-9397-08002B2CF9AE}" pid="3" name="MSIP_Label_18de4db4-e00d-47c3-9d58-42953a01c92d_SiteId">
    <vt:lpwstr>ef5926db-9bdf-4f9f-9066-d8e7f03943f7</vt:lpwstr>
  </property>
  <property fmtid="{D5CDD505-2E9C-101B-9397-08002B2CF9AE}" pid="4" name="MSIP_Label_18de4db4-e00d-47c3-9d58-42953a01c92d_SetDate">
    <vt:lpwstr>2019-07-03T09:06:18.7628056Z</vt:lpwstr>
  </property>
  <property fmtid="{D5CDD505-2E9C-101B-9397-08002B2CF9AE}" pid="5" name="MSIP_Label_18de4db4-e00d-47c3-9d58-42953a01c92d_Name">
    <vt:lpwstr>Public</vt:lpwstr>
  </property>
  <property fmtid="{D5CDD505-2E9C-101B-9397-08002B2CF9AE}" pid="6" name="MSIP_Label_18de4db4-e00d-47c3-9d58-42953a01c92d_Extended_MSFT_Method">
    <vt:lpwstr>Automatic</vt:lpwstr>
  </property>
  <property fmtid="{D5CDD505-2E9C-101B-9397-08002B2CF9AE}" pid="7" name="Sensitivity">
    <vt:lpwstr>Public</vt:lpwstr>
  </property>
  <property fmtid="{D5CDD505-2E9C-101B-9397-08002B2CF9AE}" pid="8" name="ClassificationContentMarkingFooterLocations">
    <vt:lpwstr>Custom Design:4</vt:lpwstr>
  </property>
  <property fmtid="{D5CDD505-2E9C-101B-9397-08002B2CF9AE}" pid="9" name="ClassificationContentMarkingFooterText">
    <vt:lpwstr>Sensitivity: Public</vt:lpwstr>
  </property>
</Properties>
</file>